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7"/>
  </p:notesMasterIdLst>
  <p:handoutMasterIdLst>
    <p:handoutMasterId r:id="rId8"/>
  </p:handoutMasterIdLst>
  <p:sldIdLst>
    <p:sldId id="1621" r:id="rId2"/>
    <p:sldId id="256" r:id="rId3"/>
    <p:sldId id="1743" r:id="rId4"/>
    <p:sldId id="1714" r:id="rId5"/>
    <p:sldId id="1716" r:id="rId6"/>
  </p:sldIdLst>
  <p:sldSz cx="12192000" cy="6858000"/>
  <p:notesSz cx="7010400" cy="92360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F6B6E"/>
    <a:srgbClr val="C4161C"/>
    <a:srgbClr val="C70FCB"/>
    <a:srgbClr val="F5A5A7"/>
    <a:srgbClr val="FFFFFF"/>
    <a:srgbClr val="AA0F1F"/>
    <a:srgbClr val="66FFFF"/>
    <a:srgbClr val="DDDDDD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6" autoAdjust="0"/>
    <p:restoredTop sz="86816" autoAdjust="0"/>
  </p:normalViewPr>
  <p:slideViewPr>
    <p:cSldViewPr>
      <p:cViewPr varScale="1">
        <p:scale>
          <a:sx n="89" d="100"/>
          <a:sy n="89" d="100"/>
        </p:scale>
        <p:origin x="144" y="106"/>
      </p:cViewPr>
      <p:guideLst>
        <p:guide orient="horz" pos="2160"/>
        <p:guide pos="3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3100" y="1"/>
            <a:ext cx="3037300" cy="4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1"/>
            <a:ext cx="3037300" cy="4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73100" y="8775075"/>
            <a:ext cx="3037300" cy="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775075"/>
            <a:ext cx="3037300" cy="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fld id="{929F7DCF-1CF4-49CE-B951-509FE09F94D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2938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3100" y="1"/>
            <a:ext cx="3037300" cy="4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1"/>
            <a:ext cx="3037300" cy="4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692150"/>
            <a:ext cx="615950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81" y="4386735"/>
            <a:ext cx="5142039" cy="415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  <a:endParaRPr lang="en-US" noProof="0"/>
          </a:p>
          <a:p>
            <a:pPr lvl="1"/>
            <a:r>
              <a:rPr lang="he-IL" noProof="0"/>
              <a:t>רמה שנייה</a:t>
            </a:r>
            <a:endParaRPr lang="en-US" noProof="0"/>
          </a:p>
          <a:p>
            <a:pPr lvl="2"/>
            <a:r>
              <a:rPr lang="he-IL" noProof="0"/>
              <a:t>רמה שלישית</a:t>
            </a:r>
            <a:endParaRPr lang="en-US" noProof="0"/>
          </a:p>
          <a:p>
            <a:pPr lvl="3"/>
            <a:r>
              <a:rPr lang="he-IL" noProof="0"/>
              <a:t>רמה רביעית</a:t>
            </a:r>
            <a:endParaRPr lang="en-US" noProof="0"/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73100" y="8775075"/>
            <a:ext cx="3037300" cy="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775075"/>
            <a:ext cx="3037300" cy="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fld id="{70D373F9-5E95-47F7-B5FE-E214BC4AE96D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25058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8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4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6C0D8DC-F5FA-4521-BEDA-25FE691EE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E01DEC1-16AD-41D3-8D33-E644B01FC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865EA-DAB4-4B63-A4F8-FB25DB50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550" indent="-276225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900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7813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90725" indent="-220663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79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051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23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9525" indent="-22066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E8DCD-5B93-4C2B-806C-FB969D8FA78C}" type="slidenum">
              <a:rPr lang="en-US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6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4500" b="1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C00000"/>
              </a:buClr>
              <a:buSzPct val="110000"/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4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471552"/>
            <a:ext cx="11473200" cy="4705413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110000"/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60363" y="1008000"/>
            <a:ext cx="11472863" cy="463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00" indent="0">
              <a:buFontTx/>
              <a:buNone/>
              <a:defRPr sz="1500">
                <a:latin typeface="+mj-lt"/>
              </a:defRPr>
            </a:lvl2pPr>
            <a:lvl3pPr marL="685800" indent="0">
              <a:buFontTx/>
              <a:buNone/>
              <a:defRPr sz="1500">
                <a:latin typeface="+mj-lt"/>
              </a:defRPr>
            </a:lvl3pPr>
            <a:lvl4pPr marL="1028700" indent="0">
              <a:buFontTx/>
              <a:buNone/>
              <a:defRPr sz="1500">
                <a:latin typeface="+mj-lt"/>
              </a:defRPr>
            </a:lvl4pPr>
            <a:lvl5pPr marL="1371600" indent="0">
              <a:buFontTx/>
              <a:buNone/>
              <a:defRPr sz="1500"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60000" y="2"/>
            <a:ext cx="11473200" cy="70202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23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1331912"/>
          </a:xfrm>
        </p:spPr>
        <p:txBody>
          <a:bodyPr/>
          <a:lstStyle>
            <a:lvl1pPr>
              <a:defRPr sz="2250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3556001"/>
            <a:ext cx="10515600" cy="2533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26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"/>
          </p:nvPr>
        </p:nvSpPr>
        <p:spPr>
          <a:xfrm>
            <a:off x="5183188" y="1008000"/>
            <a:ext cx="6649200" cy="511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/>
          </p:nvPr>
        </p:nvSpPr>
        <p:spPr>
          <a:xfrm>
            <a:off x="360001" y="2057400"/>
            <a:ext cx="4441825" cy="4070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60001" y="1008002"/>
            <a:ext cx="4441825" cy="921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00" indent="0">
              <a:buFontTx/>
              <a:buNone/>
              <a:defRPr sz="1500">
                <a:latin typeface="+mj-lt"/>
              </a:defRPr>
            </a:lvl2pPr>
            <a:lvl3pPr marL="685800" indent="0">
              <a:buFontTx/>
              <a:buNone/>
              <a:defRPr sz="1500">
                <a:latin typeface="+mj-lt"/>
              </a:defRPr>
            </a:lvl3pPr>
            <a:lvl4pPr marL="1028700" indent="0">
              <a:buFontTx/>
              <a:buNone/>
              <a:defRPr sz="1500">
                <a:latin typeface="+mj-lt"/>
              </a:defRPr>
            </a:lvl4pPr>
            <a:lvl5pPr marL="1371600" indent="0">
              <a:buFontTx/>
              <a:buNone/>
              <a:defRPr sz="1500"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512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272213"/>
            <a:ext cx="12192000" cy="585787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471400" cy="8048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" name="Rechteck 6"/>
          <p:cNvSpPr/>
          <p:nvPr userDrawn="1"/>
        </p:nvSpPr>
        <p:spPr>
          <a:xfrm>
            <a:off x="-354013" y="555625"/>
            <a:ext cx="12596813" cy="249238"/>
          </a:xfrm>
          <a:custGeom>
            <a:avLst/>
            <a:gdLst>
              <a:gd name="connsiteX0" fmla="*/ 0 w 12192000"/>
              <a:gd name="connsiteY0" fmla="*/ 0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0 w 12192000"/>
              <a:gd name="connsiteY4" fmla="*/ 0 h 811369"/>
              <a:gd name="connsiteX0" fmla="*/ 12879 w 12192000"/>
              <a:gd name="connsiteY0" fmla="*/ 218941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  <a:gd name="connsiteX4" fmla="*/ 12879 w 12192000"/>
              <a:gd name="connsiteY4" fmla="*/ 218941 h 811369"/>
              <a:gd name="connsiteX0" fmla="*/ 0 w 12192000"/>
              <a:gd name="connsiteY0" fmla="*/ 811369 h 811369"/>
              <a:gd name="connsiteX1" fmla="*/ 12192000 w 12192000"/>
              <a:gd name="connsiteY1" fmla="*/ 0 h 811369"/>
              <a:gd name="connsiteX2" fmla="*/ 12192000 w 12192000"/>
              <a:gd name="connsiteY2" fmla="*/ 811369 h 811369"/>
              <a:gd name="connsiteX3" fmla="*/ 0 w 12192000"/>
              <a:gd name="connsiteY3" fmla="*/ 811369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811369">
                <a:moveTo>
                  <a:pt x="0" y="811369"/>
                </a:moveTo>
                <a:lnTo>
                  <a:pt x="12192000" y="0"/>
                </a:lnTo>
                <a:lnTo>
                  <a:pt x="12192000" y="811369"/>
                </a:lnTo>
                <a:lnTo>
                  <a:pt x="0" y="811369"/>
                </a:lnTo>
                <a:close/>
              </a:path>
            </a:pathLst>
          </a:custGeom>
          <a:solidFill>
            <a:srgbClr val="AB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1029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0" y="6426200"/>
            <a:ext cx="1536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315075"/>
            <a:ext cx="1335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0"/>
            <a:ext cx="11472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Title</a:t>
            </a:r>
          </a:p>
        </p:txBody>
      </p:sp>
      <p:sp>
        <p:nvSpPr>
          <p:cNvPr id="1032" name="Textfeld 11"/>
          <p:cNvSpPr txBox="1">
            <a:spLocks noChangeArrowheads="1"/>
          </p:cNvSpPr>
          <p:nvPr userDrawn="1"/>
        </p:nvSpPr>
        <p:spPr bwMode="auto">
          <a:xfrm>
            <a:off x="8801100" y="6588125"/>
            <a:ext cx="1720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sz="1200">
                <a:solidFill>
                  <a:schemeClr val="bg1"/>
                </a:solidFill>
                <a:latin typeface="Source Sans Pro" pitchFamily="34" charset="0"/>
              </a:rPr>
              <a:t>www.solidcam.com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Calibri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SolidCAM 2020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7EA188-5DF4-4F9C-BD9F-01FA5094E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2936"/>
            <a:ext cx="12192000" cy="65404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GPP&amp;VMID - Tips and tricks</a:t>
            </a:r>
            <a:endParaRPr lang="en-GB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1D2DA-11B6-4005-82B1-5D6BD4F8F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883" cy="6858001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9A58EAB-E661-4B0F-822F-3613F2B119E4}"/>
              </a:ext>
            </a:extLst>
          </p:cNvPr>
          <p:cNvSpPr/>
          <p:nvPr/>
        </p:nvSpPr>
        <p:spPr>
          <a:xfrm>
            <a:off x="383840" y="5232840"/>
            <a:ext cx="4088704" cy="96204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464646"/>
                </a:solidFill>
                <a:latin typeface="Roboto Condensed" pitchFamily="2" charset="0"/>
                <a:ea typeface="Roboto Condensed" pitchFamily="2" charset="0"/>
              </a:rPr>
              <a:t>Danijel </a:t>
            </a:r>
            <a:r>
              <a:rPr lang="sr-Latn-RS" sz="3200" dirty="0">
                <a:solidFill>
                  <a:srgbClr val="464646"/>
                </a:solidFill>
                <a:latin typeface="Roboto Condensed" pitchFamily="2" charset="0"/>
                <a:ea typeface="Roboto Condensed" pitchFamily="2" charset="0"/>
              </a:rPr>
              <a:t>Đurica</a:t>
            </a:r>
          </a:p>
          <a:p>
            <a:r>
              <a:rPr lang="sr-Latn-RS" b="1" dirty="0">
                <a:solidFill>
                  <a:srgbClr val="A41008"/>
                </a:solidFill>
                <a:latin typeface="Roboto Condensed" pitchFamily="2" charset="0"/>
                <a:ea typeface="Roboto Condensed" pitchFamily="2" charset="0"/>
              </a:rPr>
              <a:t>SolidCAM</a:t>
            </a:r>
            <a:r>
              <a:rPr lang="sr-Latn-RS" dirty="0">
                <a:solidFill>
                  <a:srgbClr val="464646"/>
                </a:solidFill>
                <a:latin typeface="Roboto Condensed" pitchFamily="2" charset="0"/>
                <a:ea typeface="Roboto Condensed" pitchFamily="2" charset="0"/>
              </a:rPr>
              <a:t> International Support Manager</a:t>
            </a:r>
            <a:endParaRPr lang="en-US" dirty="0">
              <a:solidFill>
                <a:srgbClr val="464646"/>
              </a:solidFill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949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3C7786-D300-4EFD-9592-1B91C2CF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84" y="797122"/>
            <a:ext cx="9153525" cy="54197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883E64-5FD2-4D4B-A31C-5A59C2811693}"/>
              </a:ext>
            </a:extLst>
          </p:cNvPr>
          <p:cNvSpPr/>
          <p:nvPr/>
        </p:nvSpPr>
        <p:spPr>
          <a:xfrm>
            <a:off x="8810353" y="2672933"/>
            <a:ext cx="3014379" cy="14776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4DECE7-6F86-4664-ACC6-C9B60A3D506F}"/>
              </a:ext>
            </a:extLst>
          </p:cNvPr>
          <p:cNvSpPr/>
          <p:nvPr/>
        </p:nvSpPr>
        <p:spPr>
          <a:xfrm>
            <a:off x="8439585" y="2750929"/>
            <a:ext cx="3318545" cy="1332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21E3810-E441-4233-AEBC-D8D62289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SolidCAM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6ED6D-32C9-4870-A592-BB2A8E15C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444" y="3826072"/>
            <a:ext cx="2800350" cy="239077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E72945F-F415-42EB-8350-68340A798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2936"/>
            <a:ext cx="12192000" cy="654049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Using “Full Trace” in MCO’s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Output trace differences – “Full Trace”</a:t>
            </a:r>
            <a:endParaRPr lang="en-GB" sz="2800" b="1" dirty="0">
              <a:solidFill>
                <a:schemeClr val="bg1"/>
              </a:solidFill>
              <a:effectLst>
                <a:outerShdw blurRad="317500" dir="2700000" algn="tl" rotWithShape="0">
                  <a:srgbClr val="000000">
                    <a:alpha val="9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C08DF-BD03-43A3-ADA4-55C579CDA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36" y="963752"/>
            <a:ext cx="7876768" cy="52974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13BF91-B955-4FEA-830C-36AF921A6ADB}"/>
              </a:ext>
            </a:extLst>
          </p:cNvPr>
          <p:cNvSpPr/>
          <p:nvPr/>
        </p:nvSpPr>
        <p:spPr>
          <a:xfrm>
            <a:off x="534077" y="903624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@start_mach_ctrl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5DF1B-93A4-412F-9AEA-EA23067BE7E2}"/>
              </a:ext>
            </a:extLst>
          </p:cNvPr>
          <p:cNvSpPr/>
          <p:nvPr/>
        </p:nvSpPr>
        <p:spPr>
          <a:xfrm>
            <a:off x="534077" y="5897755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@end_mach_ctrl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35090-B953-4BF1-9844-2C850F66F3FB}"/>
              </a:ext>
            </a:extLst>
          </p:cNvPr>
          <p:cNvSpPr/>
          <p:nvPr/>
        </p:nvSpPr>
        <p:spPr>
          <a:xfrm>
            <a:off x="538946" y="1504159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@start_obj_act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FB12ED-59D4-4AA5-8534-7E82CB6671BE}"/>
              </a:ext>
            </a:extLst>
          </p:cNvPr>
          <p:cNvSpPr/>
          <p:nvPr/>
        </p:nvSpPr>
        <p:spPr>
          <a:xfrm>
            <a:off x="534077" y="3372410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@start_obj_act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FD5F1-1056-4B61-8861-73960F3F3403}"/>
              </a:ext>
            </a:extLst>
          </p:cNvPr>
          <p:cNvSpPr/>
          <p:nvPr/>
        </p:nvSpPr>
        <p:spPr>
          <a:xfrm>
            <a:off x="534077" y="1924076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@working_mode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3B9299-9645-4400-BF0A-CA9BF38A109F}"/>
              </a:ext>
            </a:extLst>
          </p:cNvPr>
          <p:cNvSpPr/>
          <p:nvPr/>
        </p:nvSpPr>
        <p:spPr>
          <a:xfrm>
            <a:off x="534077" y="2343993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@spin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88296-58A9-4BAD-8791-B717014B06DE}"/>
              </a:ext>
            </a:extLst>
          </p:cNvPr>
          <p:cNvSpPr/>
          <p:nvPr/>
        </p:nvSpPr>
        <p:spPr>
          <a:xfrm>
            <a:off x="534077" y="2767827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@move_object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44FF50-FB05-413D-934E-A79B3D0D8F91}"/>
              </a:ext>
            </a:extLst>
          </p:cNvPr>
          <p:cNvSpPr/>
          <p:nvPr/>
        </p:nvSpPr>
        <p:spPr>
          <a:xfrm>
            <a:off x="540488" y="3792327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@move_object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F6F5B8-E6CC-4EBC-A261-46DEB107629D}"/>
              </a:ext>
            </a:extLst>
          </p:cNvPr>
          <p:cNvSpPr/>
          <p:nvPr/>
        </p:nvSpPr>
        <p:spPr>
          <a:xfrm>
            <a:off x="540490" y="4400827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@start_obj_act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83696-BEB0-43EA-9E0F-4D744AB7903F}"/>
              </a:ext>
            </a:extLst>
          </p:cNvPr>
          <p:cNvSpPr/>
          <p:nvPr/>
        </p:nvSpPr>
        <p:spPr>
          <a:xfrm>
            <a:off x="546901" y="4820744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@open_close_obj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1F6103-868E-41EF-8C42-44E01E37292C}"/>
              </a:ext>
            </a:extLst>
          </p:cNvPr>
          <p:cNvSpPr/>
          <p:nvPr/>
        </p:nvSpPr>
        <p:spPr>
          <a:xfrm>
            <a:off x="534076" y="5237821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@move_object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94BAA-56C9-46CC-BF82-C0BD0E120044}"/>
              </a:ext>
            </a:extLst>
          </p:cNvPr>
          <p:cNvSpPr/>
          <p:nvPr/>
        </p:nvSpPr>
        <p:spPr>
          <a:xfrm>
            <a:off x="540488" y="1504159"/>
            <a:ext cx="1739579" cy="3654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6DC022-B82E-4419-9BC9-9D308C112843}"/>
              </a:ext>
            </a:extLst>
          </p:cNvPr>
          <p:cNvSpPr/>
          <p:nvPr/>
        </p:nvSpPr>
        <p:spPr>
          <a:xfrm>
            <a:off x="5735231" y="2012598"/>
            <a:ext cx="1563329" cy="12961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5CC98B-44B9-4B41-8899-9AB249025137}"/>
              </a:ext>
            </a:extLst>
          </p:cNvPr>
          <p:cNvSpPr/>
          <p:nvPr/>
        </p:nvSpPr>
        <p:spPr>
          <a:xfrm>
            <a:off x="5915616" y="2286568"/>
            <a:ext cx="841792" cy="1202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C638A7-C04E-47DB-8F0A-8CEBF8FC9908}"/>
              </a:ext>
            </a:extLst>
          </p:cNvPr>
          <p:cNvSpPr/>
          <p:nvPr/>
        </p:nvSpPr>
        <p:spPr>
          <a:xfrm>
            <a:off x="5920828" y="2433803"/>
            <a:ext cx="841792" cy="1202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BE8F78-B69F-40E4-BDA9-E96690AA524D}"/>
              </a:ext>
            </a:extLst>
          </p:cNvPr>
          <p:cNvSpPr/>
          <p:nvPr/>
        </p:nvSpPr>
        <p:spPr>
          <a:xfrm>
            <a:off x="5920696" y="2578498"/>
            <a:ext cx="841792" cy="12025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3713D1-9880-40B6-95D0-354541313E9D}"/>
              </a:ext>
            </a:extLst>
          </p:cNvPr>
          <p:cNvCxnSpPr>
            <a:stCxn id="2" idx="3"/>
            <a:endCxn id="19" idx="0"/>
          </p:cNvCxnSpPr>
          <p:nvPr/>
        </p:nvCxnSpPr>
        <p:spPr>
          <a:xfrm>
            <a:off x="2280067" y="1686867"/>
            <a:ext cx="4236829" cy="325731"/>
          </a:xfrm>
          <a:prstGeom prst="lin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10562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823476A-DDDE-487C-8D62-F24DAA47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724" y="963752"/>
            <a:ext cx="7876768" cy="529745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B39605-8E7B-4F69-A73F-B7A6065CC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088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Output trace differences – None “Full Trace”</a:t>
            </a:r>
            <a:endParaRPr lang="en-GB" sz="2800" b="1" dirty="0">
              <a:solidFill>
                <a:schemeClr val="bg1"/>
              </a:solidFill>
              <a:effectLst>
                <a:outerShdw blurRad="317500" dir="2700000" algn="tl" rotWithShape="0">
                  <a:srgbClr val="000000">
                    <a:alpha val="9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13BF91-B955-4FEA-830C-36AF921A6ADB}"/>
              </a:ext>
            </a:extLst>
          </p:cNvPr>
          <p:cNvSpPr/>
          <p:nvPr/>
        </p:nvSpPr>
        <p:spPr>
          <a:xfrm>
            <a:off x="534077" y="903624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@start_mach_ctrl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5DF1B-93A4-412F-9AEA-EA23067BE7E2}"/>
              </a:ext>
            </a:extLst>
          </p:cNvPr>
          <p:cNvSpPr/>
          <p:nvPr/>
        </p:nvSpPr>
        <p:spPr>
          <a:xfrm>
            <a:off x="534077" y="5897755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@end_mach_ctrl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35090-B953-4BF1-9844-2C850F66F3FB}"/>
              </a:ext>
            </a:extLst>
          </p:cNvPr>
          <p:cNvSpPr/>
          <p:nvPr/>
        </p:nvSpPr>
        <p:spPr>
          <a:xfrm>
            <a:off x="538946" y="1504159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@mco_cycle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F920F8-306B-4D59-8951-E0D27B87223C}"/>
              </a:ext>
            </a:extLst>
          </p:cNvPr>
          <p:cNvSpPr/>
          <p:nvPr/>
        </p:nvSpPr>
        <p:spPr>
          <a:xfrm>
            <a:off x="540488" y="1504159"/>
            <a:ext cx="1739579" cy="3654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FC317A-88A2-41BD-98FC-DE2AB3F60DC7}"/>
              </a:ext>
            </a:extLst>
          </p:cNvPr>
          <p:cNvSpPr/>
          <p:nvPr/>
        </p:nvSpPr>
        <p:spPr>
          <a:xfrm>
            <a:off x="4014283" y="1272956"/>
            <a:ext cx="1563329" cy="41049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0598E9-DB49-42F0-B534-6899C2D168D9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2280067" y="1478203"/>
            <a:ext cx="1734216" cy="208664"/>
          </a:xfrm>
          <a:prstGeom prst="lin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18899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883E64-5FD2-4D4B-A31C-5A59C2811693}"/>
              </a:ext>
            </a:extLst>
          </p:cNvPr>
          <p:cNvSpPr/>
          <p:nvPr/>
        </p:nvSpPr>
        <p:spPr>
          <a:xfrm>
            <a:off x="8843555" y="2690200"/>
            <a:ext cx="3014379" cy="147760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21E3810-E441-4233-AEBC-D8D62289F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0839"/>
            <a:ext cx="12189883" cy="48272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17500" dir="2700000" algn="tl" rotWithShape="0">
                    <a:srgbClr val="000000">
                      <a:alpha val="90000"/>
                    </a:srgbClr>
                  </a:outerShdw>
                </a:effectLst>
                <a:latin typeface="Arial" charset="0"/>
                <a:ea typeface="ＭＳ Ｐゴシック" charset="0"/>
              </a:rPr>
              <a:t>Pros and cons</a:t>
            </a:r>
            <a:endParaRPr lang="en-GB" sz="2800" b="1" dirty="0">
              <a:solidFill>
                <a:schemeClr val="bg1"/>
              </a:solidFill>
              <a:effectLst>
                <a:outerShdw blurRad="317500" dir="2700000" algn="tl" rotWithShape="0">
                  <a:srgbClr val="000000">
                    <a:alpha val="9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8B395-5723-4911-B7F1-F0C4120A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237" y="1986642"/>
            <a:ext cx="5715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29F4F-B5CE-4B70-9D37-6444896EA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670" y="1986642"/>
            <a:ext cx="571500" cy="5715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ACE1EEF-4D7E-474A-A8B0-9BF39860B59D}"/>
              </a:ext>
            </a:extLst>
          </p:cNvPr>
          <p:cNvSpPr/>
          <p:nvPr/>
        </p:nvSpPr>
        <p:spPr>
          <a:xfrm>
            <a:off x="7982241" y="1161134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“Full trace”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11A415-AA3B-4D0C-A166-388ACFC6811A}"/>
              </a:ext>
            </a:extLst>
          </p:cNvPr>
          <p:cNvSpPr/>
          <p:nvPr/>
        </p:nvSpPr>
        <p:spPr>
          <a:xfrm>
            <a:off x="1810880" y="1161134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None “Full trace”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F9C541-AA6B-4F86-B7E6-8E8A3D1793B8}"/>
              </a:ext>
            </a:extLst>
          </p:cNvPr>
          <p:cNvCxnSpPr/>
          <p:nvPr/>
        </p:nvCxnSpPr>
        <p:spPr>
          <a:xfrm>
            <a:off x="6035872" y="1023880"/>
            <a:ext cx="0" cy="50507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1DC31-9E5D-4001-AF54-E598A61E0C13}"/>
              </a:ext>
            </a:extLst>
          </p:cNvPr>
          <p:cNvSpPr/>
          <p:nvPr/>
        </p:nvSpPr>
        <p:spPr>
          <a:xfrm>
            <a:off x="4532675" y="2051014"/>
            <a:ext cx="3006394" cy="523220"/>
          </a:xfrm>
          <a:prstGeom prst="rect">
            <a:avLst/>
          </a:prstGeom>
          <a:solidFill>
            <a:srgbClr val="C4161C"/>
          </a:solidFill>
          <a:ln w="762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Easier definition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E32AB84-0338-4F0B-9F3A-ADAF839FE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237" y="2813588"/>
            <a:ext cx="571500" cy="571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DA608F-3466-469A-8C14-559705340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670" y="2807008"/>
            <a:ext cx="571500" cy="5715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AF91169-E31C-450A-8134-ED214634991D}"/>
              </a:ext>
            </a:extLst>
          </p:cNvPr>
          <p:cNvSpPr/>
          <p:nvPr/>
        </p:nvSpPr>
        <p:spPr>
          <a:xfrm>
            <a:off x="3931393" y="2835323"/>
            <a:ext cx="4208958" cy="523220"/>
          </a:xfrm>
          <a:prstGeom prst="rect">
            <a:avLst/>
          </a:prstGeom>
          <a:solidFill>
            <a:srgbClr val="C4161C"/>
          </a:solidFill>
          <a:ln w="762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Post-Processor revisions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6232A4-32D4-4527-A12D-726945E15330}"/>
              </a:ext>
            </a:extLst>
          </p:cNvPr>
          <p:cNvSpPr/>
          <p:nvPr/>
        </p:nvSpPr>
        <p:spPr>
          <a:xfrm>
            <a:off x="4089503" y="4470251"/>
            <a:ext cx="3892738" cy="523220"/>
          </a:xfrm>
          <a:prstGeom prst="rect">
            <a:avLst/>
          </a:prstGeom>
          <a:solidFill>
            <a:srgbClr val="C4161C"/>
          </a:solidFill>
          <a:ln w="762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Output cycle flexibility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DEED961-2D30-45E8-9630-0C6E7330D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237" y="4451262"/>
            <a:ext cx="571500" cy="571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402484-03D3-4382-BF46-431C2B95E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670" y="4480956"/>
            <a:ext cx="571500" cy="5715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274C884-C1F6-461D-B003-CD37656FAEBF}"/>
              </a:ext>
            </a:extLst>
          </p:cNvPr>
          <p:cNvSpPr/>
          <p:nvPr/>
        </p:nvSpPr>
        <p:spPr>
          <a:xfrm>
            <a:off x="3931393" y="3652787"/>
            <a:ext cx="4208958" cy="523220"/>
          </a:xfrm>
          <a:prstGeom prst="rect">
            <a:avLst/>
          </a:prstGeom>
          <a:solidFill>
            <a:srgbClr val="C4161C"/>
          </a:solidFill>
          <a:ln w="7620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Roboto Condensed" pitchFamily="2" charset="0"/>
              </a:rPr>
              <a:t>Trace output sensitive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D069BB-4F05-492F-919A-8D26EACC6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237" y="3621285"/>
            <a:ext cx="571500" cy="5715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223950-206C-4FD2-B7D8-5EA2D64B8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670" y="3614705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6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 animBg="1"/>
      <p:bldP spid="31" grpId="0" animBg="1"/>
      <p:bldP spid="32" grpId="0" animBg="1"/>
      <p:bldP spid="35" grpId="0" animBg="1"/>
    </p:bldLst>
  </p:timing>
</p:sld>
</file>

<file path=ppt/theme/theme1.xml><?xml version="1.0" encoding="utf-8"?>
<a:theme xmlns:a="http://schemas.openxmlformats.org/drawingml/2006/main" name="SolidCAM 2013">
  <a:themeElements>
    <a:clrScheme name="SolidCAM 2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lidCA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CAM_PPT_Master_2013.potx" id="{9F07E9F8-0161-4683-96D6-229E959C516E}" vid="{5BC09D67-9DF8-4FDB-928C-FAF88A7FC8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50388</TotalTime>
  <Words>136</Words>
  <Application>Microsoft Office PowerPoint</Application>
  <PresentationFormat>Widescreen</PresentationFormat>
  <Paragraphs>32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 Condensed</vt:lpstr>
      <vt:lpstr>Source Sans Pro</vt:lpstr>
      <vt:lpstr>SolidCAM 2013</vt:lpstr>
      <vt:lpstr>GPP&amp;VMID - Tips and tricks</vt:lpstr>
      <vt:lpstr>Using “Full Trace” in MCO’s</vt:lpstr>
      <vt:lpstr>PowerPoint Presentation</vt:lpstr>
      <vt:lpstr>PowerPoint Presentation</vt:lpstr>
      <vt:lpstr>PowerPoint Presentation</vt:lpstr>
    </vt:vector>
  </TitlesOfParts>
  <Company>SolidCAM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SolidCAM Solution Presentation</dc:title>
  <dc:creator>Giora</dc:creator>
  <cp:lastModifiedBy>Daniel Djurica</cp:lastModifiedBy>
  <cp:revision>2019</cp:revision>
  <cp:lastPrinted>2018-02-14T06:18:27Z</cp:lastPrinted>
  <dcterms:created xsi:type="dcterms:W3CDTF">2003-02-11T12:49:49Z</dcterms:created>
  <dcterms:modified xsi:type="dcterms:W3CDTF">2020-07-23T12:18:20Z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to">
    <vt:lpwstr>gchen@solidcam.com</vt:lpwstr>
  </property>
</Properties>
</file>