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3.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4.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5.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6.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7" r:id="rId1"/>
    <p:sldMasterId id="2147483673" r:id="rId2"/>
    <p:sldMasterId id="2147483677" r:id="rId3"/>
    <p:sldMasterId id="2147483681" r:id="rId4"/>
    <p:sldMasterId id="2147483685" r:id="rId5"/>
    <p:sldMasterId id="2147483689" r:id="rId6"/>
  </p:sldMasterIdLst>
  <p:notesMasterIdLst>
    <p:notesMasterId r:id="rId13"/>
  </p:notesMasterIdLst>
  <p:sldIdLst>
    <p:sldId id="256" r:id="rId7"/>
    <p:sldId id="259" r:id="rId8"/>
    <p:sldId id="257" r:id="rId9"/>
    <p:sldId id="258" r:id="rId10"/>
    <p:sldId id="260" r:id="rId11"/>
    <p:sldId id="261" r:id="rId12"/>
  </p:sldIdLst>
  <p:sldSz cx="9144000" cy="5143500" type="screen16x9"/>
  <p:notesSz cx="6858000" cy="9144000"/>
  <p:embeddedFontLst>
    <p:embeddedFont>
      <p:font typeface="Calibri" panose="020F0502020204030204" pitchFamily="34" charset="0"/>
      <p:regular r:id="rId14"/>
      <p:bold r:id="rId15"/>
      <p:italic r:id="rId16"/>
      <p:boldItalic r:id="rId17"/>
    </p:embeddedFont>
    <p:embeddedFont>
      <p:font typeface="Calibri Light" panose="020F0302020204030204" pitchFamily="34" charset="0"/>
      <p:regular r:id="rId18"/>
      <p:italic r:id="rId19"/>
    </p:embeddedFont>
    <p:embeddedFont>
      <p:font typeface="Roboto" panose="02000000000000000000" pitchFamily="2" charset="0"/>
      <p:regular r:id="rId20"/>
      <p:bold r:id="rId21"/>
      <p:italic r:id="rId22"/>
      <p:boldItalic r:id="rId23"/>
    </p:embeddedFont>
    <p:embeddedFont>
      <p:font typeface="Roboto Medium" panose="02000000000000000000" pitchFamily="2" charset="0"/>
      <p:regular r:id="rId24"/>
      <p:italic r:id="rId2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09" d="100"/>
          <a:sy n="109" d="100"/>
        </p:scale>
        <p:origin x="1128" y="101"/>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notesMaster" Target="notesMasters/notesMaster1.xml"/><Relationship Id="rId18" Type="http://schemas.openxmlformats.org/officeDocument/2006/relationships/font" Target="fonts/font5.fntdata"/><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font" Target="fonts/font8.fntdata"/><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font" Target="fonts/font4.fntdata"/><Relationship Id="rId25" Type="http://schemas.openxmlformats.org/officeDocument/2006/relationships/font" Target="fonts/font12.fntdata"/><Relationship Id="rId2" Type="http://schemas.openxmlformats.org/officeDocument/2006/relationships/slideMaster" Target="slideMasters/slideMaster2.xml"/><Relationship Id="rId16" Type="http://schemas.openxmlformats.org/officeDocument/2006/relationships/font" Target="fonts/font3.fntdata"/><Relationship Id="rId20" Type="http://schemas.openxmlformats.org/officeDocument/2006/relationships/font" Target="fonts/font7.fntdata"/><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font" Target="fonts/font11.fntdata"/><Relationship Id="rId5" Type="http://schemas.openxmlformats.org/officeDocument/2006/relationships/slideMaster" Target="slideMasters/slideMaster5.xml"/><Relationship Id="rId15" Type="http://schemas.openxmlformats.org/officeDocument/2006/relationships/font" Target="fonts/font2.fntdata"/><Relationship Id="rId23" Type="http://schemas.openxmlformats.org/officeDocument/2006/relationships/font" Target="fonts/font10.fntdata"/><Relationship Id="rId28"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font" Target="fonts/font6.fntdata"/><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font" Target="fonts/font1.fntdata"/><Relationship Id="rId22" Type="http://schemas.openxmlformats.org/officeDocument/2006/relationships/font" Target="fonts/font9.fntdata"/><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 name="Google Shape;9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 name="Google Shape;9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935359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 name="Google Shape;9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747195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 name="Google Shape;9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503248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 name="Google Shape;9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311447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hemeOverride" Target="../theme/themeOverride1.xml"/></Relationships>
</file>

<file path=ppt/slideLayouts/_rels/slideLayout22.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hemeOverride" Target="../theme/themeOverride2.xml"/></Relationships>
</file>

<file path=ppt/slideLayouts/_rels/slideLayout23.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hemeOverride" Target="../theme/themeOverride3.xml"/></Relationships>
</file>

<file path=ppt/slideLayouts/_rels/slideLayout24.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hemeOverride" Target="../theme/themeOverride4.xml"/></Relationships>
</file>

<file path=ppt/slideLayouts/_rels/slideLayout25.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hemeOverride" Target="../theme/themeOverride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hemeOverride" Target="../theme/themeOverride6.xml"/></Relationships>
</file>

<file path=ppt/slideLayouts/_rels/slideLayout28.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hemeOverride" Target="../theme/themeOverride7.xml"/></Relationships>
</file>

<file path=ppt/slideLayouts/_rels/slideLayout29.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hemeOverride" Target="../theme/themeOverride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hapter">
    <p:spTree>
      <p:nvGrpSpPr>
        <p:cNvPr id="1" name=""/>
        <p:cNvGrpSpPr/>
        <p:nvPr/>
      </p:nvGrpSpPr>
      <p:grpSpPr>
        <a:xfrm>
          <a:off x="0" y="0"/>
          <a:ext cx="0" cy="0"/>
          <a:chOff x="0" y="0"/>
          <a:chExt cx="0" cy="0"/>
        </a:xfrm>
      </p:grpSpPr>
      <p:sp>
        <p:nvSpPr>
          <p:cNvPr id="2" name="Titel 1"/>
          <p:cNvSpPr>
            <a:spLocks noGrp="1"/>
          </p:cNvSpPr>
          <p:nvPr>
            <p:ph type="ctrTitle"/>
          </p:nvPr>
        </p:nvSpPr>
        <p:spPr>
          <a:xfrm>
            <a:off x="0" y="1962151"/>
            <a:ext cx="9144000" cy="670322"/>
          </a:xfrm>
          <a:solidFill>
            <a:srgbClr val="C00000"/>
          </a:solidFill>
        </p:spPr>
        <p:txBody>
          <a:bodyPr>
            <a:normAutofit/>
          </a:bodyPr>
          <a:lstStyle>
            <a:lvl1pPr algn="ctr">
              <a:defRPr sz="3200" b="0">
                <a:solidFill>
                  <a:schemeClr val="bg1"/>
                </a:solidFill>
                <a:latin typeface="+mj-lt"/>
              </a:defRPr>
            </a:lvl1pPr>
          </a:lstStyle>
          <a:p>
            <a:r>
              <a:rPr lang="en-US"/>
              <a:t>Click to edit Master title style</a:t>
            </a:r>
            <a:endParaRPr lang="de-DE" dirty="0"/>
          </a:p>
        </p:txBody>
      </p:sp>
      <p:sp>
        <p:nvSpPr>
          <p:cNvPr id="3" name="Untertitel 2"/>
          <p:cNvSpPr>
            <a:spLocks noGrp="1"/>
          </p:cNvSpPr>
          <p:nvPr>
            <p:ph type="subTitle" idx="1"/>
          </p:nvPr>
        </p:nvSpPr>
        <p:spPr>
          <a:xfrm>
            <a:off x="1692" y="0"/>
            <a:ext cx="9142307" cy="514350"/>
          </a:xfrm>
          <a:prstGeom prst="rect">
            <a:avLst/>
          </a:prstGeom>
        </p:spPr>
        <p:txBody>
          <a:bodyPr anchor="ctr" anchorCtr="0"/>
          <a:lstStyle>
            <a:lvl1pPr marL="0" indent="0" algn="ctr">
              <a:buClr>
                <a:srgbClr val="C00000"/>
              </a:buClr>
              <a:buSzPct val="110000"/>
              <a:buFontTx/>
              <a:buNone/>
              <a:defRPr sz="2200">
                <a:solidFill>
                  <a:schemeClr val="bg1"/>
                </a:solidFill>
                <a:latin typeface="+mj-lt"/>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endParaRPr lang="de-DE" dirty="0"/>
          </a:p>
        </p:txBody>
      </p:sp>
    </p:spTree>
    <p:extLst>
      <p:ext uri="{BB962C8B-B14F-4D97-AF65-F5344CB8AC3E}">
        <p14:creationId xmlns:p14="http://schemas.microsoft.com/office/powerpoint/2010/main" val="3605480843"/>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200"/>
            </a:lvl1pPr>
          </a:lstStyle>
          <a:p>
            <a:r>
              <a:rPr lang="en-US"/>
              <a:t>Click to edit Master title style</a:t>
            </a:r>
          </a:p>
        </p:txBody>
      </p:sp>
      <p:sp>
        <p:nvSpPr>
          <p:cNvPr id="3" name="Content Placeholder 2"/>
          <p:cNvSpPr>
            <a:spLocks noGrp="1"/>
          </p:cNvSpPr>
          <p:nvPr>
            <p:ph idx="1"/>
          </p:nvPr>
        </p:nvSpPr>
        <p:spPr>
          <a:xfrm>
            <a:off x="457200" y="3714750"/>
            <a:ext cx="8229600" cy="879876"/>
          </a:xfrm>
          <a:prstGeom prst="rect">
            <a:avLst/>
          </a:prstGeom>
          <a:solidFill>
            <a:schemeClr val="bg1">
              <a:alpha val="70000"/>
            </a:schemeClr>
          </a:solidFill>
          <a:ln w="3175">
            <a:solidFill>
              <a:schemeClr val="tx1"/>
            </a:solidFill>
          </a:ln>
        </p:spPr>
        <p:txBody>
          <a:bodyPr/>
          <a:lstStyle>
            <a:lvl1pPr marL="171446" indent="-169859" algn="l" rtl="0">
              <a:buFont typeface="Arial" pitchFamily="34" charset="0"/>
              <a:buChar char="•"/>
              <a:defRPr sz="1800">
                <a:latin typeface="+mj-lt"/>
              </a:defRPr>
            </a:lvl1pPr>
            <a:lvl2pPr marL="400040" indent="-169859">
              <a:buFont typeface="Arial" pitchFamily="34" charset="0"/>
              <a:buChar char="•"/>
              <a:defRPr sz="1800">
                <a:latin typeface="+mj-lt"/>
              </a:defRPr>
            </a:lvl2pPr>
            <a:lvl3pPr>
              <a:defRPr sz="1800">
                <a:latin typeface="+mj-lt"/>
              </a:defRPr>
            </a:lvl3pPr>
            <a:lvl4pPr>
              <a:defRPr sz="1800">
                <a:latin typeface="+mj-lt"/>
              </a:defRPr>
            </a:lvl4pPr>
            <a:lvl5pPr>
              <a:defRPr sz="1800">
                <a:latin typeface="+mj-lt"/>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42654835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57431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Chapter">
    <p:spTree>
      <p:nvGrpSpPr>
        <p:cNvPr id="1" name=""/>
        <p:cNvGrpSpPr/>
        <p:nvPr/>
      </p:nvGrpSpPr>
      <p:grpSpPr>
        <a:xfrm>
          <a:off x="0" y="0"/>
          <a:ext cx="0" cy="0"/>
          <a:chOff x="0" y="0"/>
          <a:chExt cx="0" cy="0"/>
        </a:xfrm>
      </p:grpSpPr>
      <p:sp>
        <p:nvSpPr>
          <p:cNvPr id="2" name="Titel 1"/>
          <p:cNvSpPr>
            <a:spLocks noGrp="1"/>
          </p:cNvSpPr>
          <p:nvPr>
            <p:ph type="ctrTitle"/>
          </p:nvPr>
        </p:nvSpPr>
        <p:spPr>
          <a:xfrm>
            <a:off x="0" y="1962151"/>
            <a:ext cx="9144000" cy="670322"/>
          </a:xfrm>
          <a:solidFill>
            <a:srgbClr val="C00000"/>
          </a:solidFill>
        </p:spPr>
        <p:txBody>
          <a:bodyPr>
            <a:normAutofit/>
          </a:bodyPr>
          <a:lstStyle>
            <a:lvl1pPr algn="ctr">
              <a:defRPr sz="3200" b="0">
                <a:solidFill>
                  <a:schemeClr val="bg1"/>
                </a:solidFill>
                <a:latin typeface="+mj-lt"/>
              </a:defRPr>
            </a:lvl1pPr>
          </a:lstStyle>
          <a:p>
            <a:r>
              <a:rPr lang="en-US"/>
              <a:t>Click to edit Master title style</a:t>
            </a:r>
            <a:endParaRPr lang="de-DE" dirty="0"/>
          </a:p>
        </p:txBody>
      </p:sp>
      <p:sp>
        <p:nvSpPr>
          <p:cNvPr id="3" name="Untertitel 2"/>
          <p:cNvSpPr>
            <a:spLocks noGrp="1"/>
          </p:cNvSpPr>
          <p:nvPr>
            <p:ph type="subTitle" idx="1"/>
          </p:nvPr>
        </p:nvSpPr>
        <p:spPr>
          <a:xfrm>
            <a:off x="1692" y="0"/>
            <a:ext cx="9142307" cy="514350"/>
          </a:xfrm>
          <a:prstGeom prst="rect">
            <a:avLst/>
          </a:prstGeom>
        </p:spPr>
        <p:txBody>
          <a:bodyPr anchor="ctr" anchorCtr="0"/>
          <a:lstStyle>
            <a:lvl1pPr marL="0" indent="0" algn="ctr">
              <a:buClr>
                <a:srgbClr val="C00000"/>
              </a:buClr>
              <a:buSzPct val="110000"/>
              <a:buFontTx/>
              <a:buNone/>
              <a:defRPr sz="2200">
                <a:solidFill>
                  <a:schemeClr val="bg1"/>
                </a:solidFill>
                <a:latin typeface="+mj-lt"/>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endParaRPr lang="de-DE" dirty="0"/>
          </a:p>
        </p:txBody>
      </p:sp>
    </p:spTree>
    <p:extLst>
      <p:ext uri="{BB962C8B-B14F-4D97-AF65-F5344CB8AC3E}">
        <p14:creationId xmlns:p14="http://schemas.microsoft.com/office/powerpoint/2010/main" val="15648800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200"/>
            </a:lvl1pPr>
          </a:lstStyle>
          <a:p>
            <a:r>
              <a:rPr lang="en-US"/>
              <a:t>Click to edit Master title style</a:t>
            </a:r>
          </a:p>
        </p:txBody>
      </p:sp>
      <p:sp>
        <p:nvSpPr>
          <p:cNvPr id="3" name="Content Placeholder 2"/>
          <p:cNvSpPr>
            <a:spLocks noGrp="1"/>
          </p:cNvSpPr>
          <p:nvPr>
            <p:ph idx="1"/>
          </p:nvPr>
        </p:nvSpPr>
        <p:spPr>
          <a:xfrm>
            <a:off x="457200" y="3714750"/>
            <a:ext cx="8229600" cy="879876"/>
          </a:xfrm>
          <a:prstGeom prst="rect">
            <a:avLst/>
          </a:prstGeom>
          <a:solidFill>
            <a:schemeClr val="bg1">
              <a:alpha val="70000"/>
            </a:schemeClr>
          </a:solidFill>
          <a:ln w="3175">
            <a:solidFill>
              <a:schemeClr val="tx1"/>
            </a:solidFill>
          </a:ln>
        </p:spPr>
        <p:txBody>
          <a:bodyPr/>
          <a:lstStyle>
            <a:lvl1pPr marL="171446" indent="-169859" algn="l" rtl="0">
              <a:buFont typeface="Arial" pitchFamily="34" charset="0"/>
              <a:buChar char="•"/>
              <a:defRPr sz="1800">
                <a:latin typeface="+mj-lt"/>
              </a:defRPr>
            </a:lvl1pPr>
            <a:lvl2pPr marL="400040" indent="-169859">
              <a:buFont typeface="Arial" pitchFamily="34" charset="0"/>
              <a:buChar char="•"/>
              <a:defRPr sz="1800">
                <a:latin typeface="+mj-lt"/>
              </a:defRPr>
            </a:lvl2pPr>
            <a:lvl3pPr>
              <a:defRPr sz="1800">
                <a:latin typeface="+mj-lt"/>
              </a:defRPr>
            </a:lvl3pPr>
            <a:lvl4pPr>
              <a:defRPr sz="1800">
                <a:latin typeface="+mj-lt"/>
              </a:defRPr>
            </a:lvl4pPr>
            <a:lvl5pPr>
              <a:defRPr sz="1800">
                <a:latin typeface="+mj-lt"/>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41469940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58309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Chapter">
    <p:spTree>
      <p:nvGrpSpPr>
        <p:cNvPr id="1" name=""/>
        <p:cNvGrpSpPr/>
        <p:nvPr/>
      </p:nvGrpSpPr>
      <p:grpSpPr>
        <a:xfrm>
          <a:off x="0" y="0"/>
          <a:ext cx="0" cy="0"/>
          <a:chOff x="0" y="0"/>
          <a:chExt cx="0" cy="0"/>
        </a:xfrm>
      </p:grpSpPr>
      <p:sp>
        <p:nvSpPr>
          <p:cNvPr id="2" name="Titel 1"/>
          <p:cNvSpPr>
            <a:spLocks noGrp="1"/>
          </p:cNvSpPr>
          <p:nvPr>
            <p:ph type="ctrTitle"/>
          </p:nvPr>
        </p:nvSpPr>
        <p:spPr>
          <a:xfrm>
            <a:off x="0" y="1962151"/>
            <a:ext cx="9144000" cy="670322"/>
          </a:xfrm>
          <a:solidFill>
            <a:srgbClr val="C00000"/>
          </a:solidFill>
        </p:spPr>
        <p:txBody>
          <a:bodyPr>
            <a:normAutofit/>
          </a:bodyPr>
          <a:lstStyle>
            <a:lvl1pPr algn="ctr">
              <a:defRPr sz="3200" b="0">
                <a:solidFill>
                  <a:schemeClr val="bg1"/>
                </a:solidFill>
                <a:latin typeface="+mj-lt"/>
              </a:defRPr>
            </a:lvl1pPr>
          </a:lstStyle>
          <a:p>
            <a:r>
              <a:rPr lang="en-US"/>
              <a:t>Click to edit Master title style</a:t>
            </a:r>
            <a:endParaRPr lang="de-DE" dirty="0"/>
          </a:p>
        </p:txBody>
      </p:sp>
      <p:sp>
        <p:nvSpPr>
          <p:cNvPr id="3" name="Untertitel 2"/>
          <p:cNvSpPr>
            <a:spLocks noGrp="1"/>
          </p:cNvSpPr>
          <p:nvPr>
            <p:ph type="subTitle" idx="1"/>
          </p:nvPr>
        </p:nvSpPr>
        <p:spPr>
          <a:xfrm>
            <a:off x="1692" y="0"/>
            <a:ext cx="9142307" cy="514350"/>
          </a:xfrm>
          <a:prstGeom prst="rect">
            <a:avLst/>
          </a:prstGeom>
        </p:spPr>
        <p:txBody>
          <a:bodyPr anchor="ctr" anchorCtr="0"/>
          <a:lstStyle>
            <a:lvl1pPr marL="0" indent="0" algn="ctr">
              <a:buClr>
                <a:srgbClr val="C00000"/>
              </a:buClr>
              <a:buSzPct val="110000"/>
              <a:buFontTx/>
              <a:buNone/>
              <a:defRPr sz="2200">
                <a:solidFill>
                  <a:schemeClr val="bg1"/>
                </a:solidFill>
                <a:latin typeface="+mj-lt"/>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endParaRPr lang="de-DE" dirty="0"/>
          </a:p>
        </p:txBody>
      </p:sp>
    </p:spTree>
    <p:extLst>
      <p:ext uri="{BB962C8B-B14F-4D97-AF65-F5344CB8AC3E}">
        <p14:creationId xmlns:p14="http://schemas.microsoft.com/office/powerpoint/2010/main" val="5878146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200"/>
            </a:lvl1pPr>
          </a:lstStyle>
          <a:p>
            <a:r>
              <a:rPr lang="en-US"/>
              <a:t>Click to edit Master title style</a:t>
            </a:r>
          </a:p>
        </p:txBody>
      </p:sp>
      <p:sp>
        <p:nvSpPr>
          <p:cNvPr id="3" name="Content Placeholder 2"/>
          <p:cNvSpPr>
            <a:spLocks noGrp="1"/>
          </p:cNvSpPr>
          <p:nvPr>
            <p:ph idx="1"/>
          </p:nvPr>
        </p:nvSpPr>
        <p:spPr>
          <a:xfrm>
            <a:off x="457200" y="3714750"/>
            <a:ext cx="8229600" cy="879876"/>
          </a:xfrm>
          <a:prstGeom prst="rect">
            <a:avLst/>
          </a:prstGeom>
          <a:solidFill>
            <a:schemeClr val="bg1">
              <a:alpha val="70000"/>
            </a:schemeClr>
          </a:solidFill>
          <a:ln w="3175">
            <a:solidFill>
              <a:schemeClr val="tx1"/>
            </a:solidFill>
          </a:ln>
        </p:spPr>
        <p:txBody>
          <a:bodyPr/>
          <a:lstStyle>
            <a:lvl1pPr marL="171446" indent="-169859" algn="l" rtl="0">
              <a:buFont typeface="Arial" pitchFamily="34" charset="0"/>
              <a:buChar char="•"/>
              <a:defRPr sz="1800">
                <a:latin typeface="+mj-lt"/>
              </a:defRPr>
            </a:lvl1pPr>
            <a:lvl2pPr marL="400040" indent="-169859">
              <a:buFont typeface="Arial" pitchFamily="34" charset="0"/>
              <a:buChar char="•"/>
              <a:defRPr sz="1800">
                <a:latin typeface="+mj-lt"/>
              </a:defRPr>
            </a:lvl2pPr>
            <a:lvl3pPr>
              <a:defRPr sz="1800">
                <a:latin typeface="+mj-lt"/>
              </a:defRPr>
            </a:lvl3pPr>
            <a:lvl4pPr>
              <a:defRPr sz="1800">
                <a:latin typeface="+mj-lt"/>
              </a:defRPr>
            </a:lvl4pPr>
            <a:lvl5pPr>
              <a:defRPr sz="1800">
                <a:latin typeface="+mj-lt"/>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2349311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48149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imple Layout">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8BF86A8D-012E-4280-BE94-61C9C3D50FDD}"/>
              </a:ext>
            </a:extLst>
          </p:cNvPr>
          <p:cNvSpPr>
            <a:spLocks noGrp="1"/>
          </p:cNvSpPr>
          <p:nvPr>
            <p:ph type="body" sz="quarter" idx="10"/>
          </p:nvPr>
        </p:nvSpPr>
        <p:spPr>
          <a:xfrm>
            <a:off x="381000" y="1165334"/>
            <a:ext cx="3657600" cy="3581400"/>
          </a:xfrm>
          <a:prstGeom prst="rect">
            <a:avLst/>
          </a:prstGeom>
        </p:spPr>
        <p:txBody>
          <a:bodyPr/>
          <a:lstStyle>
            <a:lvl1pPr marL="265113" indent="-265113">
              <a:buClr>
                <a:schemeClr val="tx1">
                  <a:lumMod val="75000"/>
                  <a:lumOff val="25000"/>
                </a:schemeClr>
              </a:buClr>
              <a:buFont typeface="Roboto" panose="02000000000000000000" pitchFamily="2" charset="0"/>
              <a:buChar char="+"/>
              <a:defRPr lang="de-DE" sz="1600" kern="1200" dirty="0" smtClean="0">
                <a:solidFill>
                  <a:schemeClr val="tx1"/>
                </a:solidFill>
                <a:latin typeface="+mn-lt"/>
                <a:ea typeface="+mn-ea"/>
                <a:cs typeface="+mn-cs"/>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dirty="0"/>
          </a:p>
        </p:txBody>
      </p:sp>
      <p:sp>
        <p:nvSpPr>
          <p:cNvPr id="4" name="Title 3">
            <a:extLst>
              <a:ext uri="{FF2B5EF4-FFF2-40B4-BE49-F238E27FC236}">
                <a16:creationId xmlns:a16="http://schemas.microsoft.com/office/drawing/2014/main" id="{BE4A4F6C-6990-4BD2-BB5F-CBC3ABEDC90D}"/>
              </a:ext>
            </a:extLst>
          </p:cNvPr>
          <p:cNvSpPr>
            <a:spLocks noGrp="1"/>
          </p:cNvSpPr>
          <p:nvPr>
            <p:ph type="title" hasCustomPrompt="1"/>
          </p:nvPr>
        </p:nvSpPr>
        <p:spPr>
          <a:xfrm>
            <a:off x="381000" y="285750"/>
            <a:ext cx="7886700" cy="468312"/>
          </a:xfrm>
          <a:prstGeom prst="rect">
            <a:avLst/>
          </a:prstGeom>
        </p:spPr>
        <p:txBody>
          <a:bodyPr wrap="square" lIns="0" tIns="0" rIns="0" bIns="0"/>
          <a:lstStyle>
            <a:lvl1pPr algn="l" defTabSz="914400" rtl="0" eaLnBrk="1" latinLnBrk="0" hangingPunct="1">
              <a:spcBef>
                <a:spcPct val="0"/>
              </a:spcBef>
              <a:buNone/>
              <a:defRPr lang="de-DE" sz="2400" kern="1200" cap="all" baseline="0" dirty="0">
                <a:solidFill>
                  <a:srgbClr val="C00000"/>
                </a:solidFill>
                <a:latin typeface="+mj-lt"/>
                <a:ea typeface="+mj-ea"/>
                <a:cs typeface="+mj-cs"/>
              </a:defRPr>
            </a:lvl1pPr>
          </a:lstStyle>
          <a:p>
            <a:r>
              <a:rPr lang="en-US" dirty="0"/>
              <a:t>CLICK TO EDIT MASTER TITLE STYLE</a:t>
            </a:r>
            <a:endParaRPr lang="de-DE" dirty="0"/>
          </a:p>
        </p:txBody>
      </p:sp>
    </p:spTree>
    <p:extLst>
      <p:ext uri="{BB962C8B-B14F-4D97-AF65-F5344CB8AC3E}">
        <p14:creationId xmlns:p14="http://schemas.microsoft.com/office/powerpoint/2010/main" val="1142923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10" name="Text Placeholder 3"/>
          <p:cNvSpPr>
            <a:spLocks noGrp="1"/>
          </p:cNvSpPr>
          <p:nvPr>
            <p:ph type="body" sz="half" idx="2" hasCustomPrompt="1"/>
          </p:nvPr>
        </p:nvSpPr>
        <p:spPr>
          <a:xfrm>
            <a:off x="381000" y="770021"/>
            <a:ext cx="8368364" cy="173255"/>
          </a:xfrm>
          <a:prstGeom prst="rect">
            <a:avLst/>
          </a:prstGeom>
        </p:spPr>
        <p:txBody>
          <a:bodyPr wrap="none" lIns="0" tIns="0" rIns="0" bIns="0" anchor="ctr">
            <a:noAutofit/>
          </a:bodyPr>
          <a:lstStyle>
            <a:lvl1pPr marL="0" indent="0" algn="l">
              <a:buNone/>
              <a:defRPr sz="1600" b="0" baseline="0">
                <a:solidFill>
                  <a:schemeClr val="tx1"/>
                </a:solidFill>
                <a:latin typeface="+mj-lt"/>
                <a:ea typeface="Roboto" panose="02000000000000000000" pitchFamily="2" charset="0"/>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dirty="0"/>
              <a:t>CLICK TO EDIT SUBTITLE</a:t>
            </a:r>
          </a:p>
        </p:txBody>
      </p:sp>
      <p:sp>
        <p:nvSpPr>
          <p:cNvPr id="4" name="Title 3">
            <a:extLst>
              <a:ext uri="{FF2B5EF4-FFF2-40B4-BE49-F238E27FC236}">
                <a16:creationId xmlns:a16="http://schemas.microsoft.com/office/drawing/2014/main" id="{E71A900A-A1CD-48BE-9BDE-C234D9AB9256}"/>
              </a:ext>
            </a:extLst>
          </p:cNvPr>
          <p:cNvSpPr>
            <a:spLocks noGrp="1"/>
          </p:cNvSpPr>
          <p:nvPr>
            <p:ph type="title" hasCustomPrompt="1"/>
          </p:nvPr>
        </p:nvSpPr>
        <p:spPr>
          <a:xfrm>
            <a:off x="381000" y="283980"/>
            <a:ext cx="7886700" cy="468312"/>
          </a:xfrm>
          <a:prstGeom prst="rect">
            <a:avLst/>
          </a:prstGeom>
        </p:spPr>
        <p:txBody>
          <a:bodyPr wrap="square" lIns="0" tIns="0" rIns="0" bIns="0"/>
          <a:lstStyle>
            <a:lvl1pPr algn="l">
              <a:defRPr sz="2400">
                <a:solidFill>
                  <a:schemeClr val="accent5"/>
                </a:solidFill>
              </a:defRPr>
            </a:lvl1pPr>
          </a:lstStyle>
          <a:p>
            <a:r>
              <a:rPr lang="en-US" dirty="0"/>
              <a:t>CLICK TO EDIT MASTER TITLE STYLE</a:t>
            </a:r>
            <a:endParaRPr lang="de-DE" dirty="0"/>
          </a:p>
        </p:txBody>
      </p:sp>
    </p:spTree>
    <p:extLst>
      <p:ext uri="{BB962C8B-B14F-4D97-AF65-F5344CB8AC3E}">
        <p14:creationId xmlns:p14="http://schemas.microsoft.com/office/powerpoint/2010/main" val="1519797287"/>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200"/>
            </a:lvl1pPr>
          </a:lstStyle>
          <a:p>
            <a:r>
              <a:rPr lang="en-US"/>
              <a:t>Click to edit Master title style</a:t>
            </a:r>
          </a:p>
        </p:txBody>
      </p:sp>
      <p:sp>
        <p:nvSpPr>
          <p:cNvPr id="3" name="Content Placeholder 2"/>
          <p:cNvSpPr>
            <a:spLocks noGrp="1"/>
          </p:cNvSpPr>
          <p:nvPr>
            <p:ph idx="1"/>
          </p:nvPr>
        </p:nvSpPr>
        <p:spPr>
          <a:xfrm>
            <a:off x="457200" y="3714750"/>
            <a:ext cx="8229600" cy="879876"/>
          </a:xfrm>
          <a:prstGeom prst="rect">
            <a:avLst/>
          </a:prstGeom>
          <a:solidFill>
            <a:schemeClr val="bg1">
              <a:alpha val="70000"/>
            </a:schemeClr>
          </a:solidFill>
          <a:ln w="3175">
            <a:solidFill>
              <a:schemeClr val="tx1"/>
            </a:solidFill>
          </a:ln>
        </p:spPr>
        <p:txBody>
          <a:bodyPr/>
          <a:lstStyle>
            <a:lvl1pPr marL="171446" indent="-169859" algn="l" rtl="0">
              <a:buFont typeface="Arial" pitchFamily="34" charset="0"/>
              <a:buChar char="•"/>
              <a:defRPr sz="1800">
                <a:latin typeface="+mj-lt"/>
              </a:defRPr>
            </a:lvl1pPr>
            <a:lvl2pPr marL="400040" indent="-169859">
              <a:buFont typeface="Arial" pitchFamily="34" charset="0"/>
              <a:buChar char="•"/>
              <a:defRPr sz="1800">
                <a:latin typeface="+mj-lt"/>
              </a:defRPr>
            </a:lvl2pPr>
            <a:lvl3pPr>
              <a:defRPr sz="1800">
                <a:latin typeface="+mj-lt"/>
              </a:defRPr>
            </a:lvl3pPr>
            <a:lvl4pPr>
              <a:defRPr sz="1800">
                <a:latin typeface="+mj-lt"/>
              </a:defRPr>
            </a:lvl4pPr>
            <a:lvl5pPr>
              <a:defRPr sz="1800">
                <a:latin typeface="+mj-lt"/>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615407471"/>
      </p:ext>
    </p:extLst>
  </p:cSld>
  <p:clrMapOvr>
    <a:masterClrMapping/>
  </p:clrMapOvr>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3_Image Layouts">
    <p:spTree>
      <p:nvGrpSpPr>
        <p:cNvPr id="1" name=""/>
        <p:cNvGrpSpPr/>
        <p:nvPr/>
      </p:nvGrpSpPr>
      <p:grpSpPr>
        <a:xfrm>
          <a:off x="0" y="0"/>
          <a:ext cx="0" cy="0"/>
          <a:chOff x="0" y="0"/>
          <a:chExt cx="0" cy="0"/>
        </a:xfrm>
      </p:grpSpPr>
      <p:sp>
        <p:nvSpPr>
          <p:cNvPr id="27" name="Picture Placeholder 7"/>
          <p:cNvSpPr>
            <a:spLocks noGrp="1"/>
          </p:cNvSpPr>
          <p:nvPr>
            <p:ph type="pic" sz="quarter" idx="10" hasCustomPrompt="1"/>
          </p:nvPr>
        </p:nvSpPr>
        <p:spPr>
          <a:xfrm>
            <a:off x="0" y="0"/>
            <a:ext cx="9144000" cy="5143500"/>
          </a:xfrm>
          <a:prstGeom prst="rect">
            <a:avLst/>
          </a:prstGeom>
          <a:solidFill>
            <a:schemeClr val="tx2">
              <a:lumMod val="10000"/>
              <a:lumOff val="90000"/>
            </a:schemeClr>
          </a:solidFill>
          <a:ln w="19050">
            <a:noFill/>
          </a:ln>
        </p:spPr>
        <p:txBody>
          <a:bodyPr lIns="0" tIns="91440" rIns="0" bIns="2194560" anchor="b"/>
          <a:lstStyle>
            <a:lvl1pPr algn="ctr" rtl="0">
              <a:buNone/>
              <a:defRPr sz="1400">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3546145517"/>
      </p:ext>
    </p:extLst>
  </p:cSld>
  <p:clrMapOvr>
    <a:masterClrMapping/>
  </p:clrMapOvr>
  <p:hf sldNum="0"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4_Image Layouts">
    <p:spTree>
      <p:nvGrpSpPr>
        <p:cNvPr id="1" name=""/>
        <p:cNvGrpSpPr/>
        <p:nvPr/>
      </p:nvGrpSpPr>
      <p:grpSpPr>
        <a:xfrm>
          <a:off x="0" y="0"/>
          <a:ext cx="0" cy="0"/>
          <a:chOff x="0" y="0"/>
          <a:chExt cx="0" cy="0"/>
        </a:xfrm>
      </p:grpSpPr>
      <p:sp>
        <p:nvSpPr>
          <p:cNvPr id="27" name="Picture Placeholder 7"/>
          <p:cNvSpPr>
            <a:spLocks noGrp="1"/>
          </p:cNvSpPr>
          <p:nvPr>
            <p:ph type="pic" sz="quarter" idx="10" hasCustomPrompt="1"/>
          </p:nvPr>
        </p:nvSpPr>
        <p:spPr>
          <a:xfrm>
            <a:off x="0" y="0"/>
            <a:ext cx="9144000" cy="5143500"/>
          </a:xfrm>
          <a:prstGeom prst="rect">
            <a:avLst/>
          </a:prstGeom>
          <a:solidFill>
            <a:schemeClr val="tx2">
              <a:lumMod val="10000"/>
              <a:lumOff val="90000"/>
            </a:schemeClr>
          </a:solidFill>
          <a:ln w="19050">
            <a:noFill/>
          </a:ln>
        </p:spPr>
        <p:txBody>
          <a:bodyPr lIns="0" tIns="91440" rIns="0" bIns="2194560" anchor="b"/>
          <a:lstStyle>
            <a:lvl1pPr algn="ctr" rtl="0">
              <a:buNone/>
              <a:defRPr sz="1400">
                <a:solidFill>
                  <a:schemeClr val="tx1">
                    <a:lumMod val="75000"/>
                    <a:lumOff val="25000"/>
                  </a:schemeClr>
                </a:solidFill>
              </a:defRPr>
            </a:lvl1pPr>
          </a:lstStyle>
          <a:p>
            <a:r>
              <a:rPr lang="en-US" dirty="0"/>
              <a:t>Image Holder</a:t>
            </a:r>
          </a:p>
        </p:txBody>
      </p:sp>
      <p:sp>
        <p:nvSpPr>
          <p:cNvPr id="5" name="Text Placeholder 3">
            <a:extLst>
              <a:ext uri="{FF2B5EF4-FFF2-40B4-BE49-F238E27FC236}">
                <a16:creationId xmlns:a16="http://schemas.microsoft.com/office/drawing/2014/main" id="{F3B35AA6-974B-475F-BEAC-A2208B147F27}"/>
              </a:ext>
            </a:extLst>
          </p:cNvPr>
          <p:cNvSpPr>
            <a:spLocks noGrp="1"/>
          </p:cNvSpPr>
          <p:nvPr>
            <p:ph type="body" sz="half" idx="2" hasCustomPrompt="1"/>
          </p:nvPr>
        </p:nvSpPr>
        <p:spPr>
          <a:xfrm>
            <a:off x="381000" y="770021"/>
            <a:ext cx="8368364" cy="173255"/>
          </a:xfrm>
          <a:prstGeom prst="rect">
            <a:avLst/>
          </a:prstGeom>
        </p:spPr>
        <p:txBody>
          <a:bodyPr wrap="none" lIns="0" tIns="0" rIns="0" bIns="0" anchor="ctr">
            <a:noAutofit/>
          </a:bodyPr>
          <a:lstStyle>
            <a:lvl1pPr>
              <a:defRPr lang="en-US" sz="1600" b="0" baseline="0" dirty="0">
                <a:solidFill>
                  <a:schemeClr val="tx1">
                    <a:lumMod val="75000"/>
                    <a:lumOff val="25000"/>
                  </a:schemeClr>
                </a:solidFill>
                <a:latin typeface="+mj-lt"/>
                <a:ea typeface="Roboto" panose="02000000000000000000" pitchFamily="2" charset="0"/>
              </a:defRPr>
            </a:lvl1pPr>
          </a:lstStyle>
          <a:p>
            <a:pPr marL="0" lvl="0" indent="0">
              <a:buNone/>
            </a:pPr>
            <a:r>
              <a:rPr lang="en-US" dirty="0"/>
              <a:t>CLICK TO EDIT SUBTITLE</a:t>
            </a:r>
          </a:p>
        </p:txBody>
      </p:sp>
      <p:sp>
        <p:nvSpPr>
          <p:cNvPr id="6" name="Title 3">
            <a:extLst>
              <a:ext uri="{FF2B5EF4-FFF2-40B4-BE49-F238E27FC236}">
                <a16:creationId xmlns:a16="http://schemas.microsoft.com/office/drawing/2014/main" id="{D7E39FB5-9912-4E26-B44A-28AE5EEC534C}"/>
              </a:ext>
            </a:extLst>
          </p:cNvPr>
          <p:cNvSpPr>
            <a:spLocks noGrp="1"/>
          </p:cNvSpPr>
          <p:nvPr>
            <p:ph type="title" hasCustomPrompt="1"/>
          </p:nvPr>
        </p:nvSpPr>
        <p:spPr>
          <a:xfrm>
            <a:off x="381000" y="283980"/>
            <a:ext cx="7886700" cy="468312"/>
          </a:xfrm>
          <a:prstGeom prst="rect">
            <a:avLst/>
          </a:prstGeom>
        </p:spPr>
        <p:txBody>
          <a:bodyPr wrap="square" lIns="0" tIns="0" rIns="0" bIns="0"/>
          <a:lstStyle>
            <a:lvl1pPr algn="l">
              <a:defRPr sz="2400">
                <a:solidFill>
                  <a:schemeClr val="accent5"/>
                </a:solidFill>
              </a:defRPr>
            </a:lvl1pPr>
          </a:lstStyle>
          <a:p>
            <a:r>
              <a:rPr lang="en-US" dirty="0"/>
              <a:t>CLICK TO EDIT MASTER TITLE STYLE</a:t>
            </a:r>
            <a:endParaRPr lang="de-DE" dirty="0"/>
          </a:p>
        </p:txBody>
      </p:sp>
    </p:spTree>
    <p:extLst>
      <p:ext uri="{BB962C8B-B14F-4D97-AF65-F5344CB8AC3E}">
        <p14:creationId xmlns:p14="http://schemas.microsoft.com/office/powerpoint/2010/main" val="3373018775"/>
      </p:ext>
    </p:extLst>
  </p:cSld>
  <p:clrMapOvr>
    <a:overrideClrMapping bg1="lt1" tx1="dk1" bg2="lt2" tx2="dk2" accent1="accent1" accent2="accent2" accent3="accent3" accent4="accent4" accent5="accent5" accent6="accent6" hlink="hlink" folHlink="folHlink"/>
  </p:clrMapOvr>
  <p:hf sldNum="0"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5_Image Layouts">
    <p:spTree>
      <p:nvGrpSpPr>
        <p:cNvPr id="1" name=""/>
        <p:cNvGrpSpPr/>
        <p:nvPr/>
      </p:nvGrpSpPr>
      <p:grpSpPr>
        <a:xfrm>
          <a:off x="0" y="0"/>
          <a:ext cx="0" cy="0"/>
          <a:chOff x="0" y="0"/>
          <a:chExt cx="0" cy="0"/>
        </a:xfrm>
      </p:grpSpPr>
      <p:sp>
        <p:nvSpPr>
          <p:cNvPr id="27" name="Picture Placeholder 7"/>
          <p:cNvSpPr>
            <a:spLocks noGrp="1"/>
          </p:cNvSpPr>
          <p:nvPr>
            <p:ph type="pic" sz="quarter" idx="10" hasCustomPrompt="1"/>
          </p:nvPr>
        </p:nvSpPr>
        <p:spPr>
          <a:xfrm>
            <a:off x="0" y="0"/>
            <a:ext cx="9144000" cy="5143500"/>
          </a:xfrm>
          <a:prstGeom prst="rect">
            <a:avLst/>
          </a:prstGeom>
          <a:solidFill>
            <a:schemeClr val="tx2">
              <a:lumMod val="10000"/>
              <a:lumOff val="90000"/>
            </a:schemeClr>
          </a:solidFill>
          <a:ln w="19050">
            <a:noFill/>
          </a:ln>
        </p:spPr>
        <p:txBody>
          <a:bodyPr lIns="0" tIns="91440" rIns="0" bIns="2194560" anchor="b"/>
          <a:lstStyle>
            <a:lvl1pPr algn="ctr" rtl="0">
              <a:buNone/>
              <a:defRPr sz="1400">
                <a:solidFill>
                  <a:schemeClr val="tx1">
                    <a:lumMod val="75000"/>
                    <a:lumOff val="25000"/>
                  </a:schemeClr>
                </a:solidFill>
              </a:defRPr>
            </a:lvl1pPr>
          </a:lstStyle>
          <a:p>
            <a:r>
              <a:rPr lang="en-US" dirty="0"/>
              <a:t>Image Holder</a:t>
            </a:r>
          </a:p>
        </p:txBody>
      </p:sp>
      <p:sp>
        <p:nvSpPr>
          <p:cNvPr id="5" name="Picture Placeholder 7"/>
          <p:cNvSpPr>
            <a:spLocks noGrp="1"/>
          </p:cNvSpPr>
          <p:nvPr>
            <p:ph type="pic" sz="quarter" idx="11" hasCustomPrompt="1"/>
          </p:nvPr>
        </p:nvSpPr>
        <p:spPr>
          <a:xfrm>
            <a:off x="4864100" y="1312979"/>
            <a:ext cx="4279900" cy="2103321"/>
          </a:xfrm>
          <a:prstGeom prst="rect">
            <a:avLst/>
          </a:prstGeom>
          <a:solidFill>
            <a:schemeClr val="tx2">
              <a:lumMod val="10000"/>
              <a:lumOff val="90000"/>
            </a:schemeClr>
          </a:solidFill>
          <a:ln w="19050">
            <a:solidFill>
              <a:schemeClr val="bg1">
                <a:lumMod val="85000"/>
              </a:schemeClr>
            </a:solidFill>
          </a:ln>
        </p:spPr>
        <p:txBody>
          <a:bodyPr lIns="0" tIns="91440" rIns="0" bIns="457200" anchor="b"/>
          <a:lstStyle>
            <a:lvl1pPr algn="ctr" rtl="0">
              <a:buNone/>
              <a:defRPr sz="1400">
                <a:solidFill>
                  <a:schemeClr val="tx1">
                    <a:lumMod val="75000"/>
                    <a:lumOff val="25000"/>
                  </a:schemeClr>
                </a:solidFill>
              </a:defRPr>
            </a:lvl1pPr>
          </a:lstStyle>
          <a:p>
            <a:r>
              <a:rPr lang="en-US" dirty="0"/>
              <a:t>Image Holder</a:t>
            </a:r>
          </a:p>
        </p:txBody>
      </p:sp>
      <p:sp>
        <p:nvSpPr>
          <p:cNvPr id="6" name="Text Placeholder 3">
            <a:extLst>
              <a:ext uri="{FF2B5EF4-FFF2-40B4-BE49-F238E27FC236}">
                <a16:creationId xmlns:a16="http://schemas.microsoft.com/office/drawing/2014/main" id="{94BE89B5-5249-4B7F-B6DC-292703F56D02}"/>
              </a:ext>
            </a:extLst>
          </p:cNvPr>
          <p:cNvSpPr>
            <a:spLocks noGrp="1"/>
          </p:cNvSpPr>
          <p:nvPr>
            <p:ph type="body" sz="half" idx="2" hasCustomPrompt="1"/>
          </p:nvPr>
        </p:nvSpPr>
        <p:spPr>
          <a:xfrm>
            <a:off x="381000" y="770021"/>
            <a:ext cx="8368364" cy="173255"/>
          </a:xfrm>
          <a:prstGeom prst="rect">
            <a:avLst/>
          </a:prstGeom>
        </p:spPr>
        <p:txBody>
          <a:bodyPr wrap="none" lIns="0" tIns="0" rIns="0" bIns="0" anchor="ctr">
            <a:noAutofit/>
          </a:bodyPr>
          <a:lstStyle>
            <a:lvl1pPr marL="0" indent="0" algn="l">
              <a:buNone/>
              <a:defRPr sz="1600" b="0" baseline="0">
                <a:solidFill>
                  <a:schemeClr val="tx1">
                    <a:lumMod val="50000"/>
                    <a:lumOff val="50000"/>
                  </a:schemeClr>
                </a:solidFill>
                <a:latin typeface="+mj-lt"/>
                <a:ea typeface="Roboto" panose="02000000000000000000" pitchFamily="2" charset="0"/>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dirty="0"/>
              <a:t>CLICK TO EDIT SUBTITLE</a:t>
            </a:r>
          </a:p>
        </p:txBody>
      </p:sp>
      <p:sp>
        <p:nvSpPr>
          <p:cNvPr id="7" name="Title 3">
            <a:extLst>
              <a:ext uri="{FF2B5EF4-FFF2-40B4-BE49-F238E27FC236}">
                <a16:creationId xmlns:a16="http://schemas.microsoft.com/office/drawing/2014/main" id="{FEDEAABA-91A3-47A0-99ED-E9F394096272}"/>
              </a:ext>
            </a:extLst>
          </p:cNvPr>
          <p:cNvSpPr>
            <a:spLocks noGrp="1"/>
          </p:cNvSpPr>
          <p:nvPr>
            <p:ph type="title" hasCustomPrompt="1"/>
          </p:nvPr>
        </p:nvSpPr>
        <p:spPr>
          <a:xfrm>
            <a:off x="381000" y="283980"/>
            <a:ext cx="7886700" cy="468312"/>
          </a:xfrm>
          <a:prstGeom prst="rect">
            <a:avLst/>
          </a:prstGeom>
        </p:spPr>
        <p:txBody>
          <a:bodyPr wrap="square" lIns="0" tIns="0" rIns="0" bIns="0"/>
          <a:lstStyle>
            <a:lvl1pPr algn="l">
              <a:defRPr sz="2400">
                <a:solidFill>
                  <a:schemeClr val="accent5"/>
                </a:solidFill>
              </a:defRPr>
            </a:lvl1pPr>
          </a:lstStyle>
          <a:p>
            <a:r>
              <a:rPr lang="en-US" dirty="0"/>
              <a:t>CLICK TO EDIT MASTER TITLE STYLE</a:t>
            </a:r>
            <a:endParaRPr lang="de-DE" dirty="0"/>
          </a:p>
        </p:txBody>
      </p:sp>
    </p:spTree>
    <p:extLst>
      <p:ext uri="{BB962C8B-B14F-4D97-AF65-F5344CB8AC3E}">
        <p14:creationId xmlns:p14="http://schemas.microsoft.com/office/powerpoint/2010/main" val="169865880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hf sldNum="0"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71_Image Layouts">
    <p:spTree>
      <p:nvGrpSpPr>
        <p:cNvPr id="1" name=""/>
        <p:cNvGrpSpPr/>
        <p:nvPr/>
      </p:nvGrpSpPr>
      <p:grpSpPr>
        <a:xfrm>
          <a:off x="0" y="0"/>
          <a:ext cx="0" cy="0"/>
          <a:chOff x="0" y="0"/>
          <a:chExt cx="0" cy="0"/>
        </a:xfrm>
      </p:grpSpPr>
      <p:sp>
        <p:nvSpPr>
          <p:cNvPr id="48" name="Rectangle 47"/>
          <p:cNvSpPr/>
          <p:nvPr/>
        </p:nvSpPr>
        <p:spPr>
          <a:xfrm>
            <a:off x="390760" y="1191325"/>
            <a:ext cx="1521994" cy="1521994"/>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Picture Placeholder 7"/>
          <p:cNvSpPr>
            <a:spLocks noGrp="1"/>
          </p:cNvSpPr>
          <p:nvPr>
            <p:ph type="pic" sz="quarter" idx="19" hasCustomPrompt="1"/>
          </p:nvPr>
        </p:nvSpPr>
        <p:spPr>
          <a:xfrm>
            <a:off x="515470" y="1316035"/>
            <a:ext cx="1272574" cy="1272574"/>
          </a:xfrm>
          <a:prstGeom prst="rect">
            <a:avLst/>
          </a:prstGeom>
          <a:solidFill>
            <a:schemeClr val="tx2">
              <a:lumMod val="10000"/>
              <a:lumOff val="90000"/>
            </a:schemeClr>
          </a:solidFill>
          <a:ln w="19050">
            <a:noFill/>
          </a:ln>
          <a:effectLst/>
        </p:spPr>
        <p:txBody>
          <a:bodyPr lIns="0" tIns="91440" rIns="0" bIns="0" anchor="b"/>
          <a:lstStyle>
            <a:lvl1pPr algn="ctr" rtl="0">
              <a:buNone/>
              <a:defRPr sz="900">
                <a:solidFill>
                  <a:schemeClr val="tx1">
                    <a:lumMod val="75000"/>
                    <a:lumOff val="25000"/>
                  </a:schemeClr>
                </a:solidFill>
              </a:defRPr>
            </a:lvl1pPr>
          </a:lstStyle>
          <a:p>
            <a:r>
              <a:rPr lang="en-US" dirty="0"/>
              <a:t>Image Holder</a:t>
            </a:r>
          </a:p>
        </p:txBody>
      </p:sp>
      <p:sp>
        <p:nvSpPr>
          <p:cNvPr id="28" name="Text Placeholder 3"/>
          <p:cNvSpPr>
            <a:spLocks noGrp="1"/>
          </p:cNvSpPr>
          <p:nvPr>
            <p:ph type="body" sz="quarter" idx="16" hasCustomPrompt="1"/>
          </p:nvPr>
        </p:nvSpPr>
        <p:spPr>
          <a:xfrm>
            <a:off x="381000" y="2805297"/>
            <a:ext cx="1541514" cy="295627"/>
          </a:xfrm>
          <a:prstGeom prst="rect">
            <a:avLst/>
          </a:prstGeom>
        </p:spPr>
        <p:txBody>
          <a:bodyPr lIns="0" tIns="0" rIns="0" bIns="0" anchor="ctr"/>
          <a:lstStyle>
            <a:lvl1pPr marL="0" indent="0" algn="ctr">
              <a:buFont typeface="Arial" panose="020B0604020202020204" pitchFamily="34" charset="0"/>
              <a:buNone/>
              <a:defRPr sz="1400" b="1">
                <a:solidFill>
                  <a:schemeClr val="tx1">
                    <a:lumMod val="50000"/>
                    <a:lumOff val="50000"/>
                  </a:schemeClr>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200"/>
            </a:lvl5pPr>
          </a:lstStyle>
          <a:p>
            <a:pPr lvl="0"/>
            <a:r>
              <a:rPr lang="en-US" dirty="0"/>
              <a:t>Click to add name</a:t>
            </a:r>
          </a:p>
        </p:txBody>
      </p:sp>
      <p:sp>
        <p:nvSpPr>
          <p:cNvPr id="29" name="Text Placeholder 3"/>
          <p:cNvSpPr>
            <a:spLocks noGrp="1"/>
          </p:cNvSpPr>
          <p:nvPr>
            <p:ph type="body" sz="quarter" idx="17" hasCustomPrompt="1"/>
          </p:nvPr>
        </p:nvSpPr>
        <p:spPr>
          <a:xfrm>
            <a:off x="381000" y="3086249"/>
            <a:ext cx="1541514" cy="204254"/>
          </a:xfrm>
          <a:prstGeom prst="rect">
            <a:avLst/>
          </a:prstGeom>
        </p:spPr>
        <p:txBody>
          <a:bodyPr lIns="0" tIns="0" rIns="0" bIns="0" anchor="ctr"/>
          <a:lstStyle>
            <a:lvl1pPr marL="0" indent="0" algn="ctr">
              <a:buFont typeface="Arial" panose="020B0604020202020204" pitchFamily="34" charset="0"/>
              <a:buNone/>
              <a:defRPr sz="1050" b="0">
                <a:solidFill>
                  <a:schemeClr val="tx1">
                    <a:lumMod val="50000"/>
                    <a:lumOff val="50000"/>
                  </a:schemeClr>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200"/>
            </a:lvl5pPr>
          </a:lstStyle>
          <a:p>
            <a:pPr lvl="0"/>
            <a:r>
              <a:rPr lang="en-US" dirty="0"/>
              <a:t>Click to add Text</a:t>
            </a:r>
          </a:p>
        </p:txBody>
      </p:sp>
      <p:sp>
        <p:nvSpPr>
          <p:cNvPr id="46" name="Text Placeholder 3"/>
          <p:cNvSpPr>
            <a:spLocks noGrp="1"/>
          </p:cNvSpPr>
          <p:nvPr>
            <p:ph type="body" sz="quarter" idx="29" hasCustomPrompt="1"/>
          </p:nvPr>
        </p:nvSpPr>
        <p:spPr>
          <a:xfrm>
            <a:off x="381000" y="3327493"/>
            <a:ext cx="1541514" cy="878746"/>
          </a:xfrm>
          <a:prstGeom prst="rect">
            <a:avLst/>
          </a:prstGeom>
        </p:spPr>
        <p:txBody>
          <a:bodyPr lIns="0" tIns="0" rIns="0" bIns="0" anchor="t"/>
          <a:lstStyle>
            <a:lvl1pPr marL="0" indent="0" algn="ctr">
              <a:buFont typeface="Arial" panose="020B0604020202020204" pitchFamily="34" charset="0"/>
              <a:buNone/>
              <a:defRPr sz="1050" b="0">
                <a:solidFill>
                  <a:schemeClr val="tx1">
                    <a:lumMod val="50000"/>
                    <a:lumOff val="50000"/>
                  </a:schemeClr>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200"/>
            </a:lvl5pPr>
          </a:lstStyle>
          <a:p>
            <a:pPr lvl="0"/>
            <a:r>
              <a:rPr lang="en-US" dirty="0"/>
              <a:t>Click to add Text</a:t>
            </a:r>
          </a:p>
        </p:txBody>
      </p:sp>
      <p:grpSp>
        <p:nvGrpSpPr>
          <p:cNvPr id="80" name="Group 79"/>
          <p:cNvGrpSpPr/>
          <p:nvPr/>
        </p:nvGrpSpPr>
        <p:grpSpPr>
          <a:xfrm>
            <a:off x="689396" y="4274350"/>
            <a:ext cx="924722" cy="163900"/>
            <a:chOff x="1847802" y="2724150"/>
            <a:chExt cx="1200198" cy="212725"/>
          </a:xfrm>
          <a:solidFill>
            <a:schemeClr val="accent1"/>
          </a:solidFill>
        </p:grpSpPr>
        <p:sp>
          <p:nvSpPr>
            <p:cNvPr id="81" name="Freeform 104"/>
            <p:cNvSpPr>
              <a:spLocks noEditPoints="1"/>
            </p:cNvSpPr>
            <p:nvPr/>
          </p:nvSpPr>
          <p:spPr bwMode="auto">
            <a:xfrm>
              <a:off x="1847802" y="2724150"/>
              <a:ext cx="212725" cy="212725"/>
            </a:xfrm>
            <a:custGeom>
              <a:avLst/>
              <a:gdLst/>
              <a:ahLst/>
              <a:cxnLst>
                <a:cxn ang="0">
                  <a:pos x="62" y="51"/>
                </a:cxn>
                <a:cxn ang="0">
                  <a:pos x="51" y="62"/>
                </a:cxn>
                <a:cxn ang="0">
                  <a:pos x="12" y="62"/>
                </a:cxn>
                <a:cxn ang="0">
                  <a:pos x="0" y="51"/>
                </a:cxn>
                <a:cxn ang="0">
                  <a:pos x="0" y="12"/>
                </a:cxn>
                <a:cxn ang="0">
                  <a:pos x="12" y="0"/>
                </a:cxn>
                <a:cxn ang="0">
                  <a:pos x="51" y="0"/>
                </a:cxn>
                <a:cxn ang="0">
                  <a:pos x="62" y="12"/>
                </a:cxn>
                <a:cxn ang="0">
                  <a:pos x="62" y="51"/>
                </a:cxn>
                <a:cxn ang="0">
                  <a:pos x="15" y="11"/>
                </a:cxn>
                <a:cxn ang="0">
                  <a:pos x="9" y="16"/>
                </a:cxn>
                <a:cxn ang="0">
                  <a:pos x="15" y="20"/>
                </a:cxn>
                <a:cxn ang="0">
                  <a:pos x="15" y="20"/>
                </a:cxn>
                <a:cxn ang="0">
                  <a:pos x="20" y="16"/>
                </a:cxn>
                <a:cxn ang="0">
                  <a:pos x="15" y="11"/>
                </a:cxn>
                <a:cxn ang="0">
                  <a:pos x="19" y="52"/>
                </a:cxn>
                <a:cxn ang="0">
                  <a:pos x="19" y="24"/>
                </a:cxn>
                <a:cxn ang="0">
                  <a:pos x="10" y="24"/>
                </a:cxn>
                <a:cxn ang="0">
                  <a:pos x="10" y="52"/>
                </a:cxn>
                <a:cxn ang="0">
                  <a:pos x="19" y="52"/>
                </a:cxn>
                <a:cxn ang="0">
                  <a:pos x="53" y="52"/>
                </a:cxn>
                <a:cxn ang="0">
                  <a:pos x="53" y="36"/>
                </a:cxn>
                <a:cxn ang="0">
                  <a:pos x="42" y="24"/>
                </a:cxn>
                <a:cxn ang="0">
                  <a:pos x="34" y="28"/>
                </a:cxn>
                <a:cxn ang="0">
                  <a:pos x="34" y="28"/>
                </a:cxn>
                <a:cxn ang="0">
                  <a:pos x="34" y="24"/>
                </a:cxn>
                <a:cxn ang="0">
                  <a:pos x="24" y="24"/>
                </a:cxn>
                <a:cxn ang="0">
                  <a:pos x="24" y="52"/>
                </a:cxn>
                <a:cxn ang="0">
                  <a:pos x="34" y="52"/>
                </a:cxn>
                <a:cxn ang="0">
                  <a:pos x="34" y="37"/>
                </a:cxn>
                <a:cxn ang="0">
                  <a:pos x="34" y="34"/>
                </a:cxn>
                <a:cxn ang="0">
                  <a:pos x="39" y="31"/>
                </a:cxn>
                <a:cxn ang="0">
                  <a:pos x="43" y="37"/>
                </a:cxn>
                <a:cxn ang="0">
                  <a:pos x="43" y="52"/>
                </a:cxn>
                <a:cxn ang="0">
                  <a:pos x="53" y="52"/>
                </a:cxn>
              </a:cxnLst>
              <a:rect l="0" t="0" r="r" b="b"/>
              <a:pathLst>
                <a:path w="62" h="62">
                  <a:moveTo>
                    <a:pt x="62" y="51"/>
                  </a:moveTo>
                  <a:cubicBezTo>
                    <a:pt x="62" y="57"/>
                    <a:pt x="57" y="62"/>
                    <a:pt x="51" y="62"/>
                  </a:cubicBezTo>
                  <a:cubicBezTo>
                    <a:pt x="12" y="62"/>
                    <a:pt x="12" y="62"/>
                    <a:pt x="12" y="62"/>
                  </a:cubicBezTo>
                  <a:cubicBezTo>
                    <a:pt x="6" y="62"/>
                    <a:pt x="0" y="57"/>
                    <a:pt x="0" y="51"/>
                  </a:cubicBezTo>
                  <a:cubicBezTo>
                    <a:pt x="0" y="12"/>
                    <a:pt x="0" y="12"/>
                    <a:pt x="0" y="12"/>
                  </a:cubicBezTo>
                  <a:cubicBezTo>
                    <a:pt x="0" y="6"/>
                    <a:pt x="6" y="0"/>
                    <a:pt x="12" y="0"/>
                  </a:cubicBezTo>
                  <a:cubicBezTo>
                    <a:pt x="51" y="0"/>
                    <a:pt x="51" y="0"/>
                    <a:pt x="51" y="0"/>
                  </a:cubicBezTo>
                  <a:cubicBezTo>
                    <a:pt x="57" y="0"/>
                    <a:pt x="62" y="6"/>
                    <a:pt x="62" y="12"/>
                  </a:cubicBezTo>
                  <a:lnTo>
                    <a:pt x="62" y="51"/>
                  </a:lnTo>
                  <a:close/>
                  <a:moveTo>
                    <a:pt x="15" y="11"/>
                  </a:moveTo>
                  <a:cubicBezTo>
                    <a:pt x="12" y="11"/>
                    <a:pt x="9" y="13"/>
                    <a:pt x="9" y="16"/>
                  </a:cubicBezTo>
                  <a:cubicBezTo>
                    <a:pt x="9" y="18"/>
                    <a:pt x="11" y="20"/>
                    <a:pt x="15" y="20"/>
                  </a:cubicBezTo>
                  <a:cubicBezTo>
                    <a:pt x="15" y="20"/>
                    <a:pt x="15" y="20"/>
                    <a:pt x="15" y="20"/>
                  </a:cubicBezTo>
                  <a:cubicBezTo>
                    <a:pt x="18" y="20"/>
                    <a:pt x="20" y="18"/>
                    <a:pt x="20" y="16"/>
                  </a:cubicBezTo>
                  <a:cubicBezTo>
                    <a:pt x="20" y="13"/>
                    <a:pt x="18" y="11"/>
                    <a:pt x="15" y="11"/>
                  </a:cubicBezTo>
                  <a:close/>
                  <a:moveTo>
                    <a:pt x="19" y="52"/>
                  </a:moveTo>
                  <a:cubicBezTo>
                    <a:pt x="19" y="24"/>
                    <a:pt x="19" y="24"/>
                    <a:pt x="19" y="24"/>
                  </a:cubicBezTo>
                  <a:cubicBezTo>
                    <a:pt x="10" y="24"/>
                    <a:pt x="10" y="24"/>
                    <a:pt x="10" y="24"/>
                  </a:cubicBezTo>
                  <a:cubicBezTo>
                    <a:pt x="10" y="52"/>
                    <a:pt x="10" y="52"/>
                    <a:pt x="10" y="52"/>
                  </a:cubicBezTo>
                  <a:lnTo>
                    <a:pt x="19" y="52"/>
                  </a:lnTo>
                  <a:close/>
                  <a:moveTo>
                    <a:pt x="53" y="52"/>
                  </a:moveTo>
                  <a:cubicBezTo>
                    <a:pt x="53" y="36"/>
                    <a:pt x="53" y="36"/>
                    <a:pt x="53" y="36"/>
                  </a:cubicBezTo>
                  <a:cubicBezTo>
                    <a:pt x="53" y="28"/>
                    <a:pt x="48" y="24"/>
                    <a:pt x="42" y="24"/>
                  </a:cubicBezTo>
                  <a:cubicBezTo>
                    <a:pt x="37" y="24"/>
                    <a:pt x="35" y="26"/>
                    <a:pt x="34" y="28"/>
                  </a:cubicBezTo>
                  <a:cubicBezTo>
                    <a:pt x="34" y="28"/>
                    <a:pt x="34" y="28"/>
                    <a:pt x="34" y="28"/>
                  </a:cubicBezTo>
                  <a:cubicBezTo>
                    <a:pt x="34" y="24"/>
                    <a:pt x="34" y="24"/>
                    <a:pt x="34" y="24"/>
                  </a:cubicBezTo>
                  <a:cubicBezTo>
                    <a:pt x="24" y="24"/>
                    <a:pt x="24" y="24"/>
                    <a:pt x="24" y="24"/>
                  </a:cubicBezTo>
                  <a:cubicBezTo>
                    <a:pt x="24" y="24"/>
                    <a:pt x="24" y="27"/>
                    <a:pt x="24" y="52"/>
                  </a:cubicBezTo>
                  <a:cubicBezTo>
                    <a:pt x="34" y="52"/>
                    <a:pt x="34" y="52"/>
                    <a:pt x="34" y="52"/>
                  </a:cubicBezTo>
                  <a:cubicBezTo>
                    <a:pt x="34" y="37"/>
                    <a:pt x="34" y="37"/>
                    <a:pt x="34" y="37"/>
                  </a:cubicBezTo>
                  <a:cubicBezTo>
                    <a:pt x="34" y="36"/>
                    <a:pt x="34" y="35"/>
                    <a:pt x="34" y="34"/>
                  </a:cubicBezTo>
                  <a:cubicBezTo>
                    <a:pt x="35" y="33"/>
                    <a:pt x="36" y="31"/>
                    <a:pt x="39" y="31"/>
                  </a:cubicBezTo>
                  <a:cubicBezTo>
                    <a:pt x="42" y="31"/>
                    <a:pt x="43" y="33"/>
                    <a:pt x="43" y="37"/>
                  </a:cubicBezTo>
                  <a:cubicBezTo>
                    <a:pt x="43" y="52"/>
                    <a:pt x="43" y="52"/>
                    <a:pt x="43" y="52"/>
                  </a:cubicBezTo>
                  <a:lnTo>
                    <a:pt x="53" y="5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2" name="Freeform 154"/>
            <p:cNvSpPr>
              <a:spLocks/>
            </p:cNvSpPr>
            <p:nvPr/>
          </p:nvSpPr>
          <p:spPr bwMode="auto">
            <a:xfrm>
              <a:off x="2181107" y="2743200"/>
              <a:ext cx="219075" cy="174625"/>
            </a:xfrm>
            <a:custGeom>
              <a:avLst/>
              <a:gdLst/>
              <a:ahLst/>
              <a:cxnLst>
                <a:cxn ang="0">
                  <a:pos x="57" y="12"/>
                </a:cxn>
                <a:cxn ang="0">
                  <a:pos x="57" y="14"/>
                </a:cxn>
                <a:cxn ang="0">
                  <a:pos x="20" y="51"/>
                </a:cxn>
                <a:cxn ang="0">
                  <a:pos x="0" y="45"/>
                </a:cxn>
                <a:cxn ang="0">
                  <a:pos x="3" y="45"/>
                </a:cxn>
                <a:cxn ang="0">
                  <a:pos x="19" y="40"/>
                </a:cxn>
                <a:cxn ang="0">
                  <a:pos x="7" y="31"/>
                </a:cxn>
                <a:cxn ang="0">
                  <a:pos x="10" y="31"/>
                </a:cxn>
                <a:cxn ang="0">
                  <a:pos x="13" y="31"/>
                </a:cxn>
                <a:cxn ang="0">
                  <a:pos x="3" y="18"/>
                </a:cxn>
                <a:cxn ang="0">
                  <a:pos x="3" y="18"/>
                </a:cxn>
                <a:cxn ang="0">
                  <a:pos x="9" y="19"/>
                </a:cxn>
                <a:cxn ang="0">
                  <a:pos x="3" y="9"/>
                </a:cxn>
                <a:cxn ang="0">
                  <a:pos x="5" y="2"/>
                </a:cxn>
                <a:cxn ang="0">
                  <a:pos x="31" y="16"/>
                </a:cxn>
                <a:cxn ang="0">
                  <a:pos x="31" y="13"/>
                </a:cxn>
                <a:cxn ang="0">
                  <a:pos x="44" y="0"/>
                </a:cxn>
                <a:cxn ang="0">
                  <a:pos x="54" y="4"/>
                </a:cxn>
                <a:cxn ang="0">
                  <a:pos x="62" y="1"/>
                </a:cxn>
                <a:cxn ang="0">
                  <a:pos x="56" y="8"/>
                </a:cxn>
                <a:cxn ang="0">
                  <a:pos x="64" y="6"/>
                </a:cxn>
                <a:cxn ang="0">
                  <a:pos x="57" y="12"/>
                </a:cxn>
              </a:cxnLst>
              <a:rect l="0" t="0" r="r" b="b"/>
              <a:pathLst>
                <a:path w="64" h="51">
                  <a:moveTo>
                    <a:pt x="57" y="12"/>
                  </a:moveTo>
                  <a:cubicBezTo>
                    <a:pt x="57" y="13"/>
                    <a:pt x="57" y="14"/>
                    <a:pt x="57" y="14"/>
                  </a:cubicBezTo>
                  <a:cubicBezTo>
                    <a:pt x="57" y="31"/>
                    <a:pt x="44" y="51"/>
                    <a:pt x="20" y="51"/>
                  </a:cubicBezTo>
                  <a:cubicBezTo>
                    <a:pt x="13" y="51"/>
                    <a:pt x="6" y="49"/>
                    <a:pt x="0" y="45"/>
                  </a:cubicBezTo>
                  <a:cubicBezTo>
                    <a:pt x="1" y="45"/>
                    <a:pt x="2" y="45"/>
                    <a:pt x="3" y="45"/>
                  </a:cubicBezTo>
                  <a:cubicBezTo>
                    <a:pt x="9" y="45"/>
                    <a:pt x="15" y="43"/>
                    <a:pt x="19" y="40"/>
                  </a:cubicBezTo>
                  <a:cubicBezTo>
                    <a:pt x="14" y="40"/>
                    <a:pt x="9" y="36"/>
                    <a:pt x="7" y="31"/>
                  </a:cubicBezTo>
                  <a:cubicBezTo>
                    <a:pt x="8" y="31"/>
                    <a:pt x="9" y="31"/>
                    <a:pt x="10" y="31"/>
                  </a:cubicBezTo>
                  <a:cubicBezTo>
                    <a:pt x="11" y="31"/>
                    <a:pt x="12" y="31"/>
                    <a:pt x="13" y="31"/>
                  </a:cubicBezTo>
                  <a:cubicBezTo>
                    <a:pt x="7" y="29"/>
                    <a:pt x="3" y="24"/>
                    <a:pt x="3" y="18"/>
                  </a:cubicBezTo>
                  <a:cubicBezTo>
                    <a:pt x="3" y="18"/>
                    <a:pt x="3" y="18"/>
                    <a:pt x="3" y="18"/>
                  </a:cubicBezTo>
                  <a:cubicBezTo>
                    <a:pt x="5" y="19"/>
                    <a:pt x="7" y="19"/>
                    <a:pt x="9" y="19"/>
                  </a:cubicBezTo>
                  <a:cubicBezTo>
                    <a:pt x="5" y="17"/>
                    <a:pt x="3" y="13"/>
                    <a:pt x="3" y="9"/>
                  </a:cubicBezTo>
                  <a:cubicBezTo>
                    <a:pt x="3" y="6"/>
                    <a:pt x="4" y="4"/>
                    <a:pt x="5" y="2"/>
                  </a:cubicBezTo>
                  <a:cubicBezTo>
                    <a:pt x="11" y="10"/>
                    <a:pt x="21" y="15"/>
                    <a:pt x="31" y="16"/>
                  </a:cubicBezTo>
                  <a:cubicBezTo>
                    <a:pt x="31" y="15"/>
                    <a:pt x="31" y="14"/>
                    <a:pt x="31" y="13"/>
                  </a:cubicBezTo>
                  <a:cubicBezTo>
                    <a:pt x="31" y="5"/>
                    <a:pt x="37" y="0"/>
                    <a:pt x="44" y="0"/>
                  </a:cubicBezTo>
                  <a:cubicBezTo>
                    <a:pt x="48" y="0"/>
                    <a:pt x="51" y="1"/>
                    <a:pt x="54" y="4"/>
                  </a:cubicBezTo>
                  <a:cubicBezTo>
                    <a:pt x="56" y="3"/>
                    <a:pt x="59" y="2"/>
                    <a:pt x="62" y="1"/>
                  </a:cubicBezTo>
                  <a:cubicBezTo>
                    <a:pt x="61" y="4"/>
                    <a:pt x="59" y="6"/>
                    <a:pt x="56" y="8"/>
                  </a:cubicBezTo>
                  <a:cubicBezTo>
                    <a:pt x="59" y="7"/>
                    <a:pt x="61" y="7"/>
                    <a:pt x="64" y="6"/>
                  </a:cubicBezTo>
                  <a:cubicBezTo>
                    <a:pt x="62" y="8"/>
                    <a:pt x="60" y="11"/>
                    <a:pt x="57" y="12"/>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3" name="Freeform 83"/>
            <p:cNvSpPr>
              <a:spLocks/>
            </p:cNvSpPr>
            <p:nvPr/>
          </p:nvSpPr>
          <p:spPr bwMode="auto">
            <a:xfrm>
              <a:off x="2500051" y="2736056"/>
              <a:ext cx="188913" cy="188913"/>
            </a:xfrm>
            <a:custGeom>
              <a:avLst/>
              <a:gdLst/>
              <a:ahLst/>
              <a:cxnLst>
                <a:cxn ang="0">
                  <a:pos x="44" y="55"/>
                </a:cxn>
                <a:cxn ang="0">
                  <a:pos x="37" y="55"/>
                </a:cxn>
                <a:cxn ang="0">
                  <a:pos x="37" y="33"/>
                </a:cxn>
                <a:cxn ang="0">
                  <a:pos x="45" y="33"/>
                </a:cxn>
                <a:cxn ang="0">
                  <a:pos x="46" y="25"/>
                </a:cxn>
                <a:cxn ang="0">
                  <a:pos x="37" y="25"/>
                </a:cxn>
                <a:cxn ang="0">
                  <a:pos x="37" y="20"/>
                </a:cxn>
                <a:cxn ang="0">
                  <a:pos x="42" y="16"/>
                </a:cxn>
                <a:cxn ang="0">
                  <a:pos x="47" y="16"/>
                </a:cxn>
                <a:cxn ang="0">
                  <a:pos x="47" y="9"/>
                </a:cxn>
                <a:cxn ang="0">
                  <a:pos x="40" y="8"/>
                </a:cxn>
                <a:cxn ang="0">
                  <a:pos x="29" y="19"/>
                </a:cxn>
                <a:cxn ang="0">
                  <a:pos x="29" y="25"/>
                </a:cxn>
                <a:cxn ang="0">
                  <a:pos x="21" y="25"/>
                </a:cxn>
                <a:cxn ang="0">
                  <a:pos x="21" y="33"/>
                </a:cxn>
                <a:cxn ang="0">
                  <a:pos x="29" y="33"/>
                </a:cxn>
                <a:cxn ang="0">
                  <a:pos x="29" y="55"/>
                </a:cxn>
                <a:cxn ang="0">
                  <a:pos x="10" y="55"/>
                </a:cxn>
                <a:cxn ang="0">
                  <a:pos x="0" y="45"/>
                </a:cxn>
                <a:cxn ang="0">
                  <a:pos x="0" y="10"/>
                </a:cxn>
                <a:cxn ang="0">
                  <a:pos x="10" y="0"/>
                </a:cxn>
                <a:cxn ang="0">
                  <a:pos x="44" y="0"/>
                </a:cxn>
                <a:cxn ang="0">
                  <a:pos x="55" y="10"/>
                </a:cxn>
                <a:cxn ang="0">
                  <a:pos x="55" y="45"/>
                </a:cxn>
                <a:cxn ang="0">
                  <a:pos x="44" y="55"/>
                </a:cxn>
              </a:cxnLst>
              <a:rect l="0" t="0" r="r" b="b"/>
              <a:pathLst>
                <a:path w="55" h="55">
                  <a:moveTo>
                    <a:pt x="44" y="55"/>
                  </a:moveTo>
                  <a:cubicBezTo>
                    <a:pt x="37" y="55"/>
                    <a:pt x="37" y="55"/>
                    <a:pt x="37" y="55"/>
                  </a:cubicBezTo>
                  <a:cubicBezTo>
                    <a:pt x="37" y="33"/>
                    <a:pt x="37" y="33"/>
                    <a:pt x="37" y="33"/>
                  </a:cubicBezTo>
                  <a:cubicBezTo>
                    <a:pt x="45" y="33"/>
                    <a:pt x="45" y="33"/>
                    <a:pt x="45" y="33"/>
                  </a:cubicBezTo>
                  <a:cubicBezTo>
                    <a:pt x="46" y="25"/>
                    <a:pt x="46" y="25"/>
                    <a:pt x="46" y="25"/>
                  </a:cubicBezTo>
                  <a:cubicBezTo>
                    <a:pt x="37" y="25"/>
                    <a:pt x="37" y="25"/>
                    <a:pt x="37" y="25"/>
                  </a:cubicBezTo>
                  <a:cubicBezTo>
                    <a:pt x="37" y="20"/>
                    <a:pt x="37" y="20"/>
                    <a:pt x="37" y="20"/>
                  </a:cubicBezTo>
                  <a:cubicBezTo>
                    <a:pt x="37" y="18"/>
                    <a:pt x="38" y="16"/>
                    <a:pt x="42" y="16"/>
                  </a:cubicBezTo>
                  <a:cubicBezTo>
                    <a:pt x="47" y="16"/>
                    <a:pt x="47" y="16"/>
                    <a:pt x="47" y="16"/>
                  </a:cubicBezTo>
                  <a:cubicBezTo>
                    <a:pt x="47" y="9"/>
                    <a:pt x="47" y="9"/>
                    <a:pt x="47" y="9"/>
                  </a:cubicBezTo>
                  <a:cubicBezTo>
                    <a:pt x="45" y="9"/>
                    <a:pt x="43" y="8"/>
                    <a:pt x="40" y="8"/>
                  </a:cubicBezTo>
                  <a:cubicBezTo>
                    <a:pt x="34" y="8"/>
                    <a:pt x="29" y="12"/>
                    <a:pt x="29" y="19"/>
                  </a:cubicBezTo>
                  <a:cubicBezTo>
                    <a:pt x="29" y="25"/>
                    <a:pt x="29" y="25"/>
                    <a:pt x="29" y="25"/>
                  </a:cubicBezTo>
                  <a:cubicBezTo>
                    <a:pt x="21" y="25"/>
                    <a:pt x="21" y="25"/>
                    <a:pt x="21" y="25"/>
                  </a:cubicBezTo>
                  <a:cubicBezTo>
                    <a:pt x="21" y="33"/>
                    <a:pt x="21" y="33"/>
                    <a:pt x="21" y="33"/>
                  </a:cubicBezTo>
                  <a:cubicBezTo>
                    <a:pt x="29" y="33"/>
                    <a:pt x="29" y="33"/>
                    <a:pt x="29" y="33"/>
                  </a:cubicBezTo>
                  <a:cubicBezTo>
                    <a:pt x="29" y="55"/>
                    <a:pt x="29" y="55"/>
                    <a:pt x="29" y="55"/>
                  </a:cubicBezTo>
                  <a:cubicBezTo>
                    <a:pt x="10" y="55"/>
                    <a:pt x="10" y="55"/>
                    <a:pt x="10" y="55"/>
                  </a:cubicBezTo>
                  <a:cubicBezTo>
                    <a:pt x="4" y="55"/>
                    <a:pt x="0" y="50"/>
                    <a:pt x="0" y="45"/>
                  </a:cubicBezTo>
                  <a:cubicBezTo>
                    <a:pt x="0" y="10"/>
                    <a:pt x="0" y="10"/>
                    <a:pt x="0" y="10"/>
                  </a:cubicBezTo>
                  <a:cubicBezTo>
                    <a:pt x="0" y="5"/>
                    <a:pt x="4" y="0"/>
                    <a:pt x="10" y="0"/>
                  </a:cubicBezTo>
                  <a:cubicBezTo>
                    <a:pt x="44" y="0"/>
                    <a:pt x="44" y="0"/>
                    <a:pt x="44" y="0"/>
                  </a:cubicBezTo>
                  <a:cubicBezTo>
                    <a:pt x="50" y="0"/>
                    <a:pt x="55" y="5"/>
                    <a:pt x="55" y="10"/>
                  </a:cubicBezTo>
                  <a:cubicBezTo>
                    <a:pt x="55" y="45"/>
                    <a:pt x="55" y="45"/>
                    <a:pt x="55" y="45"/>
                  </a:cubicBezTo>
                  <a:cubicBezTo>
                    <a:pt x="55" y="50"/>
                    <a:pt x="50" y="55"/>
                    <a:pt x="44" y="55"/>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4" name="Freeform 141"/>
            <p:cNvSpPr>
              <a:spLocks noEditPoints="1"/>
            </p:cNvSpPr>
            <p:nvPr/>
          </p:nvSpPr>
          <p:spPr bwMode="auto">
            <a:xfrm>
              <a:off x="2814637" y="2746375"/>
              <a:ext cx="233363" cy="168275"/>
            </a:xfrm>
            <a:custGeom>
              <a:avLst/>
              <a:gdLst/>
              <a:ahLst/>
              <a:cxnLst>
                <a:cxn ang="0">
                  <a:pos x="67" y="41"/>
                </a:cxn>
                <a:cxn ang="0">
                  <a:pos x="59" y="48"/>
                </a:cxn>
                <a:cxn ang="0">
                  <a:pos x="34" y="49"/>
                </a:cxn>
                <a:cxn ang="0">
                  <a:pos x="8" y="48"/>
                </a:cxn>
                <a:cxn ang="0">
                  <a:pos x="1" y="41"/>
                </a:cxn>
                <a:cxn ang="0">
                  <a:pos x="0" y="25"/>
                </a:cxn>
                <a:cxn ang="0">
                  <a:pos x="1" y="8"/>
                </a:cxn>
                <a:cxn ang="0">
                  <a:pos x="8" y="1"/>
                </a:cxn>
                <a:cxn ang="0">
                  <a:pos x="34" y="0"/>
                </a:cxn>
                <a:cxn ang="0">
                  <a:pos x="59" y="1"/>
                </a:cxn>
                <a:cxn ang="0">
                  <a:pos x="67" y="8"/>
                </a:cxn>
                <a:cxn ang="0">
                  <a:pos x="68" y="25"/>
                </a:cxn>
                <a:cxn ang="0">
                  <a:pos x="67" y="41"/>
                </a:cxn>
                <a:cxn ang="0">
                  <a:pos x="47" y="23"/>
                </a:cxn>
                <a:cxn ang="0">
                  <a:pos x="28" y="11"/>
                </a:cxn>
                <a:cxn ang="0">
                  <a:pos x="25" y="10"/>
                </a:cxn>
                <a:cxn ang="0">
                  <a:pos x="24" y="13"/>
                </a:cxn>
                <a:cxn ang="0">
                  <a:pos x="24" y="37"/>
                </a:cxn>
                <a:cxn ang="0">
                  <a:pos x="25" y="39"/>
                </a:cxn>
                <a:cxn ang="0">
                  <a:pos x="26" y="39"/>
                </a:cxn>
                <a:cxn ang="0">
                  <a:pos x="28" y="39"/>
                </a:cxn>
                <a:cxn ang="0">
                  <a:pos x="47" y="27"/>
                </a:cxn>
                <a:cxn ang="0">
                  <a:pos x="48" y="25"/>
                </a:cxn>
                <a:cxn ang="0">
                  <a:pos x="47" y="23"/>
                </a:cxn>
              </a:cxnLst>
              <a:rect l="0" t="0" r="r" b="b"/>
              <a:pathLst>
                <a:path w="68" h="49">
                  <a:moveTo>
                    <a:pt x="67" y="41"/>
                  </a:moveTo>
                  <a:cubicBezTo>
                    <a:pt x="66" y="45"/>
                    <a:pt x="63" y="48"/>
                    <a:pt x="59" y="48"/>
                  </a:cubicBezTo>
                  <a:cubicBezTo>
                    <a:pt x="51" y="49"/>
                    <a:pt x="42" y="49"/>
                    <a:pt x="34" y="49"/>
                  </a:cubicBezTo>
                  <a:cubicBezTo>
                    <a:pt x="25" y="49"/>
                    <a:pt x="17" y="49"/>
                    <a:pt x="8" y="48"/>
                  </a:cubicBezTo>
                  <a:cubicBezTo>
                    <a:pt x="5" y="48"/>
                    <a:pt x="2" y="45"/>
                    <a:pt x="1" y="41"/>
                  </a:cubicBezTo>
                  <a:cubicBezTo>
                    <a:pt x="0" y="36"/>
                    <a:pt x="0" y="30"/>
                    <a:pt x="0" y="25"/>
                  </a:cubicBezTo>
                  <a:cubicBezTo>
                    <a:pt x="0" y="19"/>
                    <a:pt x="0" y="14"/>
                    <a:pt x="1" y="8"/>
                  </a:cubicBezTo>
                  <a:cubicBezTo>
                    <a:pt x="2" y="5"/>
                    <a:pt x="5" y="2"/>
                    <a:pt x="8" y="1"/>
                  </a:cubicBezTo>
                  <a:cubicBezTo>
                    <a:pt x="17" y="0"/>
                    <a:pt x="25" y="0"/>
                    <a:pt x="34" y="0"/>
                  </a:cubicBezTo>
                  <a:cubicBezTo>
                    <a:pt x="42" y="0"/>
                    <a:pt x="51" y="0"/>
                    <a:pt x="59" y="1"/>
                  </a:cubicBezTo>
                  <a:cubicBezTo>
                    <a:pt x="63" y="2"/>
                    <a:pt x="66" y="5"/>
                    <a:pt x="67" y="8"/>
                  </a:cubicBezTo>
                  <a:cubicBezTo>
                    <a:pt x="68" y="14"/>
                    <a:pt x="68" y="19"/>
                    <a:pt x="68" y="25"/>
                  </a:cubicBezTo>
                  <a:cubicBezTo>
                    <a:pt x="68" y="30"/>
                    <a:pt x="68" y="36"/>
                    <a:pt x="67" y="41"/>
                  </a:cubicBezTo>
                  <a:close/>
                  <a:moveTo>
                    <a:pt x="47" y="23"/>
                  </a:moveTo>
                  <a:cubicBezTo>
                    <a:pt x="28" y="11"/>
                    <a:pt x="28" y="11"/>
                    <a:pt x="28" y="11"/>
                  </a:cubicBezTo>
                  <a:cubicBezTo>
                    <a:pt x="27" y="10"/>
                    <a:pt x="26" y="10"/>
                    <a:pt x="25" y="10"/>
                  </a:cubicBezTo>
                  <a:cubicBezTo>
                    <a:pt x="25" y="11"/>
                    <a:pt x="24" y="12"/>
                    <a:pt x="24" y="13"/>
                  </a:cubicBezTo>
                  <a:cubicBezTo>
                    <a:pt x="24" y="37"/>
                    <a:pt x="24" y="37"/>
                    <a:pt x="24" y="37"/>
                  </a:cubicBezTo>
                  <a:cubicBezTo>
                    <a:pt x="24" y="38"/>
                    <a:pt x="25" y="39"/>
                    <a:pt x="25" y="39"/>
                  </a:cubicBezTo>
                  <a:cubicBezTo>
                    <a:pt x="26" y="39"/>
                    <a:pt x="26" y="39"/>
                    <a:pt x="26" y="39"/>
                  </a:cubicBezTo>
                  <a:cubicBezTo>
                    <a:pt x="27" y="39"/>
                    <a:pt x="27" y="39"/>
                    <a:pt x="28" y="39"/>
                  </a:cubicBezTo>
                  <a:cubicBezTo>
                    <a:pt x="47" y="27"/>
                    <a:pt x="47" y="27"/>
                    <a:pt x="47" y="27"/>
                  </a:cubicBezTo>
                  <a:cubicBezTo>
                    <a:pt x="48" y="26"/>
                    <a:pt x="48" y="26"/>
                    <a:pt x="48" y="25"/>
                  </a:cubicBezTo>
                  <a:cubicBezTo>
                    <a:pt x="48" y="24"/>
                    <a:pt x="48" y="23"/>
                    <a:pt x="47" y="2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85" name="Rectangle 84"/>
          <p:cNvSpPr/>
          <p:nvPr/>
        </p:nvSpPr>
        <p:spPr>
          <a:xfrm>
            <a:off x="2093319" y="1191325"/>
            <a:ext cx="1521994" cy="1521994"/>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Picture Placeholder 7"/>
          <p:cNvSpPr>
            <a:spLocks noGrp="1"/>
          </p:cNvSpPr>
          <p:nvPr>
            <p:ph type="pic" sz="quarter" idx="20" hasCustomPrompt="1"/>
          </p:nvPr>
        </p:nvSpPr>
        <p:spPr>
          <a:xfrm>
            <a:off x="2218029" y="1316035"/>
            <a:ext cx="1272574" cy="1272574"/>
          </a:xfrm>
          <a:prstGeom prst="rect">
            <a:avLst/>
          </a:prstGeom>
          <a:solidFill>
            <a:schemeClr val="tx2">
              <a:lumMod val="10000"/>
              <a:lumOff val="90000"/>
            </a:schemeClr>
          </a:solidFill>
          <a:ln w="19050">
            <a:noFill/>
          </a:ln>
          <a:effectLst/>
        </p:spPr>
        <p:txBody>
          <a:bodyPr lIns="0" tIns="91440" rIns="0" bIns="0" anchor="b"/>
          <a:lstStyle>
            <a:lvl1pPr algn="ctr" rtl="0">
              <a:buNone/>
              <a:defRPr sz="900">
                <a:solidFill>
                  <a:schemeClr val="tx1">
                    <a:lumMod val="75000"/>
                    <a:lumOff val="25000"/>
                  </a:schemeClr>
                </a:solidFill>
              </a:defRPr>
            </a:lvl1pPr>
          </a:lstStyle>
          <a:p>
            <a:r>
              <a:rPr lang="en-US" dirty="0"/>
              <a:t>Image Holder</a:t>
            </a:r>
          </a:p>
        </p:txBody>
      </p:sp>
      <p:sp>
        <p:nvSpPr>
          <p:cNvPr id="87" name="Text Placeholder 3"/>
          <p:cNvSpPr>
            <a:spLocks noGrp="1"/>
          </p:cNvSpPr>
          <p:nvPr>
            <p:ph type="body" sz="quarter" idx="21" hasCustomPrompt="1"/>
          </p:nvPr>
        </p:nvSpPr>
        <p:spPr>
          <a:xfrm>
            <a:off x="2083559" y="2805297"/>
            <a:ext cx="1541514" cy="295627"/>
          </a:xfrm>
          <a:prstGeom prst="rect">
            <a:avLst/>
          </a:prstGeom>
        </p:spPr>
        <p:txBody>
          <a:bodyPr lIns="0" tIns="0" rIns="0" bIns="0" anchor="ctr"/>
          <a:lstStyle>
            <a:lvl1pPr marL="0" indent="0" algn="ctr">
              <a:buFont typeface="Arial" panose="020B0604020202020204" pitchFamily="34" charset="0"/>
              <a:buNone/>
              <a:defRPr sz="1400" b="1">
                <a:solidFill>
                  <a:schemeClr val="tx1">
                    <a:lumMod val="50000"/>
                    <a:lumOff val="50000"/>
                  </a:schemeClr>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200"/>
            </a:lvl5pPr>
          </a:lstStyle>
          <a:p>
            <a:pPr lvl="0"/>
            <a:r>
              <a:rPr lang="en-US" dirty="0"/>
              <a:t>Click to add name</a:t>
            </a:r>
          </a:p>
        </p:txBody>
      </p:sp>
      <p:sp>
        <p:nvSpPr>
          <p:cNvPr id="88" name="Text Placeholder 3"/>
          <p:cNvSpPr>
            <a:spLocks noGrp="1"/>
          </p:cNvSpPr>
          <p:nvPr>
            <p:ph type="body" sz="quarter" idx="22" hasCustomPrompt="1"/>
          </p:nvPr>
        </p:nvSpPr>
        <p:spPr>
          <a:xfrm>
            <a:off x="2083559" y="3086249"/>
            <a:ext cx="1541514" cy="204254"/>
          </a:xfrm>
          <a:prstGeom prst="rect">
            <a:avLst/>
          </a:prstGeom>
        </p:spPr>
        <p:txBody>
          <a:bodyPr lIns="0" tIns="0" rIns="0" bIns="0" anchor="ctr"/>
          <a:lstStyle>
            <a:lvl1pPr marL="0" indent="0" algn="ctr">
              <a:buFont typeface="Arial" panose="020B0604020202020204" pitchFamily="34" charset="0"/>
              <a:buNone/>
              <a:defRPr sz="1050" b="0">
                <a:solidFill>
                  <a:schemeClr val="tx1">
                    <a:lumMod val="50000"/>
                    <a:lumOff val="50000"/>
                  </a:schemeClr>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200"/>
            </a:lvl5pPr>
          </a:lstStyle>
          <a:p>
            <a:pPr lvl="0"/>
            <a:r>
              <a:rPr lang="en-US" dirty="0"/>
              <a:t>Click to add Text</a:t>
            </a:r>
          </a:p>
        </p:txBody>
      </p:sp>
      <p:sp>
        <p:nvSpPr>
          <p:cNvPr id="112" name="Text Placeholder 3"/>
          <p:cNvSpPr>
            <a:spLocks noGrp="1"/>
          </p:cNvSpPr>
          <p:nvPr>
            <p:ph type="body" sz="quarter" idx="30" hasCustomPrompt="1"/>
          </p:nvPr>
        </p:nvSpPr>
        <p:spPr>
          <a:xfrm>
            <a:off x="2083559" y="3327493"/>
            <a:ext cx="1541514" cy="878746"/>
          </a:xfrm>
          <a:prstGeom prst="rect">
            <a:avLst/>
          </a:prstGeom>
        </p:spPr>
        <p:txBody>
          <a:bodyPr lIns="0" tIns="0" rIns="0" bIns="0" anchor="t"/>
          <a:lstStyle>
            <a:lvl1pPr marL="0" indent="0" algn="ctr">
              <a:buFont typeface="Arial" panose="020B0604020202020204" pitchFamily="34" charset="0"/>
              <a:buNone/>
              <a:defRPr sz="1050" b="0">
                <a:solidFill>
                  <a:schemeClr val="tx1">
                    <a:lumMod val="50000"/>
                    <a:lumOff val="50000"/>
                  </a:schemeClr>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200"/>
            </a:lvl5pPr>
          </a:lstStyle>
          <a:p>
            <a:pPr lvl="0"/>
            <a:r>
              <a:rPr lang="en-US" dirty="0"/>
              <a:t>Click to add Text</a:t>
            </a:r>
          </a:p>
        </p:txBody>
      </p:sp>
      <p:grpSp>
        <p:nvGrpSpPr>
          <p:cNvPr id="125" name="Group 124"/>
          <p:cNvGrpSpPr/>
          <p:nvPr/>
        </p:nvGrpSpPr>
        <p:grpSpPr>
          <a:xfrm>
            <a:off x="2391955" y="4274350"/>
            <a:ext cx="924722" cy="163900"/>
            <a:chOff x="1847802" y="2724150"/>
            <a:chExt cx="1200198" cy="212725"/>
          </a:xfrm>
          <a:solidFill>
            <a:schemeClr val="accent2"/>
          </a:solidFill>
        </p:grpSpPr>
        <p:sp>
          <p:nvSpPr>
            <p:cNvPr id="126" name="Freeform 104"/>
            <p:cNvSpPr>
              <a:spLocks noEditPoints="1"/>
            </p:cNvSpPr>
            <p:nvPr/>
          </p:nvSpPr>
          <p:spPr bwMode="auto">
            <a:xfrm>
              <a:off x="1847802" y="2724150"/>
              <a:ext cx="212725" cy="212725"/>
            </a:xfrm>
            <a:custGeom>
              <a:avLst/>
              <a:gdLst/>
              <a:ahLst/>
              <a:cxnLst>
                <a:cxn ang="0">
                  <a:pos x="62" y="51"/>
                </a:cxn>
                <a:cxn ang="0">
                  <a:pos x="51" y="62"/>
                </a:cxn>
                <a:cxn ang="0">
                  <a:pos x="12" y="62"/>
                </a:cxn>
                <a:cxn ang="0">
                  <a:pos x="0" y="51"/>
                </a:cxn>
                <a:cxn ang="0">
                  <a:pos x="0" y="12"/>
                </a:cxn>
                <a:cxn ang="0">
                  <a:pos x="12" y="0"/>
                </a:cxn>
                <a:cxn ang="0">
                  <a:pos x="51" y="0"/>
                </a:cxn>
                <a:cxn ang="0">
                  <a:pos x="62" y="12"/>
                </a:cxn>
                <a:cxn ang="0">
                  <a:pos x="62" y="51"/>
                </a:cxn>
                <a:cxn ang="0">
                  <a:pos x="15" y="11"/>
                </a:cxn>
                <a:cxn ang="0">
                  <a:pos x="9" y="16"/>
                </a:cxn>
                <a:cxn ang="0">
                  <a:pos x="15" y="20"/>
                </a:cxn>
                <a:cxn ang="0">
                  <a:pos x="15" y="20"/>
                </a:cxn>
                <a:cxn ang="0">
                  <a:pos x="20" y="16"/>
                </a:cxn>
                <a:cxn ang="0">
                  <a:pos x="15" y="11"/>
                </a:cxn>
                <a:cxn ang="0">
                  <a:pos x="19" y="52"/>
                </a:cxn>
                <a:cxn ang="0">
                  <a:pos x="19" y="24"/>
                </a:cxn>
                <a:cxn ang="0">
                  <a:pos x="10" y="24"/>
                </a:cxn>
                <a:cxn ang="0">
                  <a:pos x="10" y="52"/>
                </a:cxn>
                <a:cxn ang="0">
                  <a:pos x="19" y="52"/>
                </a:cxn>
                <a:cxn ang="0">
                  <a:pos x="53" y="52"/>
                </a:cxn>
                <a:cxn ang="0">
                  <a:pos x="53" y="36"/>
                </a:cxn>
                <a:cxn ang="0">
                  <a:pos x="42" y="24"/>
                </a:cxn>
                <a:cxn ang="0">
                  <a:pos x="34" y="28"/>
                </a:cxn>
                <a:cxn ang="0">
                  <a:pos x="34" y="28"/>
                </a:cxn>
                <a:cxn ang="0">
                  <a:pos x="34" y="24"/>
                </a:cxn>
                <a:cxn ang="0">
                  <a:pos x="24" y="24"/>
                </a:cxn>
                <a:cxn ang="0">
                  <a:pos x="24" y="52"/>
                </a:cxn>
                <a:cxn ang="0">
                  <a:pos x="34" y="52"/>
                </a:cxn>
                <a:cxn ang="0">
                  <a:pos x="34" y="37"/>
                </a:cxn>
                <a:cxn ang="0">
                  <a:pos x="34" y="34"/>
                </a:cxn>
                <a:cxn ang="0">
                  <a:pos x="39" y="31"/>
                </a:cxn>
                <a:cxn ang="0">
                  <a:pos x="43" y="37"/>
                </a:cxn>
                <a:cxn ang="0">
                  <a:pos x="43" y="52"/>
                </a:cxn>
                <a:cxn ang="0">
                  <a:pos x="53" y="52"/>
                </a:cxn>
              </a:cxnLst>
              <a:rect l="0" t="0" r="r" b="b"/>
              <a:pathLst>
                <a:path w="62" h="62">
                  <a:moveTo>
                    <a:pt x="62" y="51"/>
                  </a:moveTo>
                  <a:cubicBezTo>
                    <a:pt x="62" y="57"/>
                    <a:pt x="57" y="62"/>
                    <a:pt x="51" y="62"/>
                  </a:cubicBezTo>
                  <a:cubicBezTo>
                    <a:pt x="12" y="62"/>
                    <a:pt x="12" y="62"/>
                    <a:pt x="12" y="62"/>
                  </a:cubicBezTo>
                  <a:cubicBezTo>
                    <a:pt x="6" y="62"/>
                    <a:pt x="0" y="57"/>
                    <a:pt x="0" y="51"/>
                  </a:cubicBezTo>
                  <a:cubicBezTo>
                    <a:pt x="0" y="12"/>
                    <a:pt x="0" y="12"/>
                    <a:pt x="0" y="12"/>
                  </a:cubicBezTo>
                  <a:cubicBezTo>
                    <a:pt x="0" y="6"/>
                    <a:pt x="6" y="0"/>
                    <a:pt x="12" y="0"/>
                  </a:cubicBezTo>
                  <a:cubicBezTo>
                    <a:pt x="51" y="0"/>
                    <a:pt x="51" y="0"/>
                    <a:pt x="51" y="0"/>
                  </a:cubicBezTo>
                  <a:cubicBezTo>
                    <a:pt x="57" y="0"/>
                    <a:pt x="62" y="6"/>
                    <a:pt x="62" y="12"/>
                  </a:cubicBezTo>
                  <a:lnTo>
                    <a:pt x="62" y="51"/>
                  </a:lnTo>
                  <a:close/>
                  <a:moveTo>
                    <a:pt x="15" y="11"/>
                  </a:moveTo>
                  <a:cubicBezTo>
                    <a:pt x="12" y="11"/>
                    <a:pt x="9" y="13"/>
                    <a:pt x="9" y="16"/>
                  </a:cubicBezTo>
                  <a:cubicBezTo>
                    <a:pt x="9" y="18"/>
                    <a:pt x="11" y="20"/>
                    <a:pt x="15" y="20"/>
                  </a:cubicBezTo>
                  <a:cubicBezTo>
                    <a:pt x="15" y="20"/>
                    <a:pt x="15" y="20"/>
                    <a:pt x="15" y="20"/>
                  </a:cubicBezTo>
                  <a:cubicBezTo>
                    <a:pt x="18" y="20"/>
                    <a:pt x="20" y="18"/>
                    <a:pt x="20" y="16"/>
                  </a:cubicBezTo>
                  <a:cubicBezTo>
                    <a:pt x="20" y="13"/>
                    <a:pt x="18" y="11"/>
                    <a:pt x="15" y="11"/>
                  </a:cubicBezTo>
                  <a:close/>
                  <a:moveTo>
                    <a:pt x="19" y="52"/>
                  </a:moveTo>
                  <a:cubicBezTo>
                    <a:pt x="19" y="24"/>
                    <a:pt x="19" y="24"/>
                    <a:pt x="19" y="24"/>
                  </a:cubicBezTo>
                  <a:cubicBezTo>
                    <a:pt x="10" y="24"/>
                    <a:pt x="10" y="24"/>
                    <a:pt x="10" y="24"/>
                  </a:cubicBezTo>
                  <a:cubicBezTo>
                    <a:pt x="10" y="52"/>
                    <a:pt x="10" y="52"/>
                    <a:pt x="10" y="52"/>
                  </a:cubicBezTo>
                  <a:lnTo>
                    <a:pt x="19" y="52"/>
                  </a:lnTo>
                  <a:close/>
                  <a:moveTo>
                    <a:pt x="53" y="52"/>
                  </a:moveTo>
                  <a:cubicBezTo>
                    <a:pt x="53" y="36"/>
                    <a:pt x="53" y="36"/>
                    <a:pt x="53" y="36"/>
                  </a:cubicBezTo>
                  <a:cubicBezTo>
                    <a:pt x="53" y="28"/>
                    <a:pt x="48" y="24"/>
                    <a:pt x="42" y="24"/>
                  </a:cubicBezTo>
                  <a:cubicBezTo>
                    <a:pt x="37" y="24"/>
                    <a:pt x="35" y="26"/>
                    <a:pt x="34" y="28"/>
                  </a:cubicBezTo>
                  <a:cubicBezTo>
                    <a:pt x="34" y="28"/>
                    <a:pt x="34" y="28"/>
                    <a:pt x="34" y="28"/>
                  </a:cubicBezTo>
                  <a:cubicBezTo>
                    <a:pt x="34" y="24"/>
                    <a:pt x="34" y="24"/>
                    <a:pt x="34" y="24"/>
                  </a:cubicBezTo>
                  <a:cubicBezTo>
                    <a:pt x="24" y="24"/>
                    <a:pt x="24" y="24"/>
                    <a:pt x="24" y="24"/>
                  </a:cubicBezTo>
                  <a:cubicBezTo>
                    <a:pt x="24" y="24"/>
                    <a:pt x="24" y="27"/>
                    <a:pt x="24" y="52"/>
                  </a:cubicBezTo>
                  <a:cubicBezTo>
                    <a:pt x="34" y="52"/>
                    <a:pt x="34" y="52"/>
                    <a:pt x="34" y="52"/>
                  </a:cubicBezTo>
                  <a:cubicBezTo>
                    <a:pt x="34" y="37"/>
                    <a:pt x="34" y="37"/>
                    <a:pt x="34" y="37"/>
                  </a:cubicBezTo>
                  <a:cubicBezTo>
                    <a:pt x="34" y="36"/>
                    <a:pt x="34" y="35"/>
                    <a:pt x="34" y="34"/>
                  </a:cubicBezTo>
                  <a:cubicBezTo>
                    <a:pt x="35" y="33"/>
                    <a:pt x="36" y="31"/>
                    <a:pt x="39" y="31"/>
                  </a:cubicBezTo>
                  <a:cubicBezTo>
                    <a:pt x="42" y="31"/>
                    <a:pt x="43" y="33"/>
                    <a:pt x="43" y="37"/>
                  </a:cubicBezTo>
                  <a:cubicBezTo>
                    <a:pt x="43" y="52"/>
                    <a:pt x="43" y="52"/>
                    <a:pt x="43" y="52"/>
                  </a:cubicBezTo>
                  <a:lnTo>
                    <a:pt x="53" y="5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7" name="Freeform 154"/>
            <p:cNvSpPr>
              <a:spLocks/>
            </p:cNvSpPr>
            <p:nvPr/>
          </p:nvSpPr>
          <p:spPr bwMode="auto">
            <a:xfrm>
              <a:off x="2181107" y="2743200"/>
              <a:ext cx="219075" cy="174625"/>
            </a:xfrm>
            <a:custGeom>
              <a:avLst/>
              <a:gdLst/>
              <a:ahLst/>
              <a:cxnLst>
                <a:cxn ang="0">
                  <a:pos x="57" y="12"/>
                </a:cxn>
                <a:cxn ang="0">
                  <a:pos x="57" y="14"/>
                </a:cxn>
                <a:cxn ang="0">
                  <a:pos x="20" y="51"/>
                </a:cxn>
                <a:cxn ang="0">
                  <a:pos x="0" y="45"/>
                </a:cxn>
                <a:cxn ang="0">
                  <a:pos x="3" y="45"/>
                </a:cxn>
                <a:cxn ang="0">
                  <a:pos x="19" y="40"/>
                </a:cxn>
                <a:cxn ang="0">
                  <a:pos x="7" y="31"/>
                </a:cxn>
                <a:cxn ang="0">
                  <a:pos x="10" y="31"/>
                </a:cxn>
                <a:cxn ang="0">
                  <a:pos x="13" y="31"/>
                </a:cxn>
                <a:cxn ang="0">
                  <a:pos x="3" y="18"/>
                </a:cxn>
                <a:cxn ang="0">
                  <a:pos x="3" y="18"/>
                </a:cxn>
                <a:cxn ang="0">
                  <a:pos x="9" y="19"/>
                </a:cxn>
                <a:cxn ang="0">
                  <a:pos x="3" y="9"/>
                </a:cxn>
                <a:cxn ang="0">
                  <a:pos x="5" y="2"/>
                </a:cxn>
                <a:cxn ang="0">
                  <a:pos x="31" y="16"/>
                </a:cxn>
                <a:cxn ang="0">
                  <a:pos x="31" y="13"/>
                </a:cxn>
                <a:cxn ang="0">
                  <a:pos x="44" y="0"/>
                </a:cxn>
                <a:cxn ang="0">
                  <a:pos x="54" y="4"/>
                </a:cxn>
                <a:cxn ang="0">
                  <a:pos x="62" y="1"/>
                </a:cxn>
                <a:cxn ang="0">
                  <a:pos x="56" y="8"/>
                </a:cxn>
                <a:cxn ang="0">
                  <a:pos x="64" y="6"/>
                </a:cxn>
                <a:cxn ang="0">
                  <a:pos x="57" y="12"/>
                </a:cxn>
              </a:cxnLst>
              <a:rect l="0" t="0" r="r" b="b"/>
              <a:pathLst>
                <a:path w="64" h="51">
                  <a:moveTo>
                    <a:pt x="57" y="12"/>
                  </a:moveTo>
                  <a:cubicBezTo>
                    <a:pt x="57" y="13"/>
                    <a:pt x="57" y="14"/>
                    <a:pt x="57" y="14"/>
                  </a:cubicBezTo>
                  <a:cubicBezTo>
                    <a:pt x="57" y="31"/>
                    <a:pt x="44" y="51"/>
                    <a:pt x="20" y="51"/>
                  </a:cubicBezTo>
                  <a:cubicBezTo>
                    <a:pt x="13" y="51"/>
                    <a:pt x="6" y="49"/>
                    <a:pt x="0" y="45"/>
                  </a:cubicBezTo>
                  <a:cubicBezTo>
                    <a:pt x="1" y="45"/>
                    <a:pt x="2" y="45"/>
                    <a:pt x="3" y="45"/>
                  </a:cubicBezTo>
                  <a:cubicBezTo>
                    <a:pt x="9" y="45"/>
                    <a:pt x="15" y="43"/>
                    <a:pt x="19" y="40"/>
                  </a:cubicBezTo>
                  <a:cubicBezTo>
                    <a:pt x="14" y="40"/>
                    <a:pt x="9" y="36"/>
                    <a:pt x="7" y="31"/>
                  </a:cubicBezTo>
                  <a:cubicBezTo>
                    <a:pt x="8" y="31"/>
                    <a:pt x="9" y="31"/>
                    <a:pt x="10" y="31"/>
                  </a:cubicBezTo>
                  <a:cubicBezTo>
                    <a:pt x="11" y="31"/>
                    <a:pt x="12" y="31"/>
                    <a:pt x="13" y="31"/>
                  </a:cubicBezTo>
                  <a:cubicBezTo>
                    <a:pt x="7" y="29"/>
                    <a:pt x="3" y="24"/>
                    <a:pt x="3" y="18"/>
                  </a:cubicBezTo>
                  <a:cubicBezTo>
                    <a:pt x="3" y="18"/>
                    <a:pt x="3" y="18"/>
                    <a:pt x="3" y="18"/>
                  </a:cubicBezTo>
                  <a:cubicBezTo>
                    <a:pt x="5" y="19"/>
                    <a:pt x="7" y="19"/>
                    <a:pt x="9" y="19"/>
                  </a:cubicBezTo>
                  <a:cubicBezTo>
                    <a:pt x="5" y="17"/>
                    <a:pt x="3" y="13"/>
                    <a:pt x="3" y="9"/>
                  </a:cubicBezTo>
                  <a:cubicBezTo>
                    <a:pt x="3" y="6"/>
                    <a:pt x="4" y="4"/>
                    <a:pt x="5" y="2"/>
                  </a:cubicBezTo>
                  <a:cubicBezTo>
                    <a:pt x="11" y="10"/>
                    <a:pt x="21" y="15"/>
                    <a:pt x="31" y="16"/>
                  </a:cubicBezTo>
                  <a:cubicBezTo>
                    <a:pt x="31" y="15"/>
                    <a:pt x="31" y="14"/>
                    <a:pt x="31" y="13"/>
                  </a:cubicBezTo>
                  <a:cubicBezTo>
                    <a:pt x="31" y="5"/>
                    <a:pt x="37" y="0"/>
                    <a:pt x="44" y="0"/>
                  </a:cubicBezTo>
                  <a:cubicBezTo>
                    <a:pt x="48" y="0"/>
                    <a:pt x="51" y="1"/>
                    <a:pt x="54" y="4"/>
                  </a:cubicBezTo>
                  <a:cubicBezTo>
                    <a:pt x="56" y="3"/>
                    <a:pt x="59" y="2"/>
                    <a:pt x="62" y="1"/>
                  </a:cubicBezTo>
                  <a:cubicBezTo>
                    <a:pt x="61" y="4"/>
                    <a:pt x="59" y="6"/>
                    <a:pt x="56" y="8"/>
                  </a:cubicBezTo>
                  <a:cubicBezTo>
                    <a:pt x="59" y="7"/>
                    <a:pt x="61" y="7"/>
                    <a:pt x="64" y="6"/>
                  </a:cubicBezTo>
                  <a:cubicBezTo>
                    <a:pt x="62" y="8"/>
                    <a:pt x="60" y="11"/>
                    <a:pt x="57" y="12"/>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8" name="Freeform 83"/>
            <p:cNvSpPr>
              <a:spLocks/>
            </p:cNvSpPr>
            <p:nvPr/>
          </p:nvSpPr>
          <p:spPr bwMode="auto">
            <a:xfrm>
              <a:off x="2500051" y="2736056"/>
              <a:ext cx="188913" cy="188913"/>
            </a:xfrm>
            <a:custGeom>
              <a:avLst/>
              <a:gdLst/>
              <a:ahLst/>
              <a:cxnLst>
                <a:cxn ang="0">
                  <a:pos x="44" y="55"/>
                </a:cxn>
                <a:cxn ang="0">
                  <a:pos x="37" y="55"/>
                </a:cxn>
                <a:cxn ang="0">
                  <a:pos x="37" y="33"/>
                </a:cxn>
                <a:cxn ang="0">
                  <a:pos x="45" y="33"/>
                </a:cxn>
                <a:cxn ang="0">
                  <a:pos x="46" y="25"/>
                </a:cxn>
                <a:cxn ang="0">
                  <a:pos x="37" y="25"/>
                </a:cxn>
                <a:cxn ang="0">
                  <a:pos x="37" y="20"/>
                </a:cxn>
                <a:cxn ang="0">
                  <a:pos x="42" y="16"/>
                </a:cxn>
                <a:cxn ang="0">
                  <a:pos x="47" y="16"/>
                </a:cxn>
                <a:cxn ang="0">
                  <a:pos x="47" y="9"/>
                </a:cxn>
                <a:cxn ang="0">
                  <a:pos x="40" y="8"/>
                </a:cxn>
                <a:cxn ang="0">
                  <a:pos x="29" y="19"/>
                </a:cxn>
                <a:cxn ang="0">
                  <a:pos x="29" y="25"/>
                </a:cxn>
                <a:cxn ang="0">
                  <a:pos x="21" y="25"/>
                </a:cxn>
                <a:cxn ang="0">
                  <a:pos x="21" y="33"/>
                </a:cxn>
                <a:cxn ang="0">
                  <a:pos x="29" y="33"/>
                </a:cxn>
                <a:cxn ang="0">
                  <a:pos x="29" y="55"/>
                </a:cxn>
                <a:cxn ang="0">
                  <a:pos x="10" y="55"/>
                </a:cxn>
                <a:cxn ang="0">
                  <a:pos x="0" y="45"/>
                </a:cxn>
                <a:cxn ang="0">
                  <a:pos x="0" y="10"/>
                </a:cxn>
                <a:cxn ang="0">
                  <a:pos x="10" y="0"/>
                </a:cxn>
                <a:cxn ang="0">
                  <a:pos x="44" y="0"/>
                </a:cxn>
                <a:cxn ang="0">
                  <a:pos x="55" y="10"/>
                </a:cxn>
                <a:cxn ang="0">
                  <a:pos x="55" y="45"/>
                </a:cxn>
                <a:cxn ang="0">
                  <a:pos x="44" y="55"/>
                </a:cxn>
              </a:cxnLst>
              <a:rect l="0" t="0" r="r" b="b"/>
              <a:pathLst>
                <a:path w="55" h="55">
                  <a:moveTo>
                    <a:pt x="44" y="55"/>
                  </a:moveTo>
                  <a:cubicBezTo>
                    <a:pt x="37" y="55"/>
                    <a:pt x="37" y="55"/>
                    <a:pt x="37" y="55"/>
                  </a:cubicBezTo>
                  <a:cubicBezTo>
                    <a:pt x="37" y="33"/>
                    <a:pt x="37" y="33"/>
                    <a:pt x="37" y="33"/>
                  </a:cubicBezTo>
                  <a:cubicBezTo>
                    <a:pt x="45" y="33"/>
                    <a:pt x="45" y="33"/>
                    <a:pt x="45" y="33"/>
                  </a:cubicBezTo>
                  <a:cubicBezTo>
                    <a:pt x="46" y="25"/>
                    <a:pt x="46" y="25"/>
                    <a:pt x="46" y="25"/>
                  </a:cubicBezTo>
                  <a:cubicBezTo>
                    <a:pt x="37" y="25"/>
                    <a:pt x="37" y="25"/>
                    <a:pt x="37" y="25"/>
                  </a:cubicBezTo>
                  <a:cubicBezTo>
                    <a:pt x="37" y="20"/>
                    <a:pt x="37" y="20"/>
                    <a:pt x="37" y="20"/>
                  </a:cubicBezTo>
                  <a:cubicBezTo>
                    <a:pt x="37" y="18"/>
                    <a:pt x="38" y="16"/>
                    <a:pt x="42" y="16"/>
                  </a:cubicBezTo>
                  <a:cubicBezTo>
                    <a:pt x="47" y="16"/>
                    <a:pt x="47" y="16"/>
                    <a:pt x="47" y="16"/>
                  </a:cubicBezTo>
                  <a:cubicBezTo>
                    <a:pt x="47" y="9"/>
                    <a:pt x="47" y="9"/>
                    <a:pt x="47" y="9"/>
                  </a:cubicBezTo>
                  <a:cubicBezTo>
                    <a:pt x="45" y="9"/>
                    <a:pt x="43" y="8"/>
                    <a:pt x="40" y="8"/>
                  </a:cubicBezTo>
                  <a:cubicBezTo>
                    <a:pt x="34" y="8"/>
                    <a:pt x="29" y="12"/>
                    <a:pt x="29" y="19"/>
                  </a:cubicBezTo>
                  <a:cubicBezTo>
                    <a:pt x="29" y="25"/>
                    <a:pt x="29" y="25"/>
                    <a:pt x="29" y="25"/>
                  </a:cubicBezTo>
                  <a:cubicBezTo>
                    <a:pt x="21" y="25"/>
                    <a:pt x="21" y="25"/>
                    <a:pt x="21" y="25"/>
                  </a:cubicBezTo>
                  <a:cubicBezTo>
                    <a:pt x="21" y="33"/>
                    <a:pt x="21" y="33"/>
                    <a:pt x="21" y="33"/>
                  </a:cubicBezTo>
                  <a:cubicBezTo>
                    <a:pt x="29" y="33"/>
                    <a:pt x="29" y="33"/>
                    <a:pt x="29" y="33"/>
                  </a:cubicBezTo>
                  <a:cubicBezTo>
                    <a:pt x="29" y="55"/>
                    <a:pt x="29" y="55"/>
                    <a:pt x="29" y="55"/>
                  </a:cubicBezTo>
                  <a:cubicBezTo>
                    <a:pt x="10" y="55"/>
                    <a:pt x="10" y="55"/>
                    <a:pt x="10" y="55"/>
                  </a:cubicBezTo>
                  <a:cubicBezTo>
                    <a:pt x="4" y="55"/>
                    <a:pt x="0" y="50"/>
                    <a:pt x="0" y="45"/>
                  </a:cubicBezTo>
                  <a:cubicBezTo>
                    <a:pt x="0" y="10"/>
                    <a:pt x="0" y="10"/>
                    <a:pt x="0" y="10"/>
                  </a:cubicBezTo>
                  <a:cubicBezTo>
                    <a:pt x="0" y="5"/>
                    <a:pt x="4" y="0"/>
                    <a:pt x="10" y="0"/>
                  </a:cubicBezTo>
                  <a:cubicBezTo>
                    <a:pt x="44" y="0"/>
                    <a:pt x="44" y="0"/>
                    <a:pt x="44" y="0"/>
                  </a:cubicBezTo>
                  <a:cubicBezTo>
                    <a:pt x="50" y="0"/>
                    <a:pt x="55" y="5"/>
                    <a:pt x="55" y="10"/>
                  </a:cubicBezTo>
                  <a:cubicBezTo>
                    <a:pt x="55" y="45"/>
                    <a:pt x="55" y="45"/>
                    <a:pt x="55" y="45"/>
                  </a:cubicBezTo>
                  <a:cubicBezTo>
                    <a:pt x="55" y="50"/>
                    <a:pt x="50" y="55"/>
                    <a:pt x="44" y="55"/>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9" name="Freeform 141"/>
            <p:cNvSpPr>
              <a:spLocks noEditPoints="1"/>
            </p:cNvSpPr>
            <p:nvPr/>
          </p:nvSpPr>
          <p:spPr bwMode="auto">
            <a:xfrm>
              <a:off x="2814637" y="2746375"/>
              <a:ext cx="233363" cy="168275"/>
            </a:xfrm>
            <a:custGeom>
              <a:avLst/>
              <a:gdLst/>
              <a:ahLst/>
              <a:cxnLst>
                <a:cxn ang="0">
                  <a:pos x="67" y="41"/>
                </a:cxn>
                <a:cxn ang="0">
                  <a:pos x="59" y="48"/>
                </a:cxn>
                <a:cxn ang="0">
                  <a:pos x="34" y="49"/>
                </a:cxn>
                <a:cxn ang="0">
                  <a:pos x="8" y="48"/>
                </a:cxn>
                <a:cxn ang="0">
                  <a:pos x="1" y="41"/>
                </a:cxn>
                <a:cxn ang="0">
                  <a:pos x="0" y="25"/>
                </a:cxn>
                <a:cxn ang="0">
                  <a:pos x="1" y="8"/>
                </a:cxn>
                <a:cxn ang="0">
                  <a:pos x="8" y="1"/>
                </a:cxn>
                <a:cxn ang="0">
                  <a:pos x="34" y="0"/>
                </a:cxn>
                <a:cxn ang="0">
                  <a:pos x="59" y="1"/>
                </a:cxn>
                <a:cxn ang="0">
                  <a:pos x="67" y="8"/>
                </a:cxn>
                <a:cxn ang="0">
                  <a:pos x="68" y="25"/>
                </a:cxn>
                <a:cxn ang="0">
                  <a:pos x="67" y="41"/>
                </a:cxn>
                <a:cxn ang="0">
                  <a:pos x="47" y="23"/>
                </a:cxn>
                <a:cxn ang="0">
                  <a:pos x="28" y="11"/>
                </a:cxn>
                <a:cxn ang="0">
                  <a:pos x="25" y="10"/>
                </a:cxn>
                <a:cxn ang="0">
                  <a:pos x="24" y="13"/>
                </a:cxn>
                <a:cxn ang="0">
                  <a:pos x="24" y="37"/>
                </a:cxn>
                <a:cxn ang="0">
                  <a:pos x="25" y="39"/>
                </a:cxn>
                <a:cxn ang="0">
                  <a:pos x="26" y="39"/>
                </a:cxn>
                <a:cxn ang="0">
                  <a:pos x="28" y="39"/>
                </a:cxn>
                <a:cxn ang="0">
                  <a:pos x="47" y="27"/>
                </a:cxn>
                <a:cxn ang="0">
                  <a:pos x="48" y="25"/>
                </a:cxn>
                <a:cxn ang="0">
                  <a:pos x="47" y="23"/>
                </a:cxn>
              </a:cxnLst>
              <a:rect l="0" t="0" r="r" b="b"/>
              <a:pathLst>
                <a:path w="68" h="49">
                  <a:moveTo>
                    <a:pt x="67" y="41"/>
                  </a:moveTo>
                  <a:cubicBezTo>
                    <a:pt x="66" y="45"/>
                    <a:pt x="63" y="48"/>
                    <a:pt x="59" y="48"/>
                  </a:cubicBezTo>
                  <a:cubicBezTo>
                    <a:pt x="51" y="49"/>
                    <a:pt x="42" y="49"/>
                    <a:pt x="34" y="49"/>
                  </a:cubicBezTo>
                  <a:cubicBezTo>
                    <a:pt x="25" y="49"/>
                    <a:pt x="17" y="49"/>
                    <a:pt x="8" y="48"/>
                  </a:cubicBezTo>
                  <a:cubicBezTo>
                    <a:pt x="5" y="48"/>
                    <a:pt x="2" y="45"/>
                    <a:pt x="1" y="41"/>
                  </a:cubicBezTo>
                  <a:cubicBezTo>
                    <a:pt x="0" y="36"/>
                    <a:pt x="0" y="30"/>
                    <a:pt x="0" y="25"/>
                  </a:cubicBezTo>
                  <a:cubicBezTo>
                    <a:pt x="0" y="19"/>
                    <a:pt x="0" y="14"/>
                    <a:pt x="1" y="8"/>
                  </a:cubicBezTo>
                  <a:cubicBezTo>
                    <a:pt x="2" y="5"/>
                    <a:pt x="5" y="2"/>
                    <a:pt x="8" y="1"/>
                  </a:cubicBezTo>
                  <a:cubicBezTo>
                    <a:pt x="17" y="0"/>
                    <a:pt x="25" y="0"/>
                    <a:pt x="34" y="0"/>
                  </a:cubicBezTo>
                  <a:cubicBezTo>
                    <a:pt x="42" y="0"/>
                    <a:pt x="51" y="0"/>
                    <a:pt x="59" y="1"/>
                  </a:cubicBezTo>
                  <a:cubicBezTo>
                    <a:pt x="63" y="2"/>
                    <a:pt x="66" y="5"/>
                    <a:pt x="67" y="8"/>
                  </a:cubicBezTo>
                  <a:cubicBezTo>
                    <a:pt x="68" y="14"/>
                    <a:pt x="68" y="19"/>
                    <a:pt x="68" y="25"/>
                  </a:cubicBezTo>
                  <a:cubicBezTo>
                    <a:pt x="68" y="30"/>
                    <a:pt x="68" y="36"/>
                    <a:pt x="67" y="41"/>
                  </a:cubicBezTo>
                  <a:close/>
                  <a:moveTo>
                    <a:pt x="47" y="23"/>
                  </a:moveTo>
                  <a:cubicBezTo>
                    <a:pt x="28" y="11"/>
                    <a:pt x="28" y="11"/>
                    <a:pt x="28" y="11"/>
                  </a:cubicBezTo>
                  <a:cubicBezTo>
                    <a:pt x="27" y="10"/>
                    <a:pt x="26" y="10"/>
                    <a:pt x="25" y="10"/>
                  </a:cubicBezTo>
                  <a:cubicBezTo>
                    <a:pt x="25" y="11"/>
                    <a:pt x="24" y="12"/>
                    <a:pt x="24" y="13"/>
                  </a:cubicBezTo>
                  <a:cubicBezTo>
                    <a:pt x="24" y="37"/>
                    <a:pt x="24" y="37"/>
                    <a:pt x="24" y="37"/>
                  </a:cubicBezTo>
                  <a:cubicBezTo>
                    <a:pt x="24" y="38"/>
                    <a:pt x="25" y="39"/>
                    <a:pt x="25" y="39"/>
                  </a:cubicBezTo>
                  <a:cubicBezTo>
                    <a:pt x="26" y="39"/>
                    <a:pt x="26" y="39"/>
                    <a:pt x="26" y="39"/>
                  </a:cubicBezTo>
                  <a:cubicBezTo>
                    <a:pt x="27" y="39"/>
                    <a:pt x="27" y="39"/>
                    <a:pt x="28" y="39"/>
                  </a:cubicBezTo>
                  <a:cubicBezTo>
                    <a:pt x="47" y="27"/>
                    <a:pt x="47" y="27"/>
                    <a:pt x="47" y="27"/>
                  </a:cubicBezTo>
                  <a:cubicBezTo>
                    <a:pt x="48" y="26"/>
                    <a:pt x="48" y="26"/>
                    <a:pt x="48" y="25"/>
                  </a:cubicBezTo>
                  <a:cubicBezTo>
                    <a:pt x="48" y="24"/>
                    <a:pt x="48" y="23"/>
                    <a:pt x="47" y="2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130" name="Rectangle 129"/>
          <p:cNvSpPr/>
          <p:nvPr/>
        </p:nvSpPr>
        <p:spPr>
          <a:xfrm>
            <a:off x="3797486" y="1191325"/>
            <a:ext cx="1521994" cy="1521994"/>
          </a:xfrm>
          <a:prstGeom prst="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31" name="Picture Placeholder 7"/>
          <p:cNvSpPr>
            <a:spLocks noGrp="1"/>
          </p:cNvSpPr>
          <p:nvPr>
            <p:ph type="pic" sz="quarter" idx="23" hasCustomPrompt="1"/>
          </p:nvPr>
        </p:nvSpPr>
        <p:spPr>
          <a:xfrm>
            <a:off x="3931456" y="1316035"/>
            <a:ext cx="1272574" cy="1272574"/>
          </a:xfrm>
          <a:prstGeom prst="rect">
            <a:avLst/>
          </a:prstGeom>
          <a:solidFill>
            <a:schemeClr val="tx2">
              <a:lumMod val="10000"/>
              <a:lumOff val="90000"/>
            </a:schemeClr>
          </a:solidFill>
          <a:ln w="19050">
            <a:noFill/>
          </a:ln>
          <a:effectLst/>
        </p:spPr>
        <p:txBody>
          <a:bodyPr lIns="0" tIns="91440" rIns="0" bIns="0" anchor="b"/>
          <a:lstStyle>
            <a:lvl1pPr algn="ctr" rtl="0">
              <a:buNone/>
              <a:defRPr sz="900">
                <a:solidFill>
                  <a:schemeClr val="tx1">
                    <a:lumMod val="75000"/>
                    <a:lumOff val="25000"/>
                  </a:schemeClr>
                </a:solidFill>
              </a:defRPr>
            </a:lvl1pPr>
          </a:lstStyle>
          <a:p>
            <a:r>
              <a:rPr lang="en-US" dirty="0"/>
              <a:t>Image Holder</a:t>
            </a:r>
          </a:p>
        </p:txBody>
      </p:sp>
      <p:sp>
        <p:nvSpPr>
          <p:cNvPr id="132" name="Text Placeholder 3"/>
          <p:cNvSpPr>
            <a:spLocks noGrp="1"/>
          </p:cNvSpPr>
          <p:nvPr>
            <p:ph type="body" sz="quarter" idx="24" hasCustomPrompt="1"/>
          </p:nvPr>
        </p:nvSpPr>
        <p:spPr>
          <a:xfrm>
            <a:off x="3796986" y="2805297"/>
            <a:ext cx="1541514" cy="295627"/>
          </a:xfrm>
          <a:prstGeom prst="rect">
            <a:avLst/>
          </a:prstGeom>
        </p:spPr>
        <p:txBody>
          <a:bodyPr lIns="0" tIns="0" rIns="0" bIns="0" anchor="ctr"/>
          <a:lstStyle>
            <a:lvl1pPr marL="0" indent="0" algn="ctr" rtl="0">
              <a:buFont typeface="Arial" panose="020B0604020202020204" pitchFamily="34" charset="0"/>
              <a:buNone/>
              <a:defRPr sz="1400" b="1">
                <a:solidFill>
                  <a:schemeClr val="tx1">
                    <a:lumMod val="50000"/>
                    <a:lumOff val="50000"/>
                  </a:schemeClr>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200"/>
            </a:lvl5pPr>
          </a:lstStyle>
          <a:p>
            <a:pPr lvl="0"/>
            <a:r>
              <a:rPr lang="en-US" dirty="0"/>
              <a:t>Click to add name</a:t>
            </a:r>
          </a:p>
        </p:txBody>
      </p:sp>
      <p:sp>
        <p:nvSpPr>
          <p:cNvPr id="133" name="Text Placeholder 3"/>
          <p:cNvSpPr>
            <a:spLocks noGrp="1"/>
          </p:cNvSpPr>
          <p:nvPr>
            <p:ph type="body" sz="quarter" idx="25" hasCustomPrompt="1"/>
          </p:nvPr>
        </p:nvSpPr>
        <p:spPr>
          <a:xfrm>
            <a:off x="3796986" y="3086249"/>
            <a:ext cx="1541514" cy="204254"/>
          </a:xfrm>
          <a:prstGeom prst="rect">
            <a:avLst/>
          </a:prstGeom>
        </p:spPr>
        <p:txBody>
          <a:bodyPr lIns="0" tIns="0" rIns="0" bIns="0" anchor="ctr"/>
          <a:lstStyle>
            <a:lvl1pPr marL="0" indent="0" algn="ctr" rtl="0">
              <a:buFont typeface="Arial" panose="020B0604020202020204" pitchFamily="34" charset="0"/>
              <a:buNone/>
              <a:defRPr sz="1050" b="0">
                <a:solidFill>
                  <a:schemeClr val="tx1">
                    <a:lumMod val="50000"/>
                    <a:lumOff val="50000"/>
                  </a:schemeClr>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200"/>
            </a:lvl5pPr>
          </a:lstStyle>
          <a:p>
            <a:pPr lvl="0"/>
            <a:r>
              <a:rPr lang="en-US" dirty="0"/>
              <a:t>Click to add Text</a:t>
            </a:r>
          </a:p>
        </p:txBody>
      </p:sp>
      <p:sp>
        <p:nvSpPr>
          <p:cNvPr id="148" name="Text Placeholder 3"/>
          <p:cNvSpPr>
            <a:spLocks noGrp="1"/>
          </p:cNvSpPr>
          <p:nvPr>
            <p:ph type="body" sz="quarter" idx="31" hasCustomPrompt="1"/>
          </p:nvPr>
        </p:nvSpPr>
        <p:spPr>
          <a:xfrm>
            <a:off x="3796986" y="3327493"/>
            <a:ext cx="1541514" cy="878746"/>
          </a:xfrm>
          <a:prstGeom prst="rect">
            <a:avLst/>
          </a:prstGeom>
        </p:spPr>
        <p:txBody>
          <a:bodyPr lIns="0" tIns="0" rIns="0" bIns="0" anchor="t"/>
          <a:lstStyle>
            <a:lvl1pPr marL="0" indent="0" algn="ctr" rtl="0">
              <a:buFont typeface="Arial" panose="020B0604020202020204" pitchFamily="34" charset="0"/>
              <a:buNone/>
              <a:defRPr sz="1050" b="0">
                <a:solidFill>
                  <a:schemeClr val="tx1">
                    <a:lumMod val="50000"/>
                    <a:lumOff val="50000"/>
                  </a:schemeClr>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200"/>
            </a:lvl5pPr>
          </a:lstStyle>
          <a:p>
            <a:pPr lvl="0"/>
            <a:r>
              <a:rPr lang="en-US" dirty="0"/>
              <a:t>Click to add Text</a:t>
            </a:r>
          </a:p>
        </p:txBody>
      </p:sp>
      <p:grpSp>
        <p:nvGrpSpPr>
          <p:cNvPr id="160" name="Group 159"/>
          <p:cNvGrpSpPr/>
          <p:nvPr/>
        </p:nvGrpSpPr>
        <p:grpSpPr>
          <a:xfrm>
            <a:off x="4105382" y="4274350"/>
            <a:ext cx="924722" cy="163900"/>
            <a:chOff x="1847802" y="2724150"/>
            <a:chExt cx="1200198" cy="212725"/>
          </a:xfrm>
          <a:solidFill>
            <a:schemeClr val="accent3"/>
          </a:solidFill>
        </p:grpSpPr>
        <p:sp>
          <p:nvSpPr>
            <p:cNvPr id="161" name="Freeform 104"/>
            <p:cNvSpPr>
              <a:spLocks noEditPoints="1"/>
            </p:cNvSpPr>
            <p:nvPr/>
          </p:nvSpPr>
          <p:spPr bwMode="auto">
            <a:xfrm>
              <a:off x="1847802" y="2724150"/>
              <a:ext cx="212725" cy="212725"/>
            </a:xfrm>
            <a:custGeom>
              <a:avLst/>
              <a:gdLst/>
              <a:ahLst/>
              <a:cxnLst>
                <a:cxn ang="0">
                  <a:pos x="62" y="51"/>
                </a:cxn>
                <a:cxn ang="0">
                  <a:pos x="51" y="62"/>
                </a:cxn>
                <a:cxn ang="0">
                  <a:pos x="12" y="62"/>
                </a:cxn>
                <a:cxn ang="0">
                  <a:pos x="0" y="51"/>
                </a:cxn>
                <a:cxn ang="0">
                  <a:pos x="0" y="12"/>
                </a:cxn>
                <a:cxn ang="0">
                  <a:pos x="12" y="0"/>
                </a:cxn>
                <a:cxn ang="0">
                  <a:pos x="51" y="0"/>
                </a:cxn>
                <a:cxn ang="0">
                  <a:pos x="62" y="12"/>
                </a:cxn>
                <a:cxn ang="0">
                  <a:pos x="62" y="51"/>
                </a:cxn>
                <a:cxn ang="0">
                  <a:pos x="15" y="11"/>
                </a:cxn>
                <a:cxn ang="0">
                  <a:pos x="9" y="16"/>
                </a:cxn>
                <a:cxn ang="0">
                  <a:pos x="15" y="20"/>
                </a:cxn>
                <a:cxn ang="0">
                  <a:pos x="15" y="20"/>
                </a:cxn>
                <a:cxn ang="0">
                  <a:pos x="20" y="16"/>
                </a:cxn>
                <a:cxn ang="0">
                  <a:pos x="15" y="11"/>
                </a:cxn>
                <a:cxn ang="0">
                  <a:pos x="19" y="52"/>
                </a:cxn>
                <a:cxn ang="0">
                  <a:pos x="19" y="24"/>
                </a:cxn>
                <a:cxn ang="0">
                  <a:pos x="10" y="24"/>
                </a:cxn>
                <a:cxn ang="0">
                  <a:pos x="10" y="52"/>
                </a:cxn>
                <a:cxn ang="0">
                  <a:pos x="19" y="52"/>
                </a:cxn>
                <a:cxn ang="0">
                  <a:pos x="53" y="52"/>
                </a:cxn>
                <a:cxn ang="0">
                  <a:pos x="53" y="36"/>
                </a:cxn>
                <a:cxn ang="0">
                  <a:pos x="42" y="24"/>
                </a:cxn>
                <a:cxn ang="0">
                  <a:pos x="34" y="28"/>
                </a:cxn>
                <a:cxn ang="0">
                  <a:pos x="34" y="28"/>
                </a:cxn>
                <a:cxn ang="0">
                  <a:pos x="34" y="24"/>
                </a:cxn>
                <a:cxn ang="0">
                  <a:pos x="24" y="24"/>
                </a:cxn>
                <a:cxn ang="0">
                  <a:pos x="24" y="52"/>
                </a:cxn>
                <a:cxn ang="0">
                  <a:pos x="34" y="52"/>
                </a:cxn>
                <a:cxn ang="0">
                  <a:pos x="34" y="37"/>
                </a:cxn>
                <a:cxn ang="0">
                  <a:pos x="34" y="34"/>
                </a:cxn>
                <a:cxn ang="0">
                  <a:pos x="39" y="31"/>
                </a:cxn>
                <a:cxn ang="0">
                  <a:pos x="43" y="37"/>
                </a:cxn>
                <a:cxn ang="0">
                  <a:pos x="43" y="52"/>
                </a:cxn>
                <a:cxn ang="0">
                  <a:pos x="53" y="52"/>
                </a:cxn>
              </a:cxnLst>
              <a:rect l="0" t="0" r="r" b="b"/>
              <a:pathLst>
                <a:path w="62" h="62">
                  <a:moveTo>
                    <a:pt x="62" y="51"/>
                  </a:moveTo>
                  <a:cubicBezTo>
                    <a:pt x="62" y="57"/>
                    <a:pt x="57" y="62"/>
                    <a:pt x="51" y="62"/>
                  </a:cubicBezTo>
                  <a:cubicBezTo>
                    <a:pt x="12" y="62"/>
                    <a:pt x="12" y="62"/>
                    <a:pt x="12" y="62"/>
                  </a:cubicBezTo>
                  <a:cubicBezTo>
                    <a:pt x="6" y="62"/>
                    <a:pt x="0" y="57"/>
                    <a:pt x="0" y="51"/>
                  </a:cubicBezTo>
                  <a:cubicBezTo>
                    <a:pt x="0" y="12"/>
                    <a:pt x="0" y="12"/>
                    <a:pt x="0" y="12"/>
                  </a:cubicBezTo>
                  <a:cubicBezTo>
                    <a:pt x="0" y="6"/>
                    <a:pt x="6" y="0"/>
                    <a:pt x="12" y="0"/>
                  </a:cubicBezTo>
                  <a:cubicBezTo>
                    <a:pt x="51" y="0"/>
                    <a:pt x="51" y="0"/>
                    <a:pt x="51" y="0"/>
                  </a:cubicBezTo>
                  <a:cubicBezTo>
                    <a:pt x="57" y="0"/>
                    <a:pt x="62" y="6"/>
                    <a:pt x="62" y="12"/>
                  </a:cubicBezTo>
                  <a:lnTo>
                    <a:pt x="62" y="51"/>
                  </a:lnTo>
                  <a:close/>
                  <a:moveTo>
                    <a:pt x="15" y="11"/>
                  </a:moveTo>
                  <a:cubicBezTo>
                    <a:pt x="12" y="11"/>
                    <a:pt x="9" y="13"/>
                    <a:pt x="9" y="16"/>
                  </a:cubicBezTo>
                  <a:cubicBezTo>
                    <a:pt x="9" y="18"/>
                    <a:pt x="11" y="20"/>
                    <a:pt x="15" y="20"/>
                  </a:cubicBezTo>
                  <a:cubicBezTo>
                    <a:pt x="15" y="20"/>
                    <a:pt x="15" y="20"/>
                    <a:pt x="15" y="20"/>
                  </a:cubicBezTo>
                  <a:cubicBezTo>
                    <a:pt x="18" y="20"/>
                    <a:pt x="20" y="18"/>
                    <a:pt x="20" y="16"/>
                  </a:cubicBezTo>
                  <a:cubicBezTo>
                    <a:pt x="20" y="13"/>
                    <a:pt x="18" y="11"/>
                    <a:pt x="15" y="11"/>
                  </a:cubicBezTo>
                  <a:close/>
                  <a:moveTo>
                    <a:pt x="19" y="52"/>
                  </a:moveTo>
                  <a:cubicBezTo>
                    <a:pt x="19" y="24"/>
                    <a:pt x="19" y="24"/>
                    <a:pt x="19" y="24"/>
                  </a:cubicBezTo>
                  <a:cubicBezTo>
                    <a:pt x="10" y="24"/>
                    <a:pt x="10" y="24"/>
                    <a:pt x="10" y="24"/>
                  </a:cubicBezTo>
                  <a:cubicBezTo>
                    <a:pt x="10" y="52"/>
                    <a:pt x="10" y="52"/>
                    <a:pt x="10" y="52"/>
                  </a:cubicBezTo>
                  <a:lnTo>
                    <a:pt x="19" y="52"/>
                  </a:lnTo>
                  <a:close/>
                  <a:moveTo>
                    <a:pt x="53" y="52"/>
                  </a:moveTo>
                  <a:cubicBezTo>
                    <a:pt x="53" y="36"/>
                    <a:pt x="53" y="36"/>
                    <a:pt x="53" y="36"/>
                  </a:cubicBezTo>
                  <a:cubicBezTo>
                    <a:pt x="53" y="28"/>
                    <a:pt x="48" y="24"/>
                    <a:pt x="42" y="24"/>
                  </a:cubicBezTo>
                  <a:cubicBezTo>
                    <a:pt x="37" y="24"/>
                    <a:pt x="35" y="26"/>
                    <a:pt x="34" y="28"/>
                  </a:cubicBezTo>
                  <a:cubicBezTo>
                    <a:pt x="34" y="28"/>
                    <a:pt x="34" y="28"/>
                    <a:pt x="34" y="28"/>
                  </a:cubicBezTo>
                  <a:cubicBezTo>
                    <a:pt x="34" y="24"/>
                    <a:pt x="34" y="24"/>
                    <a:pt x="34" y="24"/>
                  </a:cubicBezTo>
                  <a:cubicBezTo>
                    <a:pt x="24" y="24"/>
                    <a:pt x="24" y="24"/>
                    <a:pt x="24" y="24"/>
                  </a:cubicBezTo>
                  <a:cubicBezTo>
                    <a:pt x="24" y="24"/>
                    <a:pt x="24" y="27"/>
                    <a:pt x="24" y="52"/>
                  </a:cubicBezTo>
                  <a:cubicBezTo>
                    <a:pt x="34" y="52"/>
                    <a:pt x="34" y="52"/>
                    <a:pt x="34" y="52"/>
                  </a:cubicBezTo>
                  <a:cubicBezTo>
                    <a:pt x="34" y="37"/>
                    <a:pt x="34" y="37"/>
                    <a:pt x="34" y="37"/>
                  </a:cubicBezTo>
                  <a:cubicBezTo>
                    <a:pt x="34" y="36"/>
                    <a:pt x="34" y="35"/>
                    <a:pt x="34" y="34"/>
                  </a:cubicBezTo>
                  <a:cubicBezTo>
                    <a:pt x="35" y="33"/>
                    <a:pt x="36" y="31"/>
                    <a:pt x="39" y="31"/>
                  </a:cubicBezTo>
                  <a:cubicBezTo>
                    <a:pt x="42" y="31"/>
                    <a:pt x="43" y="33"/>
                    <a:pt x="43" y="37"/>
                  </a:cubicBezTo>
                  <a:cubicBezTo>
                    <a:pt x="43" y="52"/>
                    <a:pt x="43" y="52"/>
                    <a:pt x="43" y="52"/>
                  </a:cubicBezTo>
                  <a:lnTo>
                    <a:pt x="53" y="5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rtl="0"/>
              <a:endParaRPr lang="en-US" dirty="0"/>
            </a:p>
          </p:txBody>
        </p:sp>
        <p:sp>
          <p:nvSpPr>
            <p:cNvPr id="162" name="Freeform 154"/>
            <p:cNvSpPr>
              <a:spLocks/>
            </p:cNvSpPr>
            <p:nvPr/>
          </p:nvSpPr>
          <p:spPr bwMode="auto">
            <a:xfrm>
              <a:off x="2181107" y="2743200"/>
              <a:ext cx="219075" cy="174625"/>
            </a:xfrm>
            <a:custGeom>
              <a:avLst/>
              <a:gdLst/>
              <a:ahLst/>
              <a:cxnLst>
                <a:cxn ang="0">
                  <a:pos x="57" y="12"/>
                </a:cxn>
                <a:cxn ang="0">
                  <a:pos x="57" y="14"/>
                </a:cxn>
                <a:cxn ang="0">
                  <a:pos x="20" y="51"/>
                </a:cxn>
                <a:cxn ang="0">
                  <a:pos x="0" y="45"/>
                </a:cxn>
                <a:cxn ang="0">
                  <a:pos x="3" y="45"/>
                </a:cxn>
                <a:cxn ang="0">
                  <a:pos x="19" y="40"/>
                </a:cxn>
                <a:cxn ang="0">
                  <a:pos x="7" y="31"/>
                </a:cxn>
                <a:cxn ang="0">
                  <a:pos x="10" y="31"/>
                </a:cxn>
                <a:cxn ang="0">
                  <a:pos x="13" y="31"/>
                </a:cxn>
                <a:cxn ang="0">
                  <a:pos x="3" y="18"/>
                </a:cxn>
                <a:cxn ang="0">
                  <a:pos x="3" y="18"/>
                </a:cxn>
                <a:cxn ang="0">
                  <a:pos x="9" y="19"/>
                </a:cxn>
                <a:cxn ang="0">
                  <a:pos x="3" y="9"/>
                </a:cxn>
                <a:cxn ang="0">
                  <a:pos x="5" y="2"/>
                </a:cxn>
                <a:cxn ang="0">
                  <a:pos x="31" y="16"/>
                </a:cxn>
                <a:cxn ang="0">
                  <a:pos x="31" y="13"/>
                </a:cxn>
                <a:cxn ang="0">
                  <a:pos x="44" y="0"/>
                </a:cxn>
                <a:cxn ang="0">
                  <a:pos x="54" y="4"/>
                </a:cxn>
                <a:cxn ang="0">
                  <a:pos x="62" y="1"/>
                </a:cxn>
                <a:cxn ang="0">
                  <a:pos x="56" y="8"/>
                </a:cxn>
                <a:cxn ang="0">
                  <a:pos x="64" y="6"/>
                </a:cxn>
                <a:cxn ang="0">
                  <a:pos x="57" y="12"/>
                </a:cxn>
              </a:cxnLst>
              <a:rect l="0" t="0" r="r" b="b"/>
              <a:pathLst>
                <a:path w="64" h="51">
                  <a:moveTo>
                    <a:pt x="57" y="12"/>
                  </a:moveTo>
                  <a:cubicBezTo>
                    <a:pt x="57" y="13"/>
                    <a:pt x="57" y="14"/>
                    <a:pt x="57" y="14"/>
                  </a:cubicBezTo>
                  <a:cubicBezTo>
                    <a:pt x="57" y="31"/>
                    <a:pt x="44" y="51"/>
                    <a:pt x="20" y="51"/>
                  </a:cubicBezTo>
                  <a:cubicBezTo>
                    <a:pt x="13" y="51"/>
                    <a:pt x="6" y="49"/>
                    <a:pt x="0" y="45"/>
                  </a:cubicBezTo>
                  <a:cubicBezTo>
                    <a:pt x="1" y="45"/>
                    <a:pt x="2" y="45"/>
                    <a:pt x="3" y="45"/>
                  </a:cubicBezTo>
                  <a:cubicBezTo>
                    <a:pt x="9" y="45"/>
                    <a:pt x="15" y="43"/>
                    <a:pt x="19" y="40"/>
                  </a:cubicBezTo>
                  <a:cubicBezTo>
                    <a:pt x="14" y="40"/>
                    <a:pt x="9" y="36"/>
                    <a:pt x="7" y="31"/>
                  </a:cubicBezTo>
                  <a:cubicBezTo>
                    <a:pt x="8" y="31"/>
                    <a:pt x="9" y="31"/>
                    <a:pt x="10" y="31"/>
                  </a:cubicBezTo>
                  <a:cubicBezTo>
                    <a:pt x="11" y="31"/>
                    <a:pt x="12" y="31"/>
                    <a:pt x="13" y="31"/>
                  </a:cubicBezTo>
                  <a:cubicBezTo>
                    <a:pt x="7" y="29"/>
                    <a:pt x="3" y="24"/>
                    <a:pt x="3" y="18"/>
                  </a:cubicBezTo>
                  <a:cubicBezTo>
                    <a:pt x="3" y="18"/>
                    <a:pt x="3" y="18"/>
                    <a:pt x="3" y="18"/>
                  </a:cubicBezTo>
                  <a:cubicBezTo>
                    <a:pt x="5" y="19"/>
                    <a:pt x="7" y="19"/>
                    <a:pt x="9" y="19"/>
                  </a:cubicBezTo>
                  <a:cubicBezTo>
                    <a:pt x="5" y="17"/>
                    <a:pt x="3" y="13"/>
                    <a:pt x="3" y="9"/>
                  </a:cubicBezTo>
                  <a:cubicBezTo>
                    <a:pt x="3" y="6"/>
                    <a:pt x="4" y="4"/>
                    <a:pt x="5" y="2"/>
                  </a:cubicBezTo>
                  <a:cubicBezTo>
                    <a:pt x="11" y="10"/>
                    <a:pt x="21" y="15"/>
                    <a:pt x="31" y="16"/>
                  </a:cubicBezTo>
                  <a:cubicBezTo>
                    <a:pt x="31" y="15"/>
                    <a:pt x="31" y="14"/>
                    <a:pt x="31" y="13"/>
                  </a:cubicBezTo>
                  <a:cubicBezTo>
                    <a:pt x="31" y="5"/>
                    <a:pt x="37" y="0"/>
                    <a:pt x="44" y="0"/>
                  </a:cubicBezTo>
                  <a:cubicBezTo>
                    <a:pt x="48" y="0"/>
                    <a:pt x="51" y="1"/>
                    <a:pt x="54" y="4"/>
                  </a:cubicBezTo>
                  <a:cubicBezTo>
                    <a:pt x="56" y="3"/>
                    <a:pt x="59" y="2"/>
                    <a:pt x="62" y="1"/>
                  </a:cubicBezTo>
                  <a:cubicBezTo>
                    <a:pt x="61" y="4"/>
                    <a:pt x="59" y="6"/>
                    <a:pt x="56" y="8"/>
                  </a:cubicBezTo>
                  <a:cubicBezTo>
                    <a:pt x="59" y="7"/>
                    <a:pt x="61" y="7"/>
                    <a:pt x="64" y="6"/>
                  </a:cubicBezTo>
                  <a:cubicBezTo>
                    <a:pt x="62" y="8"/>
                    <a:pt x="60" y="11"/>
                    <a:pt x="57" y="12"/>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rtl="0"/>
              <a:endParaRPr lang="en-US" dirty="0"/>
            </a:p>
          </p:txBody>
        </p:sp>
        <p:sp>
          <p:nvSpPr>
            <p:cNvPr id="163" name="Freeform 83"/>
            <p:cNvSpPr>
              <a:spLocks/>
            </p:cNvSpPr>
            <p:nvPr/>
          </p:nvSpPr>
          <p:spPr bwMode="auto">
            <a:xfrm>
              <a:off x="2500051" y="2736056"/>
              <a:ext cx="188913" cy="188913"/>
            </a:xfrm>
            <a:custGeom>
              <a:avLst/>
              <a:gdLst/>
              <a:ahLst/>
              <a:cxnLst>
                <a:cxn ang="0">
                  <a:pos x="44" y="55"/>
                </a:cxn>
                <a:cxn ang="0">
                  <a:pos x="37" y="55"/>
                </a:cxn>
                <a:cxn ang="0">
                  <a:pos x="37" y="33"/>
                </a:cxn>
                <a:cxn ang="0">
                  <a:pos x="45" y="33"/>
                </a:cxn>
                <a:cxn ang="0">
                  <a:pos x="46" y="25"/>
                </a:cxn>
                <a:cxn ang="0">
                  <a:pos x="37" y="25"/>
                </a:cxn>
                <a:cxn ang="0">
                  <a:pos x="37" y="20"/>
                </a:cxn>
                <a:cxn ang="0">
                  <a:pos x="42" y="16"/>
                </a:cxn>
                <a:cxn ang="0">
                  <a:pos x="47" y="16"/>
                </a:cxn>
                <a:cxn ang="0">
                  <a:pos x="47" y="9"/>
                </a:cxn>
                <a:cxn ang="0">
                  <a:pos x="40" y="8"/>
                </a:cxn>
                <a:cxn ang="0">
                  <a:pos x="29" y="19"/>
                </a:cxn>
                <a:cxn ang="0">
                  <a:pos x="29" y="25"/>
                </a:cxn>
                <a:cxn ang="0">
                  <a:pos x="21" y="25"/>
                </a:cxn>
                <a:cxn ang="0">
                  <a:pos x="21" y="33"/>
                </a:cxn>
                <a:cxn ang="0">
                  <a:pos x="29" y="33"/>
                </a:cxn>
                <a:cxn ang="0">
                  <a:pos x="29" y="55"/>
                </a:cxn>
                <a:cxn ang="0">
                  <a:pos x="10" y="55"/>
                </a:cxn>
                <a:cxn ang="0">
                  <a:pos x="0" y="45"/>
                </a:cxn>
                <a:cxn ang="0">
                  <a:pos x="0" y="10"/>
                </a:cxn>
                <a:cxn ang="0">
                  <a:pos x="10" y="0"/>
                </a:cxn>
                <a:cxn ang="0">
                  <a:pos x="44" y="0"/>
                </a:cxn>
                <a:cxn ang="0">
                  <a:pos x="55" y="10"/>
                </a:cxn>
                <a:cxn ang="0">
                  <a:pos x="55" y="45"/>
                </a:cxn>
                <a:cxn ang="0">
                  <a:pos x="44" y="55"/>
                </a:cxn>
              </a:cxnLst>
              <a:rect l="0" t="0" r="r" b="b"/>
              <a:pathLst>
                <a:path w="55" h="55">
                  <a:moveTo>
                    <a:pt x="44" y="55"/>
                  </a:moveTo>
                  <a:cubicBezTo>
                    <a:pt x="37" y="55"/>
                    <a:pt x="37" y="55"/>
                    <a:pt x="37" y="55"/>
                  </a:cubicBezTo>
                  <a:cubicBezTo>
                    <a:pt x="37" y="33"/>
                    <a:pt x="37" y="33"/>
                    <a:pt x="37" y="33"/>
                  </a:cubicBezTo>
                  <a:cubicBezTo>
                    <a:pt x="45" y="33"/>
                    <a:pt x="45" y="33"/>
                    <a:pt x="45" y="33"/>
                  </a:cubicBezTo>
                  <a:cubicBezTo>
                    <a:pt x="46" y="25"/>
                    <a:pt x="46" y="25"/>
                    <a:pt x="46" y="25"/>
                  </a:cubicBezTo>
                  <a:cubicBezTo>
                    <a:pt x="37" y="25"/>
                    <a:pt x="37" y="25"/>
                    <a:pt x="37" y="25"/>
                  </a:cubicBezTo>
                  <a:cubicBezTo>
                    <a:pt x="37" y="20"/>
                    <a:pt x="37" y="20"/>
                    <a:pt x="37" y="20"/>
                  </a:cubicBezTo>
                  <a:cubicBezTo>
                    <a:pt x="37" y="18"/>
                    <a:pt x="38" y="16"/>
                    <a:pt x="42" y="16"/>
                  </a:cubicBezTo>
                  <a:cubicBezTo>
                    <a:pt x="47" y="16"/>
                    <a:pt x="47" y="16"/>
                    <a:pt x="47" y="16"/>
                  </a:cubicBezTo>
                  <a:cubicBezTo>
                    <a:pt x="47" y="9"/>
                    <a:pt x="47" y="9"/>
                    <a:pt x="47" y="9"/>
                  </a:cubicBezTo>
                  <a:cubicBezTo>
                    <a:pt x="45" y="9"/>
                    <a:pt x="43" y="8"/>
                    <a:pt x="40" y="8"/>
                  </a:cubicBezTo>
                  <a:cubicBezTo>
                    <a:pt x="34" y="8"/>
                    <a:pt x="29" y="12"/>
                    <a:pt x="29" y="19"/>
                  </a:cubicBezTo>
                  <a:cubicBezTo>
                    <a:pt x="29" y="25"/>
                    <a:pt x="29" y="25"/>
                    <a:pt x="29" y="25"/>
                  </a:cubicBezTo>
                  <a:cubicBezTo>
                    <a:pt x="21" y="25"/>
                    <a:pt x="21" y="25"/>
                    <a:pt x="21" y="25"/>
                  </a:cubicBezTo>
                  <a:cubicBezTo>
                    <a:pt x="21" y="33"/>
                    <a:pt x="21" y="33"/>
                    <a:pt x="21" y="33"/>
                  </a:cubicBezTo>
                  <a:cubicBezTo>
                    <a:pt x="29" y="33"/>
                    <a:pt x="29" y="33"/>
                    <a:pt x="29" y="33"/>
                  </a:cubicBezTo>
                  <a:cubicBezTo>
                    <a:pt x="29" y="55"/>
                    <a:pt x="29" y="55"/>
                    <a:pt x="29" y="55"/>
                  </a:cubicBezTo>
                  <a:cubicBezTo>
                    <a:pt x="10" y="55"/>
                    <a:pt x="10" y="55"/>
                    <a:pt x="10" y="55"/>
                  </a:cubicBezTo>
                  <a:cubicBezTo>
                    <a:pt x="4" y="55"/>
                    <a:pt x="0" y="50"/>
                    <a:pt x="0" y="45"/>
                  </a:cubicBezTo>
                  <a:cubicBezTo>
                    <a:pt x="0" y="10"/>
                    <a:pt x="0" y="10"/>
                    <a:pt x="0" y="10"/>
                  </a:cubicBezTo>
                  <a:cubicBezTo>
                    <a:pt x="0" y="5"/>
                    <a:pt x="4" y="0"/>
                    <a:pt x="10" y="0"/>
                  </a:cubicBezTo>
                  <a:cubicBezTo>
                    <a:pt x="44" y="0"/>
                    <a:pt x="44" y="0"/>
                    <a:pt x="44" y="0"/>
                  </a:cubicBezTo>
                  <a:cubicBezTo>
                    <a:pt x="50" y="0"/>
                    <a:pt x="55" y="5"/>
                    <a:pt x="55" y="10"/>
                  </a:cubicBezTo>
                  <a:cubicBezTo>
                    <a:pt x="55" y="45"/>
                    <a:pt x="55" y="45"/>
                    <a:pt x="55" y="45"/>
                  </a:cubicBezTo>
                  <a:cubicBezTo>
                    <a:pt x="55" y="50"/>
                    <a:pt x="50" y="55"/>
                    <a:pt x="44" y="55"/>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rtl="0"/>
              <a:endParaRPr lang="en-US" dirty="0"/>
            </a:p>
          </p:txBody>
        </p:sp>
        <p:sp>
          <p:nvSpPr>
            <p:cNvPr id="164" name="Freeform 141"/>
            <p:cNvSpPr>
              <a:spLocks noEditPoints="1"/>
            </p:cNvSpPr>
            <p:nvPr/>
          </p:nvSpPr>
          <p:spPr bwMode="auto">
            <a:xfrm>
              <a:off x="2814637" y="2746375"/>
              <a:ext cx="233363" cy="168275"/>
            </a:xfrm>
            <a:custGeom>
              <a:avLst/>
              <a:gdLst/>
              <a:ahLst/>
              <a:cxnLst>
                <a:cxn ang="0">
                  <a:pos x="67" y="41"/>
                </a:cxn>
                <a:cxn ang="0">
                  <a:pos x="59" y="48"/>
                </a:cxn>
                <a:cxn ang="0">
                  <a:pos x="34" y="49"/>
                </a:cxn>
                <a:cxn ang="0">
                  <a:pos x="8" y="48"/>
                </a:cxn>
                <a:cxn ang="0">
                  <a:pos x="1" y="41"/>
                </a:cxn>
                <a:cxn ang="0">
                  <a:pos x="0" y="25"/>
                </a:cxn>
                <a:cxn ang="0">
                  <a:pos x="1" y="8"/>
                </a:cxn>
                <a:cxn ang="0">
                  <a:pos x="8" y="1"/>
                </a:cxn>
                <a:cxn ang="0">
                  <a:pos x="34" y="0"/>
                </a:cxn>
                <a:cxn ang="0">
                  <a:pos x="59" y="1"/>
                </a:cxn>
                <a:cxn ang="0">
                  <a:pos x="67" y="8"/>
                </a:cxn>
                <a:cxn ang="0">
                  <a:pos x="68" y="25"/>
                </a:cxn>
                <a:cxn ang="0">
                  <a:pos x="67" y="41"/>
                </a:cxn>
                <a:cxn ang="0">
                  <a:pos x="47" y="23"/>
                </a:cxn>
                <a:cxn ang="0">
                  <a:pos x="28" y="11"/>
                </a:cxn>
                <a:cxn ang="0">
                  <a:pos x="25" y="10"/>
                </a:cxn>
                <a:cxn ang="0">
                  <a:pos x="24" y="13"/>
                </a:cxn>
                <a:cxn ang="0">
                  <a:pos x="24" y="37"/>
                </a:cxn>
                <a:cxn ang="0">
                  <a:pos x="25" y="39"/>
                </a:cxn>
                <a:cxn ang="0">
                  <a:pos x="26" y="39"/>
                </a:cxn>
                <a:cxn ang="0">
                  <a:pos x="28" y="39"/>
                </a:cxn>
                <a:cxn ang="0">
                  <a:pos x="47" y="27"/>
                </a:cxn>
                <a:cxn ang="0">
                  <a:pos x="48" y="25"/>
                </a:cxn>
                <a:cxn ang="0">
                  <a:pos x="47" y="23"/>
                </a:cxn>
              </a:cxnLst>
              <a:rect l="0" t="0" r="r" b="b"/>
              <a:pathLst>
                <a:path w="68" h="49">
                  <a:moveTo>
                    <a:pt x="67" y="41"/>
                  </a:moveTo>
                  <a:cubicBezTo>
                    <a:pt x="66" y="45"/>
                    <a:pt x="63" y="48"/>
                    <a:pt x="59" y="48"/>
                  </a:cubicBezTo>
                  <a:cubicBezTo>
                    <a:pt x="51" y="49"/>
                    <a:pt x="42" y="49"/>
                    <a:pt x="34" y="49"/>
                  </a:cubicBezTo>
                  <a:cubicBezTo>
                    <a:pt x="25" y="49"/>
                    <a:pt x="17" y="49"/>
                    <a:pt x="8" y="48"/>
                  </a:cubicBezTo>
                  <a:cubicBezTo>
                    <a:pt x="5" y="48"/>
                    <a:pt x="2" y="45"/>
                    <a:pt x="1" y="41"/>
                  </a:cubicBezTo>
                  <a:cubicBezTo>
                    <a:pt x="0" y="36"/>
                    <a:pt x="0" y="30"/>
                    <a:pt x="0" y="25"/>
                  </a:cubicBezTo>
                  <a:cubicBezTo>
                    <a:pt x="0" y="19"/>
                    <a:pt x="0" y="14"/>
                    <a:pt x="1" y="8"/>
                  </a:cubicBezTo>
                  <a:cubicBezTo>
                    <a:pt x="2" y="5"/>
                    <a:pt x="5" y="2"/>
                    <a:pt x="8" y="1"/>
                  </a:cubicBezTo>
                  <a:cubicBezTo>
                    <a:pt x="17" y="0"/>
                    <a:pt x="25" y="0"/>
                    <a:pt x="34" y="0"/>
                  </a:cubicBezTo>
                  <a:cubicBezTo>
                    <a:pt x="42" y="0"/>
                    <a:pt x="51" y="0"/>
                    <a:pt x="59" y="1"/>
                  </a:cubicBezTo>
                  <a:cubicBezTo>
                    <a:pt x="63" y="2"/>
                    <a:pt x="66" y="5"/>
                    <a:pt x="67" y="8"/>
                  </a:cubicBezTo>
                  <a:cubicBezTo>
                    <a:pt x="68" y="14"/>
                    <a:pt x="68" y="19"/>
                    <a:pt x="68" y="25"/>
                  </a:cubicBezTo>
                  <a:cubicBezTo>
                    <a:pt x="68" y="30"/>
                    <a:pt x="68" y="36"/>
                    <a:pt x="67" y="41"/>
                  </a:cubicBezTo>
                  <a:close/>
                  <a:moveTo>
                    <a:pt x="47" y="23"/>
                  </a:moveTo>
                  <a:cubicBezTo>
                    <a:pt x="28" y="11"/>
                    <a:pt x="28" y="11"/>
                    <a:pt x="28" y="11"/>
                  </a:cubicBezTo>
                  <a:cubicBezTo>
                    <a:pt x="27" y="10"/>
                    <a:pt x="26" y="10"/>
                    <a:pt x="25" y="10"/>
                  </a:cubicBezTo>
                  <a:cubicBezTo>
                    <a:pt x="25" y="11"/>
                    <a:pt x="24" y="12"/>
                    <a:pt x="24" y="13"/>
                  </a:cubicBezTo>
                  <a:cubicBezTo>
                    <a:pt x="24" y="37"/>
                    <a:pt x="24" y="37"/>
                    <a:pt x="24" y="37"/>
                  </a:cubicBezTo>
                  <a:cubicBezTo>
                    <a:pt x="24" y="38"/>
                    <a:pt x="25" y="39"/>
                    <a:pt x="25" y="39"/>
                  </a:cubicBezTo>
                  <a:cubicBezTo>
                    <a:pt x="26" y="39"/>
                    <a:pt x="26" y="39"/>
                    <a:pt x="26" y="39"/>
                  </a:cubicBezTo>
                  <a:cubicBezTo>
                    <a:pt x="27" y="39"/>
                    <a:pt x="27" y="39"/>
                    <a:pt x="28" y="39"/>
                  </a:cubicBezTo>
                  <a:cubicBezTo>
                    <a:pt x="47" y="27"/>
                    <a:pt x="47" y="27"/>
                    <a:pt x="47" y="27"/>
                  </a:cubicBezTo>
                  <a:cubicBezTo>
                    <a:pt x="48" y="26"/>
                    <a:pt x="48" y="26"/>
                    <a:pt x="48" y="25"/>
                  </a:cubicBezTo>
                  <a:cubicBezTo>
                    <a:pt x="48" y="24"/>
                    <a:pt x="48" y="23"/>
                    <a:pt x="47" y="2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rtl="0"/>
              <a:endParaRPr lang="en-US" dirty="0"/>
            </a:p>
          </p:txBody>
        </p:sp>
      </p:grpSp>
      <p:sp>
        <p:nvSpPr>
          <p:cNvPr id="165" name="Rectangle 164"/>
          <p:cNvSpPr/>
          <p:nvPr/>
        </p:nvSpPr>
        <p:spPr>
          <a:xfrm>
            <a:off x="5500849" y="1191325"/>
            <a:ext cx="1521994" cy="1521994"/>
          </a:xfrm>
          <a:prstGeom prst="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66" name="Picture Placeholder 7"/>
          <p:cNvSpPr>
            <a:spLocks noGrp="1"/>
          </p:cNvSpPr>
          <p:nvPr>
            <p:ph type="pic" sz="quarter" idx="26" hasCustomPrompt="1"/>
          </p:nvPr>
        </p:nvSpPr>
        <p:spPr>
          <a:xfrm>
            <a:off x="5625559" y="1316035"/>
            <a:ext cx="1272574" cy="1272574"/>
          </a:xfrm>
          <a:prstGeom prst="rect">
            <a:avLst/>
          </a:prstGeom>
          <a:solidFill>
            <a:schemeClr val="tx2">
              <a:lumMod val="10000"/>
              <a:lumOff val="90000"/>
            </a:schemeClr>
          </a:solidFill>
          <a:ln w="19050">
            <a:noFill/>
          </a:ln>
          <a:effectLst/>
        </p:spPr>
        <p:txBody>
          <a:bodyPr lIns="0" tIns="91440" rIns="0" bIns="0" anchor="b"/>
          <a:lstStyle>
            <a:lvl1pPr algn="ctr" rtl="0">
              <a:buNone/>
              <a:defRPr sz="900">
                <a:solidFill>
                  <a:schemeClr val="tx1">
                    <a:lumMod val="75000"/>
                    <a:lumOff val="25000"/>
                  </a:schemeClr>
                </a:solidFill>
              </a:defRPr>
            </a:lvl1pPr>
          </a:lstStyle>
          <a:p>
            <a:r>
              <a:rPr lang="en-US" dirty="0"/>
              <a:t>Image Holder</a:t>
            </a:r>
          </a:p>
        </p:txBody>
      </p:sp>
      <p:sp>
        <p:nvSpPr>
          <p:cNvPr id="167" name="Text Placeholder 3"/>
          <p:cNvSpPr>
            <a:spLocks noGrp="1"/>
          </p:cNvSpPr>
          <p:nvPr>
            <p:ph type="body" sz="quarter" idx="27" hasCustomPrompt="1"/>
          </p:nvPr>
        </p:nvSpPr>
        <p:spPr>
          <a:xfrm>
            <a:off x="5502859" y="2805297"/>
            <a:ext cx="1541514" cy="295627"/>
          </a:xfrm>
          <a:prstGeom prst="rect">
            <a:avLst/>
          </a:prstGeom>
        </p:spPr>
        <p:txBody>
          <a:bodyPr lIns="0" tIns="0" rIns="0" bIns="0" anchor="ctr"/>
          <a:lstStyle>
            <a:lvl1pPr marL="0" indent="0" algn="ctr" rtl="0">
              <a:buFont typeface="Arial" panose="020B0604020202020204" pitchFamily="34" charset="0"/>
              <a:buNone/>
              <a:defRPr sz="1400" b="1">
                <a:solidFill>
                  <a:schemeClr val="tx1">
                    <a:lumMod val="50000"/>
                    <a:lumOff val="50000"/>
                  </a:schemeClr>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200"/>
            </a:lvl5pPr>
          </a:lstStyle>
          <a:p>
            <a:pPr lvl="0"/>
            <a:r>
              <a:rPr lang="en-US" dirty="0"/>
              <a:t>Click to add name</a:t>
            </a:r>
          </a:p>
        </p:txBody>
      </p:sp>
      <p:sp>
        <p:nvSpPr>
          <p:cNvPr id="168" name="Text Placeholder 3"/>
          <p:cNvSpPr>
            <a:spLocks noGrp="1"/>
          </p:cNvSpPr>
          <p:nvPr>
            <p:ph type="body" sz="quarter" idx="28" hasCustomPrompt="1"/>
          </p:nvPr>
        </p:nvSpPr>
        <p:spPr>
          <a:xfrm>
            <a:off x="5502859" y="3086249"/>
            <a:ext cx="1541514" cy="204254"/>
          </a:xfrm>
          <a:prstGeom prst="rect">
            <a:avLst/>
          </a:prstGeom>
        </p:spPr>
        <p:txBody>
          <a:bodyPr lIns="0" tIns="0" rIns="0" bIns="0" anchor="ctr"/>
          <a:lstStyle>
            <a:lvl1pPr marL="0" indent="0" algn="ctr" rtl="0">
              <a:buFont typeface="Arial" panose="020B0604020202020204" pitchFamily="34" charset="0"/>
              <a:buNone/>
              <a:defRPr sz="1050" b="0">
                <a:solidFill>
                  <a:schemeClr val="tx1">
                    <a:lumMod val="50000"/>
                    <a:lumOff val="50000"/>
                  </a:schemeClr>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200"/>
            </a:lvl5pPr>
          </a:lstStyle>
          <a:p>
            <a:pPr lvl="0"/>
            <a:r>
              <a:rPr lang="en-US" dirty="0"/>
              <a:t>Click to add Text</a:t>
            </a:r>
          </a:p>
        </p:txBody>
      </p:sp>
      <p:sp>
        <p:nvSpPr>
          <p:cNvPr id="174" name="Text Placeholder 3"/>
          <p:cNvSpPr>
            <a:spLocks noGrp="1"/>
          </p:cNvSpPr>
          <p:nvPr>
            <p:ph type="body" sz="quarter" idx="32" hasCustomPrompt="1"/>
          </p:nvPr>
        </p:nvSpPr>
        <p:spPr>
          <a:xfrm>
            <a:off x="5502859" y="3327493"/>
            <a:ext cx="1541514" cy="878746"/>
          </a:xfrm>
          <a:prstGeom prst="rect">
            <a:avLst/>
          </a:prstGeom>
        </p:spPr>
        <p:txBody>
          <a:bodyPr lIns="0" tIns="0" rIns="0" bIns="0" anchor="t"/>
          <a:lstStyle>
            <a:lvl1pPr marL="0" indent="0" algn="ctr" rtl="0">
              <a:buFont typeface="Arial" panose="020B0604020202020204" pitchFamily="34" charset="0"/>
              <a:buNone/>
              <a:defRPr sz="1050" b="0">
                <a:solidFill>
                  <a:schemeClr val="tx1">
                    <a:lumMod val="50000"/>
                    <a:lumOff val="50000"/>
                  </a:schemeClr>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200"/>
            </a:lvl5pPr>
          </a:lstStyle>
          <a:p>
            <a:pPr lvl="0"/>
            <a:r>
              <a:rPr lang="en-US" dirty="0"/>
              <a:t>Click to add Text</a:t>
            </a:r>
          </a:p>
        </p:txBody>
      </p:sp>
      <p:grpSp>
        <p:nvGrpSpPr>
          <p:cNvPr id="185" name="Group 184"/>
          <p:cNvGrpSpPr/>
          <p:nvPr/>
        </p:nvGrpSpPr>
        <p:grpSpPr>
          <a:xfrm>
            <a:off x="5811255" y="4274350"/>
            <a:ext cx="924722" cy="163900"/>
            <a:chOff x="1847802" y="2724150"/>
            <a:chExt cx="1200198" cy="212725"/>
          </a:xfrm>
          <a:solidFill>
            <a:schemeClr val="accent4"/>
          </a:solidFill>
        </p:grpSpPr>
        <p:sp>
          <p:nvSpPr>
            <p:cNvPr id="186" name="Freeform 104"/>
            <p:cNvSpPr>
              <a:spLocks noEditPoints="1"/>
            </p:cNvSpPr>
            <p:nvPr/>
          </p:nvSpPr>
          <p:spPr bwMode="auto">
            <a:xfrm>
              <a:off x="1847802" y="2724150"/>
              <a:ext cx="212725" cy="212725"/>
            </a:xfrm>
            <a:custGeom>
              <a:avLst/>
              <a:gdLst/>
              <a:ahLst/>
              <a:cxnLst>
                <a:cxn ang="0">
                  <a:pos x="62" y="51"/>
                </a:cxn>
                <a:cxn ang="0">
                  <a:pos x="51" y="62"/>
                </a:cxn>
                <a:cxn ang="0">
                  <a:pos x="12" y="62"/>
                </a:cxn>
                <a:cxn ang="0">
                  <a:pos x="0" y="51"/>
                </a:cxn>
                <a:cxn ang="0">
                  <a:pos x="0" y="12"/>
                </a:cxn>
                <a:cxn ang="0">
                  <a:pos x="12" y="0"/>
                </a:cxn>
                <a:cxn ang="0">
                  <a:pos x="51" y="0"/>
                </a:cxn>
                <a:cxn ang="0">
                  <a:pos x="62" y="12"/>
                </a:cxn>
                <a:cxn ang="0">
                  <a:pos x="62" y="51"/>
                </a:cxn>
                <a:cxn ang="0">
                  <a:pos x="15" y="11"/>
                </a:cxn>
                <a:cxn ang="0">
                  <a:pos x="9" y="16"/>
                </a:cxn>
                <a:cxn ang="0">
                  <a:pos x="15" y="20"/>
                </a:cxn>
                <a:cxn ang="0">
                  <a:pos x="15" y="20"/>
                </a:cxn>
                <a:cxn ang="0">
                  <a:pos x="20" y="16"/>
                </a:cxn>
                <a:cxn ang="0">
                  <a:pos x="15" y="11"/>
                </a:cxn>
                <a:cxn ang="0">
                  <a:pos x="19" y="52"/>
                </a:cxn>
                <a:cxn ang="0">
                  <a:pos x="19" y="24"/>
                </a:cxn>
                <a:cxn ang="0">
                  <a:pos x="10" y="24"/>
                </a:cxn>
                <a:cxn ang="0">
                  <a:pos x="10" y="52"/>
                </a:cxn>
                <a:cxn ang="0">
                  <a:pos x="19" y="52"/>
                </a:cxn>
                <a:cxn ang="0">
                  <a:pos x="53" y="52"/>
                </a:cxn>
                <a:cxn ang="0">
                  <a:pos x="53" y="36"/>
                </a:cxn>
                <a:cxn ang="0">
                  <a:pos x="42" y="24"/>
                </a:cxn>
                <a:cxn ang="0">
                  <a:pos x="34" y="28"/>
                </a:cxn>
                <a:cxn ang="0">
                  <a:pos x="34" y="28"/>
                </a:cxn>
                <a:cxn ang="0">
                  <a:pos x="34" y="24"/>
                </a:cxn>
                <a:cxn ang="0">
                  <a:pos x="24" y="24"/>
                </a:cxn>
                <a:cxn ang="0">
                  <a:pos x="24" y="52"/>
                </a:cxn>
                <a:cxn ang="0">
                  <a:pos x="34" y="52"/>
                </a:cxn>
                <a:cxn ang="0">
                  <a:pos x="34" y="37"/>
                </a:cxn>
                <a:cxn ang="0">
                  <a:pos x="34" y="34"/>
                </a:cxn>
                <a:cxn ang="0">
                  <a:pos x="39" y="31"/>
                </a:cxn>
                <a:cxn ang="0">
                  <a:pos x="43" y="37"/>
                </a:cxn>
                <a:cxn ang="0">
                  <a:pos x="43" y="52"/>
                </a:cxn>
                <a:cxn ang="0">
                  <a:pos x="53" y="52"/>
                </a:cxn>
              </a:cxnLst>
              <a:rect l="0" t="0" r="r" b="b"/>
              <a:pathLst>
                <a:path w="62" h="62">
                  <a:moveTo>
                    <a:pt x="62" y="51"/>
                  </a:moveTo>
                  <a:cubicBezTo>
                    <a:pt x="62" y="57"/>
                    <a:pt x="57" y="62"/>
                    <a:pt x="51" y="62"/>
                  </a:cubicBezTo>
                  <a:cubicBezTo>
                    <a:pt x="12" y="62"/>
                    <a:pt x="12" y="62"/>
                    <a:pt x="12" y="62"/>
                  </a:cubicBezTo>
                  <a:cubicBezTo>
                    <a:pt x="6" y="62"/>
                    <a:pt x="0" y="57"/>
                    <a:pt x="0" y="51"/>
                  </a:cubicBezTo>
                  <a:cubicBezTo>
                    <a:pt x="0" y="12"/>
                    <a:pt x="0" y="12"/>
                    <a:pt x="0" y="12"/>
                  </a:cubicBezTo>
                  <a:cubicBezTo>
                    <a:pt x="0" y="6"/>
                    <a:pt x="6" y="0"/>
                    <a:pt x="12" y="0"/>
                  </a:cubicBezTo>
                  <a:cubicBezTo>
                    <a:pt x="51" y="0"/>
                    <a:pt x="51" y="0"/>
                    <a:pt x="51" y="0"/>
                  </a:cubicBezTo>
                  <a:cubicBezTo>
                    <a:pt x="57" y="0"/>
                    <a:pt x="62" y="6"/>
                    <a:pt x="62" y="12"/>
                  </a:cubicBezTo>
                  <a:lnTo>
                    <a:pt x="62" y="51"/>
                  </a:lnTo>
                  <a:close/>
                  <a:moveTo>
                    <a:pt x="15" y="11"/>
                  </a:moveTo>
                  <a:cubicBezTo>
                    <a:pt x="12" y="11"/>
                    <a:pt x="9" y="13"/>
                    <a:pt x="9" y="16"/>
                  </a:cubicBezTo>
                  <a:cubicBezTo>
                    <a:pt x="9" y="18"/>
                    <a:pt x="11" y="20"/>
                    <a:pt x="15" y="20"/>
                  </a:cubicBezTo>
                  <a:cubicBezTo>
                    <a:pt x="15" y="20"/>
                    <a:pt x="15" y="20"/>
                    <a:pt x="15" y="20"/>
                  </a:cubicBezTo>
                  <a:cubicBezTo>
                    <a:pt x="18" y="20"/>
                    <a:pt x="20" y="18"/>
                    <a:pt x="20" y="16"/>
                  </a:cubicBezTo>
                  <a:cubicBezTo>
                    <a:pt x="20" y="13"/>
                    <a:pt x="18" y="11"/>
                    <a:pt x="15" y="11"/>
                  </a:cubicBezTo>
                  <a:close/>
                  <a:moveTo>
                    <a:pt x="19" y="52"/>
                  </a:moveTo>
                  <a:cubicBezTo>
                    <a:pt x="19" y="24"/>
                    <a:pt x="19" y="24"/>
                    <a:pt x="19" y="24"/>
                  </a:cubicBezTo>
                  <a:cubicBezTo>
                    <a:pt x="10" y="24"/>
                    <a:pt x="10" y="24"/>
                    <a:pt x="10" y="24"/>
                  </a:cubicBezTo>
                  <a:cubicBezTo>
                    <a:pt x="10" y="52"/>
                    <a:pt x="10" y="52"/>
                    <a:pt x="10" y="52"/>
                  </a:cubicBezTo>
                  <a:lnTo>
                    <a:pt x="19" y="52"/>
                  </a:lnTo>
                  <a:close/>
                  <a:moveTo>
                    <a:pt x="53" y="52"/>
                  </a:moveTo>
                  <a:cubicBezTo>
                    <a:pt x="53" y="36"/>
                    <a:pt x="53" y="36"/>
                    <a:pt x="53" y="36"/>
                  </a:cubicBezTo>
                  <a:cubicBezTo>
                    <a:pt x="53" y="28"/>
                    <a:pt x="48" y="24"/>
                    <a:pt x="42" y="24"/>
                  </a:cubicBezTo>
                  <a:cubicBezTo>
                    <a:pt x="37" y="24"/>
                    <a:pt x="35" y="26"/>
                    <a:pt x="34" y="28"/>
                  </a:cubicBezTo>
                  <a:cubicBezTo>
                    <a:pt x="34" y="28"/>
                    <a:pt x="34" y="28"/>
                    <a:pt x="34" y="28"/>
                  </a:cubicBezTo>
                  <a:cubicBezTo>
                    <a:pt x="34" y="24"/>
                    <a:pt x="34" y="24"/>
                    <a:pt x="34" y="24"/>
                  </a:cubicBezTo>
                  <a:cubicBezTo>
                    <a:pt x="24" y="24"/>
                    <a:pt x="24" y="24"/>
                    <a:pt x="24" y="24"/>
                  </a:cubicBezTo>
                  <a:cubicBezTo>
                    <a:pt x="24" y="24"/>
                    <a:pt x="24" y="27"/>
                    <a:pt x="24" y="52"/>
                  </a:cubicBezTo>
                  <a:cubicBezTo>
                    <a:pt x="34" y="52"/>
                    <a:pt x="34" y="52"/>
                    <a:pt x="34" y="52"/>
                  </a:cubicBezTo>
                  <a:cubicBezTo>
                    <a:pt x="34" y="37"/>
                    <a:pt x="34" y="37"/>
                    <a:pt x="34" y="37"/>
                  </a:cubicBezTo>
                  <a:cubicBezTo>
                    <a:pt x="34" y="36"/>
                    <a:pt x="34" y="35"/>
                    <a:pt x="34" y="34"/>
                  </a:cubicBezTo>
                  <a:cubicBezTo>
                    <a:pt x="35" y="33"/>
                    <a:pt x="36" y="31"/>
                    <a:pt x="39" y="31"/>
                  </a:cubicBezTo>
                  <a:cubicBezTo>
                    <a:pt x="42" y="31"/>
                    <a:pt x="43" y="33"/>
                    <a:pt x="43" y="37"/>
                  </a:cubicBezTo>
                  <a:cubicBezTo>
                    <a:pt x="43" y="52"/>
                    <a:pt x="43" y="52"/>
                    <a:pt x="43" y="52"/>
                  </a:cubicBezTo>
                  <a:lnTo>
                    <a:pt x="53" y="5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rtl="0"/>
              <a:endParaRPr lang="en-US" dirty="0"/>
            </a:p>
          </p:txBody>
        </p:sp>
        <p:sp>
          <p:nvSpPr>
            <p:cNvPr id="187" name="Freeform 154"/>
            <p:cNvSpPr>
              <a:spLocks/>
            </p:cNvSpPr>
            <p:nvPr/>
          </p:nvSpPr>
          <p:spPr bwMode="auto">
            <a:xfrm>
              <a:off x="2181107" y="2743200"/>
              <a:ext cx="219075" cy="174625"/>
            </a:xfrm>
            <a:custGeom>
              <a:avLst/>
              <a:gdLst/>
              <a:ahLst/>
              <a:cxnLst>
                <a:cxn ang="0">
                  <a:pos x="57" y="12"/>
                </a:cxn>
                <a:cxn ang="0">
                  <a:pos x="57" y="14"/>
                </a:cxn>
                <a:cxn ang="0">
                  <a:pos x="20" y="51"/>
                </a:cxn>
                <a:cxn ang="0">
                  <a:pos x="0" y="45"/>
                </a:cxn>
                <a:cxn ang="0">
                  <a:pos x="3" y="45"/>
                </a:cxn>
                <a:cxn ang="0">
                  <a:pos x="19" y="40"/>
                </a:cxn>
                <a:cxn ang="0">
                  <a:pos x="7" y="31"/>
                </a:cxn>
                <a:cxn ang="0">
                  <a:pos x="10" y="31"/>
                </a:cxn>
                <a:cxn ang="0">
                  <a:pos x="13" y="31"/>
                </a:cxn>
                <a:cxn ang="0">
                  <a:pos x="3" y="18"/>
                </a:cxn>
                <a:cxn ang="0">
                  <a:pos x="3" y="18"/>
                </a:cxn>
                <a:cxn ang="0">
                  <a:pos x="9" y="19"/>
                </a:cxn>
                <a:cxn ang="0">
                  <a:pos x="3" y="9"/>
                </a:cxn>
                <a:cxn ang="0">
                  <a:pos x="5" y="2"/>
                </a:cxn>
                <a:cxn ang="0">
                  <a:pos x="31" y="16"/>
                </a:cxn>
                <a:cxn ang="0">
                  <a:pos x="31" y="13"/>
                </a:cxn>
                <a:cxn ang="0">
                  <a:pos x="44" y="0"/>
                </a:cxn>
                <a:cxn ang="0">
                  <a:pos x="54" y="4"/>
                </a:cxn>
                <a:cxn ang="0">
                  <a:pos x="62" y="1"/>
                </a:cxn>
                <a:cxn ang="0">
                  <a:pos x="56" y="8"/>
                </a:cxn>
                <a:cxn ang="0">
                  <a:pos x="64" y="6"/>
                </a:cxn>
                <a:cxn ang="0">
                  <a:pos x="57" y="12"/>
                </a:cxn>
              </a:cxnLst>
              <a:rect l="0" t="0" r="r" b="b"/>
              <a:pathLst>
                <a:path w="64" h="51">
                  <a:moveTo>
                    <a:pt x="57" y="12"/>
                  </a:moveTo>
                  <a:cubicBezTo>
                    <a:pt x="57" y="13"/>
                    <a:pt x="57" y="14"/>
                    <a:pt x="57" y="14"/>
                  </a:cubicBezTo>
                  <a:cubicBezTo>
                    <a:pt x="57" y="31"/>
                    <a:pt x="44" y="51"/>
                    <a:pt x="20" y="51"/>
                  </a:cubicBezTo>
                  <a:cubicBezTo>
                    <a:pt x="13" y="51"/>
                    <a:pt x="6" y="49"/>
                    <a:pt x="0" y="45"/>
                  </a:cubicBezTo>
                  <a:cubicBezTo>
                    <a:pt x="1" y="45"/>
                    <a:pt x="2" y="45"/>
                    <a:pt x="3" y="45"/>
                  </a:cubicBezTo>
                  <a:cubicBezTo>
                    <a:pt x="9" y="45"/>
                    <a:pt x="15" y="43"/>
                    <a:pt x="19" y="40"/>
                  </a:cubicBezTo>
                  <a:cubicBezTo>
                    <a:pt x="14" y="40"/>
                    <a:pt x="9" y="36"/>
                    <a:pt x="7" y="31"/>
                  </a:cubicBezTo>
                  <a:cubicBezTo>
                    <a:pt x="8" y="31"/>
                    <a:pt x="9" y="31"/>
                    <a:pt x="10" y="31"/>
                  </a:cubicBezTo>
                  <a:cubicBezTo>
                    <a:pt x="11" y="31"/>
                    <a:pt x="12" y="31"/>
                    <a:pt x="13" y="31"/>
                  </a:cubicBezTo>
                  <a:cubicBezTo>
                    <a:pt x="7" y="29"/>
                    <a:pt x="3" y="24"/>
                    <a:pt x="3" y="18"/>
                  </a:cubicBezTo>
                  <a:cubicBezTo>
                    <a:pt x="3" y="18"/>
                    <a:pt x="3" y="18"/>
                    <a:pt x="3" y="18"/>
                  </a:cubicBezTo>
                  <a:cubicBezTo>
                    <a:pt x="5" y="19"/>
                    <a:pt x="7" y="19"/>
                    <a:pt x="9" y="19"/>
                  </a:cubicBezTo>
                  <a:cubicBezTo>
                    <a:pt x="5" y="17"/>
                    <a:pt x="3" y="13"/>
                    <a:pt x="3" y="9"/>
                  </a:cubicBezTo>
                  <a:cubicBezTo>
                    <a:pt x="3" y="6"/>
                    <a:pt x="4" y="4"/>
                    <a:pt x="5" y="2"/>
                  </a:cubicBezTo>
                  <a:cubicBezTo>
                    <a:pt x="11" y="10"/>
                    <a:pt x="21" y="15"/>
                    <a:pt x="31" y="16"/>
                  </a:cubicBezTo>
                  <a:cubicBezTo>
                    <a:pt x="31" y="15"/>
                    <a:pt x="31" y="14"/>
                    <a:pt x="31" y="13"/>
                  </a:cubicBezTo>
                  <a:cubicBezTo>
                    <a:pt x="31" y="5"/>
                    <a:pt x="37" y="0"/>
                    <a:pt x="44" y="0"/>
                  </a:cubicBezTo>
                  <a:cubicBezTo>
                    <a:pt x="48" y="0"/>
                    <a:pt x="51" y="1"/>
                    <a:pt x="54" y="4"/>
                  </a:cubicBezTo>
                  <a:cubicBezTo>
                    <a:pt x="56" y="3"/>
                    <a:pt x="59" y="2"/>
                    <a:pt x="62" y="1"/>
                  </a:cubicBezTo>
                  <a:cubicBezTo>
                    <a:pt x="61" y="4"/>
                    <a:pt x="59" y="6"/>
                    <a:pt x="56" y="8"/>
                  </a:cubicBezTo>
                  <a:cubicBezTo>
                    <a:pt x="59" y="7"/>
                    <a:pt x="61" y="7"/>
                    <a:pt x="64" y="6"/>
                  </a:cubicBezTo>
                  <a:cubicBezTo>
                    <a:pt x="62" y="8"/>
                    <a:pt x="60" y="11"/>
                    <a:pt x="57" y="12"/>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rtl="0"/>
              <a:endParaRPr lang="en-US" dirty="0"/>
            </a:p>
          </p:txBody>
        </p:sp>
        <p:sp>
          <p:nvSpPr>
            <p:cNvPr id="188" name="Freeform 83"/>
            <p:cNvSpPr>
              <a:spLocks/>
            </p:cNvSpPr>
            <p:nvPr/>
          </p:nvSpPr>
          <p:spPr bwMode="auto">
            <a:xfrm>
              <a:off x="2500051" y="2736056"/>
              <a:ext cx="188913" cy="188913"/>
            </a:xfrm>
            <a:custGeom>
              <a:avLst/>
              <a:gdLst/>
              <a:ahLst/>
              <a:cxnLst>
                <a:cxn ang="0">
                  <a:pos x="44" y="55"/>
                </a:cxn>
                <a:cxn ang="0">
                  <a:pos x="37" y="55"/>
                </a:cxn>
                <a:cxn ang="0">
                  <a:pos x="37" y="33"/>
                </a:cxn>
                <a:cxn ang="0">
                  <a:pos x="45" y="33"/>
                </a:cxn>
                <a:cxn ang="0">
                  <a:pos x="46" y="25"/>
                </a:cxn>
                <a:cxn ang="0">
                  <a:pos x="37" y="25"/>
                </a:cxn>
                <a:cxn ang="0">
                  <a:pos x="37" y="20"/>
                </a:cxn>
                <a:cxn ang="0">
                  <a:pos x="42" y="16"/>
                </a:cxn>
                <a:cxn ang="0">
                  <a:pos x="47" y="16"/>
                </a:cxn>
                <a:cxn ang="0">
                  <a:pos x="47" y="9"/>
                </a:cxn>
                <a:cxn ang="0">
                  <a:pos x="40" y="8"/>
                </a:cxn>
                <a:cxn ang="0">
                  <a:pos x="29" y="19"/>
                </a:cxn>
                <a:cxn ang="0">
                  <a:pos x="29" y="25"/>
                </a:cxn>
                <a:cxn ang="0">
                  <a:pos x="21" y="25"/>
                </a:cxn>
                <a:cxn ang="0">
                  <a:pos x="21" y="33"/>
                </a:cxn>
                <a:cxn ang="0">
                  <a:pos x="29" y="33"/>
                </a:cxn>
                <a:cxn ang="0">
                  <a:pos x="29" y="55"/>
                </a:cxn>
                <a:cxn ang="0">
                  <a:pos x="10" y="55"/>
                </a:cxn>
                <a:cxn ang="0">
                  <a:pos x="0" y="45"/>
                </a:cxn>
                <a:cxn ang="0">
                  <a:pos x="0" y="10"/>
                </a:cxn>
                <a:cxn ang="0">
                  <a:pos x="10" y="0"/>
                </a:cxn>
                <a:cxn ang="0">
                  <a:pos x="44" y="0"/>
                </a:cxn>
                <a:cxn ang="0">
                  <a:pos x="55" y="10"/>
                </a:cxn>
                <a:cxn ang="0">
                  <a:pos x="55" y="45"/>
                </a:cxn>
                <a:cxn ang="0">
                  <a:pos x="44" y="55"/>
                </a:cxn>
              </a:cxnLst>
              <a:rect l="0" t="0" r="r" b="b"/>
              <a:pathLst>
                <a:path w="55" h="55">
                  <a:moveTo>
                    <a:pt x="44" y="55"/>
                  </a:moveTo>
                  <a:cubicBezTo>
                    <a:pt x="37" y="55"/>
                    <a:pt x="37" y="55"/>
                    <a:pt x="37" y="55"/>
                  </a:cubicBezTo>
                  <a:cubicBezTo>
                    <a:pt x="37" y="33"/>
                    <a:pt x="37" y="33"/>
                    <a:pt x="37" y="33"/>
                  </a:cubicBezTo>
                  <a:cubicBezTo>
                    <a:pt x="45" y="33"/>
                    <a:pt x="45" y="33"/>
                    <a:pt x="45" y="33"/>
                  </a:cubicBezTo>
                  <a:cubicBezTo>
                    <a:pt x="46" y="25"/>
                    <a:pt x="46" y="25"/>
                    <a:pt x="46" y="25"/>
                  </a:cubicBezTo>
                  <a:cubicBezTo>
                    <a:pt x="37" y="25"/>
                    <a:pt x="37" y="25"/>
                    <a:pt x="37" y="25"/>
                  </a:cubicBezTo>
                  <a:cubicBezTo>
                    <a:pt x="37" y="20"/>
                    <a:pt x="37" y="20"/>
                    <a:pt x="37" y="20"/>
                  </a:cubicBezTo>
                  <a:cubicBezTo>
                    <a:pt x="37" y="18"/>
                    <a:pt x="38" y="16"/>
                    <a:pt x="42" y="16"/>
                  </a:cubicBezTo>
                  <a:cubicBezTo>
                    <a:pt x="47" y="16"/>
                    <a:pt x="47" y="16"/>
                    <a:pt x="47" y="16"/>
                  </a:cubicBezTo>
                  <a:cubicBezTo>
                    <a:pt x="47" y="9"/>
                    <a:pt x="47" y="9"/>
                    <a:pt x="47" y="9"/>
                  </a:cubicBezTo>
                  <a:cubicBezTo>
                    <a:pt x="45" y="9"/>
                    <a:pt x="43" y="8"/>
                    <a:pt x="40" y="8"/>
                  </a:cubicBezTo>
                  <a:cubicBezTo>
                    <a:pt x="34" y="8"/>
                    <a:pt x="29" y="12"/>
                    <a:pt x="29" y="19"/>
                  </a:cubicBezTo>
                  <a:cubicBezTo>
                    <a:pt x="29" y="25"/>
                    <a:pt x="29" y="25"/>
                    <a:pt x="29" y="25"/>
                  </a:cubicBezTo>
                  <a:cubicBezTo>
                    <a:pt x="21" y="25"/>
                    <a:pt x="21" y="25"/>
                    <a:pt x="21" y="25"/>
                  </a:cubicBezTo>
                  <a:cubicBezTo>
                    <a:pt x="21" y="33"/>
                    <a:pt x="21" y="33"/>
                    <a:pt x="21" y="33"/>
                  </a:cubicBezTo>
                  <a:cubicBezTo>
                    <a:pt x="29" y="33"/>
                    <a:pt x="29" y="33"/>
                    <a:pt x="29" y="33"/>
                  </a:cubicBezTo>
                  <a:cubicBezTo>
                    <a:pt x="29" y="55"/>
                    <a:pt x="29" y="55"/>
                    <a:pt x="29" y="55"/>
                  </a:cubicBezTo>
                  <a:cubicBezTo>
                    <a:pt x="10" y="55"/>
                    <a:pt x="10" y="55"/>
                    <a:pt x="10" y="55"/>
                  </a:cubicBezTo>
                  <a:cubicBezTo>
                    <a:pt x="4" y="55"/>
                    <a:pt x="0" y="50"/>
                    <a:pt x="0" y="45"/>
                  </a:cubicBezTo>
                  <a:cubicBezTo>
                    <a:pt x="0" y="10"/>
                    <a:pt x="0" y="10"/>
                    <a:pt x="0" y="10"/>
                  </a:cubicBezTo>
                  <a:cubicBezTo>
                    <a:pt x="0" y="5"/>
                    <a:pt x="4" y="0"/>
                    <a:pt x="10" y="0"/>
                  </a:cubicBezTo>
                  <a:cubicBezTo>
                    <a:pt x="44" y="0"/>
                    <a:pt x="44" y="0"/>
                    <a:pt x="44" y="0"/>
                  </a:cubicBezTo>
                  <a:cubicBezTo>
                    <a:pt x="50" y="0"/>
                    <a:pt x="55" y="5"/>
                    <a:pt x="55" y="10"/>
                  </a:cubicBezTo>
                  <a:cubicBezTo>
                    <a:pt x="55" y="45"/>
                    <a:pt x="55" y="45"/>
                    <a:pt x="55" y="45"/>
                  </a:cubicBezTo>
                  <a:cubicBezTo>
                    <a:pt x="55" y="50"/>
                    <a:pt x="50" y="55"/>
                    <a:pt x="44" y="55"/>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rtl="0"/>
              <a:endParaRPr lang="en-US" dirty="0"/>
            </a:p>
          </p:txBody>
        </p:sp>
        <p:sp>
          <p:nvSpPr>
            <p:cNvPr id="189" name="Freeform 141"/>
            <p:cNvSpPr>
              <a:spLocks noEditPoints="1"/>
            </p:cNvSpPr>
            <p:nvPr/>
          </p:nvSpPr>
          <p:spPr bwMode="auto">
            <a:xfrm>
              <a:off x="2814637" y="2746375"/>
              <a:ext cx="233363" cy="168275"/>
            </a:xfrm>
            <a:custGeom>
              <a:avLst/>
              <a:gdLst/>
              <a:ahLst/>
              <a:cxnLst>
                <a:cxn ang="0">
                  <a:pos x="67" y="41"/>
                </a:cxn>
                <a:cxn ang="0">
                  <a:pos x="59" y="48"/>
                </a:cxn>
                <a:cxn ang="0">
                  <a:pos x="34" y="49"/>
                </a:cxn>
                <a:cxn ang="0">
                  <a:pos x="8" y="48"/>
                </a:cxn>
                <a:cxn ang="0">
                  <a:pos x="1" y="41"/>
                </a:cxn>
                <a:cxn ang="0">
                  <a:pos x="0" y="25"/>
                </a:cxn>
                <a:cxn ang="0">
                  <a:pos x="1" y="8"/>
                </a:cxn>
                <a:cxn ang="0">
                  <a:pos x="8" y="1"/>
                </a:cxn>
                <a:cxn ang="0">
                  <a:pos x="34" y="0"/>
                </a:cxn>
                <a:cxn ang="0">
                  <a:pos x="59" y="1"/>
                </a:cxn>
                <a:cxn ang="0">
                  <a:pos x="67" y="8"/>
                </a:cxn>
                <a:cxn ang="0">
                  <a:pos x="68" y="25"/>
                </a:cxn>
                <a:cxn ang="0">
                  <a:pos x="67" y="41"/>
                </a:cxn>
                <a:cxn ang="0">
                  <a:pos x="47" y="23"/>
                </a:cxn>
                <a:cxn ang="0">
                  <a:pos x="28" y="11"/>
                </a:cxn>
                <a:cxn ang="0">
                  <a:pos x="25" y="10"/>
                </a:cxn>
                <a:cxn ang="0">
                  <a:pos x="24" y="13"/>
                </a:cxn>
                <a:cxn ang="0">
                  <a:pos x="24" y="37"/>
                </a:cxn>
                <a:cxn ang="0">
                  <a:pos x="25" y="39"/>
                </a:cxn>
                <a:cxn ang="0">
                  <a:pos x="26" y="39"/>
                </a:cxn>
                <a:cxn ang="0">
                  <a:pos x="28" y="39"/>
                </a:cxn>
                <a:cxn ang="0">
                  <a:pos x="47" y="27"/>
                </a:cxn>
                <a:cxn ang="0">
                  <a:pos x="48" y="25"/>
                </a:cxn>
                <a:cxn ang="0">
                  <a:pos x="47" y="23"/>
                </a:cxn>
              </a:cxnLst>
              <a:rect l="0" t="0" r="r" b="b"/>
              <a:pathLst>
                <a:path w="68" h="49">
                  <a:moveTo>
                    <a:pt x="67" y="41"/>
                  </a:moveTo>
                  <a:cubicBezTo>
                    <a:pt x="66" y="45"/>
                    <a:pt x="63" y="48"/>
                    <a:pt x="59" y="48"/>
                  </a:cubicBezTo>
                  <a:cubicBezTo>
                    <a:pt x="51" y="49"/>
                    <a:pt x="42" y="49"/>
                    <a:pt x="34" y="49"/>
                  </a:cubicBezTo>
                  <a:cubicBezTo>
                    <a:pt x="25" y="49"/>
                    <a:pt x="17" y="49"/>
                    <a:pt x="8" y="48"/>
                  </a:cubicBezTo>
                  <a:cubicBezTo>
                    <a:pt x="5" y="48"/>
                    <a:pt x="2" y="45"/>
                    <a:pt x="1" y="41"/>
                  </a:cubicBezTo>
                  <a:cubicBezTo>
                    <a:pt x="0" y="36"/>
                    <a:pt x="0" y="30"/>
                    <a:pt x="0" y="25"/>
                  </a:cubicBezTo>
                  <a:cubicBezTo>
                    <a:pt x="0" y="19"/>
                    <a:pt x="0" y="14"/>
                    <a:pt x="1" y="8"/>
                  </a:cubicBezTo>
                  <a:cubicBezTo>
                    <a:pt x="2" y="5"/>
                    <a:pt x="5" y="2"/>
                    <a:pt x="8" y="1"/>
                  </a:cubicBezTo>
                  <a:cubicBezTo>
                    <a:pt x="17" y="0"/>
                    <a:pt x="25" y="0"/>
                    <a:pt x="34" y="0"/>
                  </a:cubicBezTo>
                  <a:cubicBezTo>
                    <a:pt x="42" y="0"/>
                    <a:pt x="51" y="0"/>
                    <a:pt x="59" y="1"/>
                  </a:cubicBezTo>
                  <a:cubicBezTo>
                    <a:pt x="63" y="2"/>
                    <a:pt x="66" y="5"/>
                    <a:pt x="67" y="8"/>
                  </a:cubicBezTo>
                  <a:cubicBezTo>
                    <a:pt x="68" y="14"/>
                    <a:pt x="68" y="19"/>
                    <a:pt x="68" y="25"/>
                  </a:cubicBezTo>
                  <a:cubicBezTo>
                    <a:pt x="68" y="30"/>
                    <a:pt x="68" y="36"/>
                    <a:pt x="67" y="41"/>
                  </a:cubicBezTo>
                  <a:close/>
                  <a:moveTo>
                    <a:pt x="47" y="23"/>
                  </a:moveTo>
                  <a:cubicBezTo>
                    <a:pt x="28" y="11"/>
                    <a:pt x="28" y="11"/>
                    <a:pt x="28" y="11"/>
                  </a:cubicBezTo>
                  <a:cubicBezTo>
                    <a:pt x="27" y="10"/>
                    <a:pt x="26" y="10"/>
                    <a:pt x="25" y="10"/>
                  </a:cubicBezTo>
                  <a:cubicBezTo>
                    <a:pt x="25" y="11"/>
                    <a:pt x="24" y="12"/>
                    <a:pt x="24" y="13"/>
                  </a:cubicBezTo>
                  <a:cubicBezTo>
                    <a:pt x="24" y="37"/>
                    <a:pt x="24" y="37"/>
                    <a:pt x="24" y="37"/>
                  </a:cubicBezTo>
                  <a:cubicBezTo>
                    <a:pt x="24" y="38"/>
                    <a:pt x="25" y="39"/>
                    <a:pt x="25" y="39"/>
                  </a:cubicBezTo>
                  <a:cubicBezTo>
                    <a:pt x="26" y="39"/>
                    <a:pt x="26" y="39"/>
                    <a:pt x="26" y="39"/>
                  </a:cubicBezTo>
                  <a:cubicBezTo>
                    <a:pt x="27" y="39"/>
                    <a:pt x="27" y="39"/>
                    <a:pt x="28" y="39"/>
                  </a:cubicBezTo>
                  <a:cubicBezTo>
                    <a:pt x="47" y="27"/>
                    <a:pt x="47" y="27"/>
                    <a:pt x="47" y="27"/>
                  </a:cubicBezTo>
                  <a:cubicBezTo>
                    <a:pt x="48" y="26"/>
                    <a:pt x="48" y="26"/>
                    <a:pt x="48" y="25"/>
                  </a:cubicBezTo>
                  <a:cubicBezTo>
                    <a:pt x="48" y="24"/>
                    <a:pt x="48" y="23"/>
                    <a:pt x="47" y="2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rtl="0"/>
              <a:endParaRPr lang="en-US" dirty="0"/>
            </a:p>
          </p:txBody>
        </p:sp>
      </p:grpSp>
      <p:sp>
        <p:nvSpPr>
          <p:cNvPr id="190" name="Rectangle 189"/>
          <p:cNvSpPr/>
          <p:nvPr/>
        </p:nvSpPr>
        <p:spPr>
          <a:xfrm>
            <a:off x="7204212" y="1191325"/>
            <a:ext cx="1521994" cy="1521994"/>
          </a:xfrm>
          <a:prstGeom prst="rect">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91" name="Picture Placeholder 7"/>
          <p:cNvSpPr>
            <a:spLocks noGrp="1"/>
          </p:cNvSpPr>
          <p:nvPr>
            <p:ph type="pic" sz="quarter" idx="33" hasCustomPrompt="1"/>
          </p:nvPr>
        </p:nvSpPr>
        <p:spPr>
          <a:xfrm>
            <a:off x="7328922" y="1316035"/>
            <a:ext cx="1272574" cy="1272574"/>
          </a:xfrm>
          <a:prstGeom prst="rect">
            <a:avLst/>
          </a:prstGeom>
          <a:solidFill>
            <a:schemeClr val="tx2">
              <a:lumMod val="10000"/>
              <a:lumOff val="90000"/>
            </a:schemeClr>
          </a:solidFill>
          <a:ln w="19050">
            <a:noFill/>
          </a:ln>
          <a:effectLst/>
        </p:spPr>
        <p:txBody>
          <a:bodyPr lIns="0" tIns="91440" rIns="0" bIns="0" anchor="b"/>
          <a:lstStyle>
            <a:lvl1pPr algn="ctr" rtl="0">
              <a:buNone/>
              <a:defRPr sz="900">
                <a:solidFill>
                  <a:schemeClr val="tx1">
                    <a:lumMod val="75000"/>
                    <a:lumOff val="25000"/>
                  </a:schemeClr>
                </a:solidFill>
              </a:defRPr>
            </a:lvl1pPr>
          </a:lstStyle>
          <a:p>
            <a:r>
              <a:rPr lang="en-US" dirty="0"/>
              <a:t>Image Holder</a:t>
            </a:r>
          </a:p>
        </p:txBody>
      </p:sp>
      <p:sp>
        <p:nvSpPr>
          <p:cNvPr id="192" name="Text Placeholder 3"/>
          <p:cNvSpPr>
            <a:spLocks noGrp="1"/>
          </p:cNvSpPr>
          <p:nvPr>
            <p:ph type="body" sz="quarter" idx="34" hasCustomPrompt="1"/>
          </p:nvPr>
        </p:nvSpPr>
        <p:spPr>
          <a:xfrm>
            <a:off x="7194452" y="2805297"/>
            <a:ext cx="1541514" cy="295627"/>
          </a:xfrm>
          <a:prstGeom prst="rect">
            <a:avLst/>
          </a:prstGeom>
        </p:spPr>
        <p:txBody>
          <a:bodyPr lIns="0" tIns="0" rIns="0" bIns="0" anchor="ctr"/>
          <a:lstStyle>
            <a:lvl1pPr marL="0" indent="0" algn="ctr" rtl="0">
              <a:buFont typeface="Arial" panose="020B0604020202020204" pitchFamily="34" charset="0"/>
              <a:buNone/>
              <a:defRPr sz="1400" b="1">
                <a:solidFill>
                  <a:schemeClr val="tx1">
                    <a:lumMod val="50000"/>
                    <a:lumOff val="50000"/>
                  </a:schemeClr>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200"/>
            </a:lvl5pPr>
          </a:lstStyle>
          <a:p>
            <a:pPr lvl="0"/>
            <a:r>
              <a:rPr lang="en-US" dirty="0"/>
              <a:t>Click to add name</a:t>
            </a:r>
          </a:p>
        </p:txBody>
      </p:sp>
      <p:sp>
        <p:nvSpPr>
          <p:cNvPr id="193" name="Text Placeholder 3"/>
          <p:cNvSpPr>
            <a:spLocks noGrp="1"/>
          </p:cNvSpPr>
          <p:nvPr>
            <p:ph type="body" sz="quarter" idx="35" hasCustomPrompt="1"/>
          </p:nvPr>
        </p:nvSpPr>
        <p:spPr>
          <a:xfrm>
            <a:off x="7194452" y="3086249"/>
            <a:ext cx="1541514" cy="204254"/>
          </a:xfrm>
          <a:prstGeom prst="rect">
            <a:avLst/>
          </a:prstGeom>
        </p:spPr>
        <p:txBody>
          <a:bodyPr lIns="0" tIns="0" rIns="0" bIns="0" anchor="ctr"/>
          <a:lstStyle>
            <a:lvl1pPr marL="0" indent="0" algn="ctr" rtl="0">
              <a:buFont typeface="Arial" panose="020B0604020202020204" pitchFamily="34" charset="0"/>
              <a:buNone/>
              <a:defRPr sz="1050" b="0">
                <a:solidFill>
                  <a:schemeClr val="tx1">
                    <a:lumMod val="50000"/>
                    <a:lumOff val="50000"/>
                  </a:schemeClr>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200"/>
            </a:lvl5pPr>
          </a:lstStyle>
          <a:p>
            <a:pPr lvl="0"/>
            <a:r>
              <a:rPr lang="en-US" dirty="0"/>
              <a:t>Click to add Text</a:t>
            </a:r>
          </a:p>
        </p:txBody>
      </p:sp>
      <p:sp>
        <p:nvSpPr>
          <p:cNvPr id="199" name="Text Placeholder 3"/>
          <p:cNvSpPr>
            <a:spLocks noGrp="1"/>
          </p:cNvSpPr>
          <p:nvPr>
            <p:ph type="body" sz="quarter" idx="36" hasCustomPrompt="1"/>
          </p:nvPr>
        </p:nvSpPr>
        <p:spPr>
          <a:xfrm>
            <a:off x="7194452" y="3327493"/>
            <a:ext cx="1541514" cy="878746"/>
          </a:xfrm>
          <a:prstGeom prst="rect">
            <a:avLst/>
          </a:prstGeom>
        </p:spPr>
        <p:txBody>
          <a:bodyPr lIns="0" tIns="0" rIns="0" bIns="0" anchor="t"/>
          <a:lstStyle>
            <a:lvl1pPr marL="0" indent="0" algn="ctr" rtl="0">
              <a:buFont typeface="Arial" panose="020B0604020202020204" pitchFamily="34" charset="0"/>
              <a:buNone/>
              <a:defRPr sz="1050" b="0">
                <a:solidFill>
                  <a:schemeClr val="tx1">
                    <a:lumMod val="50000"/>
                    <a:lumOff val="50000"/>
                  </a:schemeClr>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200"/>
            </a:lvl5pPr>
          </a:lstStyle>
          <a:p>
            <a:pPr lvl="0"/>
            <a:r>
              <a:rPr lang="en-US" dirty="0"/>
              <a:t>Click to add Text</a:t>
            </a:r>
          </a:p>
        </p:txBody>
      </p:sp>
      <p:grpSp>
        <p:nvGrpSpPr>
          <p:cNvPr id="200" name="Group 199"/>
          <p:cNvGrpSpPr/>
          <p:nvPr/>
        </p:nvGrpSpPr>
        <p:grpSpPr>
          <a:xfrm>
            <a:off x="7502848" y="4274350"/>
            <a:ext cx="924722" cy="163900"/>
            <a:chOff x="1847802" y="2724150"/>
            <a:chExt cx="1200198" cy="212725"/>
          </a:xfrm>
          <a:solidFill>
            <a:schemeClr val="accent5"/>
          </a:solidFill>
        </p:grpSpPr>
        <p:sp>
          <p:nvSpPr>
            <p:cNvPr id="201" name="Freeform 104"/>
            <p:cNvSpPr>
              <a:spLocks noEditPoints="1"/>
            </p:cNvSpPr>
            <p:nvPr/>
          </p:nvSpPr>
          <p:spPr bwMode="auto">
            <a:xfrm>
              <a:off x="1847802" y="2724150"/>
              <a:ext cx="212725" cy="212725"/>
            </a:xfrm>
            <a:custGeom>
              <a:avLst/>
              <a:gdLst/>
              <a:ahLst/>
              <a:cxnLst>
                <a:cxn ang="0">
                  <a:pos x="62" y="51"/>
                </a:cxn>
                <a:cxn ang="0">
                  <a:pos x="51" y="62"/>
                </a:cxn>
                <a:cxn ang="0">
                  <a:pos x="12" y="62"/>
                </a:cxn>
                <a:cxn ang="0">
                  <a:pos x="0" y="51"/>
                </a:cxn>
                <a:cxn ang="0">
                  <a:pos x="0" y="12"/>
                </a:cxn>
                <a:cxn ang="0">
                  <a:pos x="12" y="0"/>
                </a:cxn>
                <a:cxn ang="0">
                  <a:pos x="51" y="0"/>
                </a:cxn>
                <a:cxn ang="0">
                  <a:pos x="62" y="12"/>
                </a:cxn>
                <a:cxn ang="0">
                  <a:pos x="62" y="51"/>
                </a:cxn>
                <a:cxn ang="0">
                  <a:pos x="15" y="11"/>
                </a:cxn>
                <a:cxn ang="0">
                  <a:pos x="9" y="16"/>
                </a:cxn>
                <a:cxn ang="0">
                  <a:pos x="15" y="20"/>
                </a:cxn>
                <a:cxn ang="0">
                  <a:pos x="15" y="20"/>
                </a:cxn>
                <a:cxn ang="0">
                  <a:pos x="20" y="16"/>
                </a:cxn>
                <a:cxn ang="0">
                  <a:pos x="15" y="11"/>
                </a:cxn>
                <a:cxn ang="0">
                  <a:pos x="19" y="52"/>
                </a:cxn>
                <a:cxn ang="0">
                  <a:pos x="19" y="24"/>
                </a:cxn>
                <a:cxn ang="0">
                  <a:pos x="10" y="24"/>
                </a:cxn>
                <a:cxn ang="0">
                  <a:pos x="10" y="52"/>
                </a:cxn>
                <a:cxn ang="0">
                  <a:pos x="19" y="52"/>
                </a:cxn>
                <a:cxn ang="0">
                  <a:pos x="53" y="52"/>
                </a:cxn>
                <a:cxn ang="0">
                  <a:pos x="53" y="36"/>
                </a:cxn>
                <a:cxn ang="0">
                  <a:pos x="42" y="24"/>
                </a:cxn>
                <a:cxn ang="0">
                  <a:pos x="34" y="28"/>
                </a:cxn>
                <a:cxn ang="0">
                  <a:pos x="34" y="28"/>
                </a:cxn>
                <a:cxn ang="0">
                  <a:pos x="34" y="24"/>
                </a:cxn>
                <a:cxn ang="0">
                  <a:pos x="24" y="24"/>
                </a:cxn>
                <a:cxn ang="0">
                  <a:pos x="24" y="52"/>
                </a:cxn>
                <a:cxn ang="0">
                  <a:pos x="34" y="52"/>
                </a:cxn>
                <a:cxn ang="0">
                  <a:pos x="34" y="37"/>
                </a:cxn>
                <a:cxn ang="0">
                  <a:pos x="34" y="34"/>
                </a:cxn>
                <a:cxn ang="0">
                  <a:pos x="39" y="31"/>
                </a:cxn>
                <a:cxn ang="0">
                  <a:pos x="43" y="37"/>
                </a:cxn>
                <a:cxn ang="0">
                  <a:pos x="43" y="52"/>
                </a:cxn>
                <a:cxn ang="0">
                  <a:pos x="53" y="52"/>
                </a:cxn>
              </a:cxnLst>
              <a:rect l="0" t="0" r="r" b="b"/>
              <a:pathLst>
                <a:path w="62" h="62">
                  <a:moveTo>
                    <a:pt x="62" y="51"/>
                  </a:moveTo>
                  <a:cubicBezTo>
                    <a:pt x="62" y="57"/>
                    <a:pt x="57" y="62"/>
                    <a:pt x="51" y="62"/>
                  </a:cubicBezTo>
                  <a:cubicBezTo>
                    <a:pt x="12" y="62"/>
                    <a:pt x="12" y="62"/>
                    <a:pt x="12" y="62"/>
                  </a:cubicBezTo>
                  <a:cubicBezTo>
                    <a:pt x="6" y="62"/>
                    <a:pt x="0" y="57"/>
                    <a:pt x="0" y="51"/>
                  </a:cubicBezTo>
                  <a:cubicBezTo>
                    <a:pt x="0" y="12"/>
                    <a:pt x="0" y="12"/>
                    <a:pt x="0" y="12"/>
                  </a:cubicBezTo>
                  <a:cubicBezTo>
                    <a:pt x="0" y="6"/>
                    <a:pt x="6" y="0"/>
                    <a:pt x="12" y="0"/>
                  </a:cubicBezTo>
                  <a:cubicBezTo>
                    <a:pt x="51" y="0"/>
                    <a:pt x="51" y="0"/>
                    <a:pt x="51" y="0"/>
                  </a:cubicBezTo>
                  <a:cubicBezTo>
                    <a:pt x="57" y="0"/>
                    <a:pt x="62" y="6"/>
                    <a:pt x="62" y="12"/>
                  </a:cubicBezTo>
                  <a:lnTo>
                    <a:pt x="62" y="51"/>
                  </a:lnTo>
                  <a:close/>
                  <a:moveTo>
                    <a:pt x="15" y="11"/>
                  </a:moveTo>
                  <a:cubicBezTo>
                    <a:pt x="12" y="11"/>
                    <a:pt x="9" y="13"/>
                    <a:pt x="9" y="16"/>
                  </a:cubicBezTo>
                  <a:cubicBezTo>
                    <a:pt x="9" y="18"/>
                    <a:pt x="11" y="20"/>
                    <a:pt x="15" y="20"/>
                  </a:cubicBezTo>
                  <a:cubicBezTo>
                    <a:pt x="15" y="20"/>
                    <a:pt x="15" y="20"/>
                    <a:pt x="15" y="20"/>
                  </a:cubicBezTo>
                  <a:cubicBezTo>
                    <a:pt x="18" y="20"/>
                    <a:pt x="20" y="18"/>
                    <a:pt x="20" y="16"/>
                  </a:cubicBezTo>
                  <a:cubicBezTo>
                    <a:pt x="20" y="13"/>
                    <a:pt x="18" y="11"/>
                    <a:pt x="15" y="11"/>
                  </a:cubicBezTo>
                  <a:close/>
                  <a:moveTo>
                    <a:pt x="19" y="52"/>
                  </a:moveTo>
                  <a:cubicBezTo>
                    <a:pt x="19" y="24"/>
                    <a:pt x="19" y="24"/>
                    <a:pt x="19" y="24"/>
                  </a:cubicBezTo>
                  <a:cubicBezTo>
                    <a:pt x="10" y="24"/>
                    <a:pt x="10" y="24"/>
                    <a:pt x="10" y="24"/>
                  </a:cubicBezTo>
                  <a:cubicBezTo>
                    <a:pt x="10" y="52"/>
                    <a:pt x="10" y="52"/>
                    <a:pt x="10" y="52"/>
                  </a:cubicBezTo>
                  <a:lnTo>
                    <a:pt x="19" y="52"/>
                  </a:lnTo>
                  <a:close/>
                  <a:moveTo>
                    <a:pt x="53" y="52"/>
                  </a:moveTo>
                  <a:cubicBezTo>
                    <a:pt x="53" y="36"/>
                    <a:pt x="53" y="36"/>
                    <a:pt x="53" y="36"/>
                  </a:cubicBezTo>
                  <a:cubicBezTo>
                    <a:pt x="53" y="28"/>
                    <a:pt x="48" y="24"/>
                    <a:pt x="42" y="24"/>
                  </a:cubicBezTo>
                  <a:cubicBezTo>
                    <a:pt x="37" y="24"/>
                    <a:pt x="35" y="26"/>
                    <a:pt x="34" y="28"/>
                  </a:cubicBezTo>
                  <a:cubicBezTo>
                    <a:pt x="34" y="28"/>
                    <a:pt x="34" y="28"/>
                    <a:pt x="34" y="28"/>
                  </a:cubicBezTo>
                  <a:cubicBezTo>
                    <a:pt x="34" y="24"/>
                    <a:pt x="34" y="24"/>
                    <a:pt x="34" y="24"/>
                  </a:cubicBezTo>
                  <a:cubicBezTo>
                    <a:pt x="24" y="24"/>
                    <a:pt x="24" y="24"/>
                    <a:pt x="24" y="24"/>
                  </a:cubicBezTo>
                  <a:cubicBezTo>
                    <a:pt x="24" y="24"/>
                    <a:pt x="24" y="27"/>
                    <a:pt x="24" y="52"/>
                  </a:cubicBezTo>
                  <a:cubicBezTo>
                    <a:pt x="34" y="52"/>
                    <a:pt x="34" y="52"/>
                    <a:pt x="34" y="52"/>
                  </a:cubicBezTo>
                  <a:cubicBezTo>
                    <a:pt x="34" y="37"/>
                    <a:pt x="34" y="37"/>
                    <a:pt x="34" y="37"/>
                  </a:cubicBezTo>
                  <a:cubicBezTo>
                    <a:pt x="34" y="36"/>
                    <a:pt x="34" y="35"/>
                    <a:pt x="34" y="34"/>
                  </a:cubicBezTo>
                  <a:cubicBezTo>
                    <a:pt x="35" y="33"/>
                    <a:pt x="36" y="31"/>
                    <a:pt x="39" y="31"/>
                  </a:cubicBezTo>
                  <a:cubicBezTo>
                    <a:pt x="42" y="31"/>
                    <a:pt x="43" y="33"/>
                    <a:pt x="43" y="37"/>
                  </a:cubicBezTo>
                  <a:cubicBezTo>
                    <a:pt x="43" y="52"/>
                    <a:pt x="43" y="52"/>
                    <a:pt x="43" y="52"/>
                  </a:cubicBezTo>
                  <a:lnTo>
                    <a:pt x="53" y="5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rtl="0"/>
              <a:endParaRPr lang="en-US" dirty="0"/>
            </a:p>
          </p:txBody>
        </p:sp>
        <p:sp>
          <p:nvSpPr>
            <p:cNvPr id="202" name="Freeform 154"/>
            <p:cNvSpPr>
              <a:spLocks/>
            </p:cNvSpPr>
            <p:nvPr/>
          </p:nvSpPr>
          <p:spPr bwMode="auto">
            <a:xfrm>
              <a:off x="2181107" y="2743200"/>
              <a:ext cx="219075" cy="174625"/>
            </a:xfrm>
            <a:custGeom>
              <a:avLst/>
              <a:gdLst/>
              <a:ahLst/>
              <a:cxnLst>
                <a:cxn ang="0">
                  <a:pos x="57" y="12"/>
                </a:cxn>
                <a:cxn ang="0">
                  <a:pos x="57" y="14"/>
                </a:cxn>
                <a:cxn ang="0">
                  <a:pos x="20" y="51"/>
                </a:cxn>
                <a:cxn ang="0">
                  <a:pos x="0" y="45"/>
                </a:cxn>
                <a:cxn ang="0">
                  <a:pos x="3" y="45"/>
                </a:cxn>
                <a:cxn ang="0">
                  <a:pos x="19" y="40"/>
                </a:cxn>
                <a:cxn ang="0">
                  <a:pos x="7" y="31"/>
                </a:cxn>
                <a:cxn ang="0">
                  <a:pos x="10" y="31"/>
                </a:cxn>
                <a:cxn ang="0">
                  <a:pos x="13" y="31"/>
                </a:cxn>
                <a:cxn ang="0">
                  <a:pos x="3" y="18"/>
                </a:cxn>
                <a:cxn ang="0">
                  <a:pos x="3" y="18"/>
                </a:cxn>
                <a:cxn ang="0">
                  <a:pos x="9" y="19"/>
                </a:cxn>
                <a:cxn ang="0">
                  <a:pos x="3" y="9"/>
                </a:cxn>
                <a:cxn ang="0">
                  <a:pos x="5" y="2"/>
                </a:cxn>
                <a:cxn ang="0">
                  <a:pos x="31" y="16"/>
                </a:cxn>
                <a:cxn ang="0">
                  <a:pos x="31" y="13"/>
                </a:cxn>
                <a:cxn ang="0">
                  <a:pos x="44" y="0"/>
                </a:cxn>
                <a:cxn ang="0">
                  <a:pos x="54" y="4"/>
                </a:cxn>
                <a:cxn ang="0">
                  <a:pos x="62" y="1"/>
                </a:cxn>
                <a:cxn ang="0">
                  <a:pos x="56" y="8"/>
                </a:cxn>
                <a:cxn ang="0">
                  <a:pos x="64" y="6"/>
                </a:cxn>
                <a:cxn ang="0">
                  <a:pos x="57" y="12"/>
                </a:cxn>
              </a:cxnLst>
              <a:rect l="0" t="0" r="r" b="b"/>
              <a:pathLst>
                <a:path w="64" h="51">
                  <a:moveTo>
                    <a:pt x="57" y="12"/>
                  </a:moveTo>
                  <a:cubicBezTo>
                    <a:pt x="57" y="13"/>
                    <a:pt x="57" y="14"/>
                    <a:pt x="57" y="14"/>
                  </a:cubicBezTo>
                  <a:cubicBezTo>
                    <a:pt x="57" y="31"/>
                    <a:pt x="44" y="51"/>
                    <a:pt x="20" y="51"/>
                  </a:cubicBezTo>
                  <a:cubicBezTo>
                    <a:pt x="13" y="51"/>
                    <a:pt x="6" y="49"/>
                    <a:pt x="0" y="45"/>
                  </a:cubicBezTo>
                  <a:cubicBezTo>
                    <a:pt x="1" y="45"/>
                    <a:pt x="2" y="45"/>
                    <a:pt x="3" y="45"/>
                  </a:cubicBezTo>
                  <a:cubicBezTo>
                    <a:pt x="9" y="45"/>
                    <a:pt x="15" y="43"/>
                    <a:pt x="19" y="40"/>
                  </a:cubicBezTo>
                  <a:cubicBezTo>
                    <a:pt x="14" y="40"/>
                    <a:pt x="9" y="36"/>
                    <a:pt x="7" y="31"/>
                  </a:cubicBezTo>
                  <a:cubicBezTo>
                    <a:pt x="8" y="31"/>
                    <a:pt x="9" y="31"/>
                    <a:pt x="10" y="31"/>
                  </a:cubicBezTo>
                  <a:cubicBezTo>
                    <a:pt x="11" y="31"/>
                    <a:pt x="12" y="31"/>
                    <a:pt x="13" y="31"/>
                  </a:cubicBezTo>
                  <a:cubicBezTo>
                    <a:pt x="7" y="29"/>
                    <a:pt x="3" y="24"/>
                    <a:pt x="3" y="18"/>
                  </a:cubicBezTo>
                  <a:cubicBezTo>
                    <a:pt x="3" y="18"/>
                    <a:pt x="3" y="18"/>
                    <a:pt x="3" y="18"/>
                  </a:cubicBezTo>
                  <a:cubicBezTo>
                    <a:pt x="5" y="19"/>
                    <a:pt x="7" y="19"/>
                    <a:pt x="9" y="19"/>
                  </a:cubicBezTo>
                  <a:cubicBezTo>
                    <a:pt x="5" y="17"/>
                    <a:pt x="3" y="13"/>
                    <a:pt x="3" y="9"/>
                  </a:cubicBezTo>
                  <a:cubicBezTo>
                    <a:pt x="3" y="6"/>
                    <a:pt x="4" y="4"/>
                    <a:pt x="5" y="2"/>
                  </a:cubicBezTo>
                  <a:cubicBezTo>
                    <a:pt x="11" y="10"/>
                    <a:pt x="21" y="15"/>
                    <a:pt x="31" y="16"/>
                  </a:cubicBezTo>
                  <a:cubicBezTo>
                    <a:pt x="31" y="15"/>
                    <a:pt x="31" y="14"/>
                    <a:pt x="31" y="13"/>
                  </a:cubicBezTo>
                  <a:cubicBezTo>
                    <a:pt x="31" y="5"/>
                    <a:pt x="37" y="0"/>
                    <a:pt x="44" y="0"/>
                  </a:cubicBezTo>
                  <a:cubicBezTo>
                    <a:pt x="48" y="0"/>
                    <a:pt x="51" y="1"/>
                    <a:pt x="54" y="4"/>
                  </a:cubicBezTo>
                  <a:cubicBezTo>
                    <a:pt x="56" y="3"/>
                    <a:pt x="59" y="2"/>
                    <a:pt x="62" y="1"/>
                  </a:cubicBezTo>
                  <a:cubicBezTo>
                    <a:pt x="61" y="4"/>
                    <a:pt x="59" y="6"/>
                    <a:pt x="56" y="8"/>
                  </a:cubicBezTo>
                  <a:cubicBezTo>
                    <a:pt x="59" y="7"/>
                    <a:pt x="61" y="7"/>
                    <a:pt x="64" y="6"/>
                  </a:cubicBezTo>
                  <a:cubicBezTo>
                    <a:pt x="62" y="8"/>
                    <a:pt x="60" y="11"/>
                    <a:pt x="57" y="12"/>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rtl="0"/>
              <a:endParaRPr lang="en-US" dirty="0"/>
            </a:p>
          </p:txBody>
        </p:sp>
        <p:sp>
          <p:nvSpPr>
            <p:cNvPr id="203" name="Freeform 83"/>
            <p:cNvSpPr>
              <a:spLocks/>
            </p:cNvSpPr>
            <p:nvPr/>
          </p:nvSpPr>
          <p:spPr bwMode="auto">
            <a:xfrm>
              <a:off x="2500051" y="2736056"/>
              <a:ext cx="188913" cy="188913"/>
            </a:xfrm>
            <a:custGeom>
              <a:avLst/>
              <a:gdLst/>
              <a:ahLst/>
              <a:cxnLst>
                <a:cxn ang="0">
                  <a:pos x="44" y="55"/>
                </a:cxn>
                <a:cxn ang="0">
                  <a:pos x="37" y="55"/>
                </a:cxn>
                <a:cxn ang="0">
                  <a:pos x="37" y="33"/>
                </a:cxn>
                <a:cxn ang="0">
                  <a:pos x="45" y="33"/>
                </a:cxn>
                <a:cxn ang="0">
                  <a:pos x="46" y="25"/>
                </a:cxn>
                <a:cxn ang="0">
                  <a:pos x="37" y="25"/>
                </a:cxn>
                <a:cxn ang="0">
                  <a:pos x="37" y="20"/>
                </a:cxn>
                <a:cxn ang="0">
                  <a:pos x="42" y="16"/>
                </a:cxn>
                <a:cxn ang="0">
                  <a:pos x="47" y="16"/>
                </a:cxn>
                <a:cxn ang="0">
                  <a:pos x="47" y="9"/>
                </a:cxn>
                <a:cxn ang="0">
                  <a:pos x="40" y="8"/>
                </a:cxn>
                <a:cxn ang="0">
                  <a:pos x="29" y="19"/>
                </a:cxn>
                <a:cxn ang="0">
                  <a:pos x="29" y="25"/>
                </a:cxn>
                <a:cxn ang="0">
                  <a:pos x="21" y="25"/>
                </a:cxn>
                <a:cxn ang="0">
                  <a:pos x="21" y="33"/>
                </a:cxn>
                <a:cxn ang="0">
                  <a:pos x="29" y="33"/>
                </a:cxn>
                <a:cxn ang="0">
                  <a:pos x="29" y="55"/>
                </a:cxn>
                <a:cxn ang="0">
                  <a:pos x="10" y="55"/>
                </a:cxn>
                <a:cxn ang="0">
                  <a:pos x="0" y="45"/>
                </a:cxn>
                <a:cxn ang="0">
                  <a:pos x="0" y="10"/>
                </a:cxn>
                <a:cxn ang="0">
                  <a:pos x="10" y="0"/>
                </a:cxn>
                <a:cxn ang="0">
                  <a:pos x="44" y="0"/>
                </a:cxn>
                <a:cxn ang="0">
                  <a:pos x="55" y="10"/>
                </a:cxn>
                <a:cxn ang="0">
                  <a:pos x="55" y="45"/>
                </a:cxn>
                <a:cxn ang="0">
                  <a:pos x="44" y="55"/>
                </a:cxn>
              </a:cxnLst>
              <a:rect l="0" t="0" r="r" b="b"/>
              <a:pathLst>
                <a:path w="55" h="55">
                  <a:moveTo>
                    <a:pt x="44" y="55"/>
                  </a:moveTo>
                  <a:cubicBezTo>
                    <a:pt x="37" y="55"/>
                    <a:pt x="37" y="55"/>
                    <a:pt x="37" y="55"/>
                  </a:cubicBezTo>
                  <a:cubicBezTo>
                    <a:pt x="37" y="33"/>
                    <a:pt x="37" y="33"/>
                    <a:pt x="37" y="33"/>
                  </a:cubicBezTo>
                  <a:cubicBezTo>
                    <a:pt x="45" y="33"/>
                    <a:pt x="45" y="33"/>
                    <a:pt x="45" y="33"/>
                  </a:cubicBezTo>
                  <a:cubicBezTo>
                    <a:pt x="46" y="25"/>
                    <a:pt x="46" y="25"/>
                    <a:pt x="46" y="25"/>
                  </a:cubicBezTo>
                  <a:cubicBezTo>
                    <a:pt x="37" y="25"/>
                    <a:pt x="37" y="25"/>
                    <a:pt x="37" y="25"/>
                  </a:cubicBezTo>
                  <a:cubicBezTo>
                    <a:pt x="37" y="20"/>
                    <a:pt x="37" y="20"/>
                    <a:pt x="37" y="20"/>
                  </a:cubicBezTo>
                  <a:cubicBezTo>
                    <a:pt x="37" y="18"/>
                    <a:pt x="38" y="16"/>
                    <a:pt x="42" y="16"/>
                  </a:cubicBezTo>
                  <a:cubicBezTo>
                    <a:pt x="47" y="16"/>
                    <a:pt x="47" y="16"/>
                    <a:pt x="47" y="16"/>
                  </a:cubicBezTo>
                  <a:cubicBezTo>
                    <a:pt x="47" y="9"/>
                    <a:pt x="47" y="9"/>
                    <a:pt x="47" y="9"/>
                  </a:cubicBezTo>
                  <a:cubicBezTo>
                    <a:pt x="45" y="9"/>
                    <a:pt x="43" y="8"/>
                    <a:pt x="40" y="8"/>
                  </a:cubicBezTo>
                  <a:cubicBezTo>
                    <a:pt x="34" y="8"/>
                    <a:pt x="29" y="12"/>
                    <a:pt x="29" y="19"/>
                  </a:cubicBezTo>
                  <a:cubicBezTo>
                    <a:pt x="29" y="25"/>
                    <a:pt x="29" y="25"/>
                    <a:pt x="29" y="25"/>
                  </a:cubicBezTo>
                  <a:cubicBezTo>
                    <a:pt x="21" y="25"/>
                    <a:pt x="21" y="25"/>
                    <a:pt x="21" y="25"/>
                  </a:cubicBezTo>
                  <a:cubicBezTo>
                    <a:pt x="21" y="33"/>
                    <a:pt x="21" y="33"/>
                    <a:pt x="21" y="33"/>
                  </a:cubicBezTo>
                  <a:cubicBezTo>
                    <a:pt x="29" y="33"/>
                    <a:pt x="29" y="33"/>
                    <a:pt x="29" y="33"/>
                  </a:cubicBezTo>
                  <a:cubicBezTo>
                    <a:pt x="29" y="55"/>
                    <a:pt x="29" y="55"/>
                    <a:pt x="29" y="55"/>
                  </a:cubicBezTo>
                  <a:cubicBezTo>
                    <a:pt x="10" y="55"/>
                    <a:pt x="10" y="55"/>
                    <a:pt x="10" y="55"/>
                  </a:cubicBezTo>
                  <a:cubicBezTo>
                    <a:pt x="4" y="55"/>
                    <a:pt x="0" y="50"/>
                    <a:pt x="0" y="45"/>
                  </a:cubicBezTo>
                  <a:cubicBezTo>
                    <a:pt x="0" y="10"/>
                    <a:pt x="0" y="10"/>
                    <a:pt x="0" y="10"/>
                  </a:cubicBezTo>
                  <a:cubicBezTo>
                    <a:pt x="0" y="5"/>
                    <a:pt x="4" y="0"/>
                    <a:pt x="10" y="0"/>
                  </a:cubicBezTo>
                  <a:cubicBezTo>
                    <a:pt x="44" y="0"/>
                    <a:pt x="44" y="0"/>
                    <a:pt x="44" y="0"/>
                  </a:cubicBezTo>
                  <a:cubicBezTo>
                    <a:pt x="50" y="0"/>
                    <a:pt x="55" y="5"/>
                    <a:pt x="55" y="10"/>
                  </a:cubicBezTo>
                  <a:cubicBezTo>
                    <a:pt x="55" y="45"/>
                    <a:pt x="55" y="45"/>
                    <a:pt x="55" y="45"/>
                  </a:cubicBezTo>
                  <a:cubicBezTo>
                    <a:pt x="55" y="50"/>
                    <a:pt x="50" y="55"/>
                    <a:pt x="44" y="55"/>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rtl="0"/>
              <a:endParaRPr lang="en-US" dirty="0"/>
            </a:p>
          </p:txBody>
        </p:sp>
        <p:sp>
          <p:nvSpPr>
            <p:cNvPr id="204" name="Freeform 141"/>
            <p:cNvSpPr>
              <a:spLocks noEditPoints="1"/>
            </p:cNvSpPr>
            <p:nvPr/>
          </p:nvSpPr>
          <p:spPr bwMode="auto">
            <a:xfrm>
              <a:off x="2814637" y="2746375"/>
              <a:ext cx="233363" cy="168275"/>
            </a:xfrm>
            <a:custGeom>
              <a:avLst/>
              <a:gdLst/>
              <a:ahLst/>
              <a:cxnLst>
                <a:cxn ang="0">
                  <a:pos x="67" y="41"/>
                </a:cxn>
                <a:cxn ang="0">
                  <a:pos x="59" y="48"/>
                </a:cxn>
                <a:cxn ang="0">
                  <a:pos x="34" y="49"/>
                </a:cxn>
                <a:cxn ang="0">
                  <a:pos x="8" y="48"/>
                </a:cxn>
                <a:cxn ang="0">
                  <a:pos x="1" y="41"/>
                </a:cxn>
                <a:cxn ang="0">
                  <a:pos x="0" y="25"/>
                </a:cxn>
                <a:cxn ang="0">
                  <a:pos x="1" y="8"/>
                </a:cxn>
                <a:cxn ang="0">
                  <a:pos x="8" y="1"/>
                </a:cxn>
                <a:cxn ang="0">
                  <a:pos x="34" y="0"/>
                </a:cxn>
                <a:cxn ang="0">
                  <a:pos x="59" y="1"/>
                </a:cxn>
                <a:cxn ang="0">
                  <a:pos x="67" y="8"/>
                </a:cxn>
                <a:cxn ang="0">
                  <a:pos x="68" y="25"/>
                </a:cxn>
                <a:cxn ang="0">
                  <a:pos x="67" y="41"/>
                </a:cxn>
                <a:cxn ang="0">
                  <a:pos x="47" y="23"/>
                </a:cxn>
                <a:cxn ang="0">
                  <a:pos x="28" y="11"/>
                </a:cxn>
                <a:cxn ang="0">
                  <a:pos x="25" y="10"/>
                </a:cxn>
                <a:cxn ang="0">
                  <a:pos x="24" y="13"/>
                </a:cxn>
                <a:cxn ang="0">
                  <a:pos x="24" y="37"/>
                </a:cxn>
                <a:cxn ang="0">
                  <a:pos x="25" y="39"/>
                </a:cxn>
                <a:cxn ang="0">
                  <a:pos x="26" y="39"/>
                </a:cxn>
                <a:cxn ang="0">
                  <a:pos x="28" y="39"/>
                </a:cxn>
                <a:cxn ang="0">
                  <a:pos x="47" y="27"/>
                </a:cxn>
                <a:cxn ang="0">
                  <a:pos x="48" y="25"/>
                </a:cxn>
                <a:cxn ang="0">
                  <a:pos x="47" y="23"/>
                </a:cxn>
              </a:cxnLst>
              <a:rect l="0" t="0" r="r" b="b"/>
              <a:pathLst>
                <a:path w="68" h="49">
                  <a:moveTo>
                    <a:pt x="67" y="41"/>
                  </a:moveTo>
                  <a:cubicBezTo>
                    <a:pt x="66" y="45"/>
                    <a:pt x="63" y="48"/>
                    <a:pt x="59" y="48"/>
                  </a:cubicBezTo>
                  <a:cubicBezTo>
                    <a:pt x="51" y="49"/>
                    <a:pt x="42" y="49"/>
                    <a:pt x="34" y="49"/>
                  </a:cubicBezTo>
                  <a:cubicBezTo>
                    <a:pt x="25" y="49"/>
                    <a:pt x="17" y="49"/>
                    <a:pt x="8" y="48"/>
                  </a:cubicBezTo>
                  <a:cubicBezTo>
                    <a:pt x="5" y="48"/>
                    <a:pt x="2" y="45"/>
                    <a:pt x="1" y="41"/>
                  </a:cubicBezTo>
                  <a:cubicBezTo>
                    <a:pt x="0" y="36"/>
                    <a:pt x="0" y="30"/>
                    <a:pt x="0" y="25"/>
                  </a:cubicBezTo>
                  <a:cubicBezTo>
                    <a:pt x="0" y="19"/>
                    <a:pt x="0" y="14"/>
                    <a:pt x="1" y="8"/>
                  </a:cubicBezTo>
                  <a:cubicBezTo>
                    <a:pt x="2" y="5"/>
                    <a:pt x="5" y="2"/>
                    <a:pt x="8" y="1"/>
                  </a:cubicBezTo>
                  <a:cubicBezTo>
                    <a:pt x="17" y="0"/>
                    <a:pt x="25" y="0"/>
                    <a:pt x="34" y="0"/>
                  </a:cubicBezTo>
                  <a:cubicBezTo>
                    <a:pt x="42" y="0"/>
                    <a:pt x="51" y="0"/>
                    <a:pt x="59" y="1"/>
                  </a:cubicBezTo>
                  <a:cubicBezTo>
                    <a:pt x="63" y="2"/>
                    <a:pt x="66" y="5"/>
                    <a:pt x="67" y="8"/>
                  </a:cubicBezTo>
                  <a:cubicBezTo>
                    <a:pt x="68" y="14"/>
                    <a:pt x="68" y="19"/>
                    <a:pt x="68" y="25"/>
                  </a:cubicBezTo>
                  <a:cubicBezTo>
                    <a:pt x="68" y="30"/>
                    <a:pt x="68" y="36"/>
                    <a:pt x="67" y="41"/>
                  </a:cubicBezTo>
                  <a:close/>
                  <a:moveTo>
                    <a:pt x="47" y="23"/>
                  </a:moveTo>
                  <a:cubicBezTo>
                    <a:pt x="28" y="11"/>
                    <a:pt x="28" y="11"/>
                    <a:pt x="28" y="11"/>
                  </a:cubicBezTo>
                  <a:cubicBezTo>
                    <a:pt x="27" y="10"/>
                    <a:pt x="26" y="10"/>
                    <a:pt x="25" y="10"/>
                  </a:cubicBezTo>
                  <a:cubicBezTo>
                    <a:pt x="25" y="11"/>
                    <a:pt x="24" y="12"/>
                    <a:pt x="24" y="13"/>
                  </a:cubicBezTo>
                  <a:cubicBezTo>
                    <a:pt x="24" y="37"/>
                    <a:pt x="24" y="37"/>
                    <a:pt x="24" y="37"/>
                  </a:cubicBezTo>
                  <a:cubicBezTo>
                    <a:pt x="24" y="38"/>
                    <a:pt x="25" y="39"/>
                    <a:pt x="25" y="39"/>
                  </a:cubicBezTo>
                  <a:cubicBezTo>
                    <a:pt x="26" y="39"/>
                    <a:pt x="26" y="39"/>
                    <a:pt x="26" y="39"/>
                  </a:cubicBezTo>
                  <a:cubicBezTo>
                    <a:pt x="27" y="39"/>
                    <a:pt x="27" y="39"/>
                    <a:pt x="28" y="39"/>
                  </a:cubicBezTo>
                  <a:cubicBezTo>
                    <a:pt x="47" y="27"/>
                    <a:pt x="47" y="27"/>
                    <a:pt x="47" y="27"/>
                  </a:cubicBezTo>
                  <a:cubicBezTo>
                    <a:pt x="48" y="26"/>
                    <a:pt x="48" y="26"/>
                    <a:pt x="48" y="25"/>
                  </a:cubicBezTo>
                  <a:cubicBezTo>
                    <a:pt x="48" y="24"/>
                    <a:pt x="48" y="23"/>
                    <a:pt x="47" y="2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rtl="0"/>
              <a:endParaRPr lang="en-US" dirty="0"/>
            </a:p>
          </p:txBody>
        </p:sp>
      </p:grpSp>
      <p:sp>
        <p:nvSpPr>
          <p:cNvPr id="54" name="Text Placeholder 3">
            <a:extLst>
              <a:ext uri="{FF2B5EF4-FFF2-40B4-BE49-F238E27FC236}">
                <a16:creationId xmlns:a16="http://schemas.microsoft.com/office/drawing/2014/main" id="{848338EE-17A4-449F-BC2A-44531D6C3201}"/>
              </a:ext>
            </a:extLst>
          </p:cNvPr>
          <p:cNvSpPr>
            <a:spLocks noGrp="1"/>
          </p:cNvSpPr>
          <p:nvPr>
            <p:ph type="body" sz="half" idx="2" hasCustomPrompt="1"/>
          </p:nvPr>
        </p:nvSpPr>
        <p:spPr>
          <a:xfrm>
            <a:off x="381000" y="770021"/>
            <a:ext cx="8368364" cy="173255"/>
          </a:xfrm>
          <a:prstGeom prst="rect">
            <a:avLst/>
          </a:prstGeom>
        </p:spPr>
        <p:txBody>
          <a:bodyPr wrap="none" lIns="0" tIns="0" rIns="0" bIns="0" anchor="ctr">
            <a:noAutofit/>
          </a:bodyPr>
          <a:lstStyle>
            <a:lvl1pPr>
              <a:defRPr lang="en-US" sz="1600" b="0" baseline="0" dirty="0">
                <a:solidFill>
                  <a:schemeClr val="tx1">
                    <a:lumMod val="75000"/>
                    <a:lumOff val="25000"/>
                  </a:schemeClr>
                </a:solidFill>
                <a:latin typeface="+mj-lt"/>
                <a:ea typeface="Roboto" panose="02000000000000000000" pitchFamily="2" charset="0"/>
              </a:defRPr>
            </a:lvl1pPr>
          </a:lstStyle>
          <a:p>
            <a:pPr marL="0" lvl="0" indent="0">
              <a:buNone/>
            </a:pPr>
            <a:r>
              <a:rPr lang="en-US" dirty="0"/>
              <a:t>CLICK TO EDIT SUBTITLE</a:t>
            </a:r>
          </a:p>
        </p:txBody>
      </p:sp>
      <p:sp>
        <p:nvSpPr>
          <p:cNvPr id="55" name="Title 3">
            <a:extLst>
              <a:ext uri="{FF2B5EF4-FFF2-40B4-BE49-F238E27FC236}">
                <a16:creationId xmlns:a16="http://schemas.microsoft.com/office/drawing/2014/main" id="{83F89DD5-509D-471A-A648-D36C733401AE}"/>
              </a:ext>
            </a:extLst>
          </p:cNvPr>
          <p:cNvSpPr>
            <a:spLocks noGrp="1"/>
          </p:cNvSpPr>
          <p:nvPr>
            <p:ph type="title" hasCustomPrompt="1"/>
          </p:nvPr>
        </p:nvSpPr>
        <p:spPr>
          <a:xfrm>
            <a:off x="381000" y="283980"/>
            <a:ext cx="7886700" cy="468312"/>
          </a:xfrm>
          <a:prstGeom prst="rect">
            <a:avLst/>
          </a:prstGeom>
        </p:spPr>
        <p:txBody>
          <a:bodyPr wrap="square" lIns="0" tIns="0" rIns="0" bIns="0"/>
          <a:lstStyle>
            <a:lvl1pPr algn="l">
              <a:defRPr sz="2400">
                <a:solidFill>
                  <a:schemeClr val="accent5"/>
                </a:solidFill>
              </a:defRPr>
            </a:lvl1pPr>
          </a:lstStyle>
          <a:p>
            <a:r>
              <a:rPr lang="en-US" dirty="0"/>
              <a:t>CLICK TO EDIT MASTER TITLE STYLE</a:t>
            </a:r>
            <a:endParaRPr lang="de-DE" dirty="0"/>
          </a:p>
        </p:txBody>
      </p:sp>
    </p:spTree>
    <p:extLst>
      <p:ext uri="{BB962C8B-B14F-4D97-AF65-F5344CB8AC3E}">
        <p14:creationId xmlns:p14="http://schemas.microsoft.com/office/powerpoint/2010/main" val="282242065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p:cTn id="7" dur="500" fill="hold"/>
                                        <p:tgtEl>
                                          <p:spTgt spid="48"/>
                                        </p:tgtEl>
                                        <p:attrNameLst>
                                          <p:attrName>ppt_w</p:attrName>
                                        </p:attrNameLst>
                                      </p:cBhvr>
                                      <p:tavLst>
                                        <p:tav tm="0">
                                          <p:val>
                                            <p:fltVal val="0"/>
                                          </p:val>
                                        </p:tav>
                                        <p:tav tm="100000">
                                          <p:val>
                                            <p:strVal val="#ppt_w"/>
                                          </p:val>
                                        </p:tav>
                                      </p:tavLst>
                                    </p:anim>
                                    <p:anim calcmode="lin" valueType="num">
                                      <p:cBhvr>
                                        <p:cTn id="8" dur="500" fill="hold"/>
                                        <p:tgtEl>
                                          <p:spTgt spid="48"/>
                                        </p:tgtEl>
                                        <p:attrNameLst>
                                          <p:attrName>ppt_h</p:attrName>
                                        </p:attrNameLst>
                                      </p:cBhvr>
                                      <p:tavLst>
                                        <p:tav tm="0">
                                          <p:val>
                                            <p:fltVal val="0"/>
                                          </p:val>
                                        </p:tav>
                                        <p:tav tm="100000">
                                          <p:val>
                                            <p:strVal val="#ppt_h"/>
                                          </p:val>
                                        </p:tav>
                                      </p:tavLst>
                                    </p:anim>
                                    <p:animEffect transition="in" filter="fade">
                                      <p:cBhvr>
                                        <p:cTn id="9" dur="500"/>
                                        <p:tgtEl>
                                          <p:spTgt spid="48"/>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49"/>
                                        </p:tgtEl>
                                        <p:attrNameLst>
                                          <p:attrName>style.visibility</p:attrName>
                                        </p:attrNameLst>
                                      </p:cBhvr>
                                      <p:to>
                                        <p:strVal val="visible"/>
                                      </p:to>
                                    </p:set>
                                    <p:anim calcmode="lin" valueType="num">
                                      <p:cBhvr>
                                        <p:cTn id="13" dur="500" fill="hold"/>
                                        <p:tgtEl>
                                          <p:spTgt spid="49"/>
                                        </p:tgtEl>
                                        <p:attrNameLst>
                                          <p:attrName>ppt_w</p:attrName>
                                        </p:attrNameLst>
                                      </p:cBhvr>
                                      <p:tavLst>
                                        <p:tav tm="0">
                                          <p:val>
                                            <p:fltVal val="0"/>
                                          </p:val>
                                        </p:tav>
                                        <p:tav tm="100000">
                                          <p:val>
                                            <p:strVal val="#ppt_w"/>
                                          </p:val>
                                        </p:tav>
                                      </p:tavLst>
                                    </p:anim>
                                    <p:anim calcmode="lin" valueType="num">
                                      <p:cBhvr>
                                        <p:cTn id="14" dur="500" fill="hold"/>
                                        <p:tgtEl>
                                          <p:spTgt spid="49"/>
                                        </p:tgtEl>
                                        <p:attrNameLst>
                                          <p:attrName>ppt_h</p:attrName>
                                        </p:attrNameLst>
                                      </p:cBhvr>
                                      <p:tavLst>
                                        <p:tav tm="0">
                                          <p:val>
                                            <p:fltVal val="0"/>
                                          </p:val>
                                        </p:tav>
                                        <p:tav tm="100000">
                                          <p:val>
                                            <p:strVal val="#ppt_h"/>
                                          </p:val>
                                        </p:tav>
                                      </p:tavLst>
                                    </p:anim>
                                    <p:animEffect transition="in" filter="fade">
                                      <p:cBhvr>
                                        <p:cTn id="15" dur="500"/>
                                        <p:tgtEl>
                                          <p:spTgt spid="49"/>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28">
                                            <p:txEl>
                                              <p:pRg st="0" end="0"/>
                                            </p:txEl>
                                          </p:spTgt>
                                        </p:tgtEl>
                                        <p:attrNameLst>
                                          <p:attrName>style.visibility</p:attrName>
                                        </p:attrNameLst>
                                      </p:cBhvr>
                                      <p:to>
                                        <p:strVal val="visible"/>
                                      </p:to>
                                    </p:set>
                                    <p:anim calcmode="lin" valueType="num">
                                      <p:cBhvr>
                                        <p:cTn id="19" dur="500" fill="hold"/>
                                        <p:tgtEl>
                                          <p:spTgt spid="28">
                                            <p:txEl>
                                              <p:pRg st="0" end="0"/>
                                            </p:txEl>
                                          </p:spTgt>
                                        </p:tgtEl>
                                        <p:attrNameLst>
                                          <p:attrName>ppt_w</p:attrName>
                                        </p:attrNameLst>
                                      </p:cBhvr>
                                      <p:tavLst>
                                        <p:tav tm="0">
                                          <p:val>
                                            <p:fltVal val="0"/>
                                          </p:val>
                                        </p:tav>
                                        <p:tav tm="100000">
                                          <p:val>
                                            <p:strVal val="#ppt_w"/>
                                          </p:val>
                                        </p:tav>
                                      </p:tavLst>
                                    </p:anim>
                                    <p:anim calcmode="lin" valueType="num">
                                      <p:cBhvr>
                                        <p:cTn id="20" dur="500" fill="hold"/>
                                        <p:tgtEl>
                                          <p:spTgt spid="28">
                                            <p:txEl>
                                              <p:pRg st="0" end="0"/>
                                            </p:txEl>
                                          </p:spTgt>
                                        </p:tgtEl>
                                        <p:attrNameLst>
                                          <p:attrName>ppt_h</p:attrName>
                                        </p:attrNameLst>
                                      </p:cBhvr>
                                      <p:tavLst>
                                        <p:tav tm="0">
                                          <p:val>
                                            <p:fltVal val="0"/>
                                          </p:val>
                                        </p:tav>
                                        <p:tav tm="100000">
                                          <p:val>
                                            <p:strVal val="#ppt_h"/>
                                          </p:val>
                                        </p:tav>
                                      </p:tavLst>
                                    </p:anim>
                                    <p:animEffect transition="in" filter="fade">
                                      <p:cBhvr>
                                        <p:cTn id="21" dur="500"/>
                                        <p:tgtEl>
                                          <p:spTgt spid="28">
                                            <p:txEl>
                                              <p:pRg st="0" end="0"/>
                                            </p:txEl>
                                          </p:spTgt>
                                        </p:tgtEl>
                                      </p:cBhvr>
                                    </p:animEffect>
                                  </p:childTnLst>
                                </p:cTn>
                              </p:par>
                            </p:childTnLst>
                          </p:cTn>
                        </p:par>
                        <p:par>
                          <p:cTn id="22" fill="hold">
                            <p:stCondLst>
                              <p:cond delay="1500"/>
                            </p:stCondLst>
                            <p:childTnLst>
                              <p:par>
                                <p:cTn id="23" presetID="53" presetClass="entr" presetSubtype="16" fill="hold" grpId="0" nodeType="afterEffect">
                                  <p:stCondLst>
                                    <p:cond delay="0"/>
                                  </p:stCondLst>
                                  <p:childTnLst>
                                    <p:set>
                                      <p:cBhvr>
                                        <p:cTn id="24" dur="1" fill="hold">
                                          <p:stCondLst>
                                            <p:cond delay="0"/>
                                          </p:stCondLst>
                                        </p:cTn>
                                        <p:tgtEl>
                                          <p:spTgt spid="29">
                                            <p:txEl>
                                              <p:pRg st="0" end="0"/>
                                            </p:txEl>
                                          </p:spTgt>
                                        </p:tgtEl>
                                        <p:attrNameLst>
                                          <p:attrName>style.visibility</p:attrName>
                                        </p:attrNameLst>
                                      </p:cBhvr>
                                      <p:to>
                                        <p:strVal val="visible"/>
                                      </p:to>
                                    </p:set>
                                    <p:anim calcmode="lin" valueType="num">
                                      <p:cBhvr>
                                        <p:cTn id="25" dur="500" fill="hold"/>
                                        <p:tgtEl>
                                          <p:spTgt spid="29">
                                            <p:txEl>
                                              <p:pRg st="0" end="0"/>
                                            </p:txEl>
                                          </p:spTgt>
                                        </p:tgtEl>
                                        <p:attrNameLst>
                                          <p:attrName>ppt_w</p:attrName>
                                        </p:attrNameLst>
                                      </p:cBhvr>
                                      <p:tavLst>
                                        <p:tav tm="0">
                                          <p:val>
                                            <p:fltVal val="0"/>
                                          </p:val>
                                        </p:tav>
                                        <p:tav tm="100000">
                                          <p:val>
                                            <p:strVal val="#ppt_w"/>
                                          </p:val>
                                        </p:tav>
                                      </p:tavLst>
                                    </p:anim>
                                    <p:anim calcmode="lin" valueType="num">
                                      <p:cBhvr>
                                        <p:cTn id="26" dur="500" fill="hold"/>
                                        <p:tgtEl>
                                          <p:spTgt spid="29">
                                            <p:txEl>
                                              <p:pRg st="0" end="0"/>
                                            </p:txEl>
                                          </p:spTgt>
                                        </p:tgtEl>
                                        <p:attrNameLst>
                                          <p:attrName>ppt_h</p:attrName>
                                        </p:attrNameLst>
                                      </p:cBhvr>
                                      <p:tavLst>
                                        <p:tav tm="0">
                                          <p:val>
                                            <p:fltVal val="0"/>
                                          </p:val>
                                        </p:tav>
                                        <p:tav tm="100000">
                                          <p:val>
                                            <p:strVal val="#ppt_h"/>
                                          </p:val>
                                        </p:tav>
                                      </p:tavLst>
                                    </p:anim>
                                    <p:animEffect transition="in" filter="fade">
                                      <p:cBhvr>
                                        <p:cTn id="27" dur="500"/>
                                        <p:tgtEl>
                                          <p:spTgt spid="29">
                                            <p:txEl>
                                              <p:pRg st="0" end="0"/>
                                            </p:txEl>
                                          </p:spTgt>
                                        </p:tgtEl>
                                      </p:cBhvr>
                                    </p:animEffect>
                                  </p:childTnLst>
                                </p:cTn>
                              </p:par>
                            </p:childTnLst>
                          </p:cTn>
                        </p:par>
                        <p:par>
                          <p:cTn id="28" fill="hold">
                            <p:stCondLst>
                              <p:cond delay="2000"/>
                            </p:stCondLst>
                            <p:childTnLst>
                              <p:par>
                                <p:cTn id="29" presetID="53" presetClass="entr" presetSubtype="16" fill="hold" grpId="0" nodeType="afterEffect">
                                  <p:stCondLst>
                                    <p:cond delay="0"/>
                                  </p:stCondLst>
                                  <p:childTnLst>
                                    <p:set>
                                      <p:cBhvr>
                                        <p:cTn id="30" dur="1" fill="hold">
                                          <p:stCondLst>
                                            <p:cond delay="0"/>
                                          </p:stCondLst>
                                        </p:cTn>
                                        <p:tgtEl>
                                          <p:spTgt spid="46">
                                            <p:txEl>
                                              <p:pRg st="0" end="0"/>
                                            </p:txEl>
                                          </p:spTgt>
                                        </p:tgtEl>
                                        <p:attrNameLst>
                                          <p:attrName>style.visibility</p:attrName>
                                        </p:attrNameLst>
                                      </p:cBhvr>
                                      <p:to>
                                        <p:strVal val="visible"/>
                                      </p:to>
                                    </p:set>
                                    <p:anim calcmode="lin" valueType="num">
                                      <p:cBhvr>
                                        <p:cTn id="31" dur="500" fill="hold"/>
                                        <p:tgtEl>
                                          <p:spTgt spid="46">
                                            <p:txEl>
                                              <p:pRg st="0" end="0"/>
                                            </p:txEl>
                                          </p:spTgt>
                                        </p:tgtEl>
                                        <p:attrNameLst>
                                          <p:attrName>ppt_w</p:attrName>
                                        </p:attrNameLst>
                                      </p:cBhvr>
                                      <p:tavLst>
                                        <p:tav tm="0">
                                          <p:val>
                                            <p:fltVal val="0"/>
                                          </p:val>
                                        </p:tav>
                                        <p:tav tm="100000">
                                          <p:val>
                                            <p:strVal val="#ppt_w"/>
                                          </p:val>
                                        </p:tav>
                                      </p:tavLst>
                                    </p:anim>
                                    <p:anim calcmode="lin" valueType="num">
                                      <p:cBhvr>
                                        <p:cTn id="32" dur="500" fill="hold"/>
                                        <p:tgtEl>
                                          <p:spTgt spid="46">
                                            <p:txEl>
                                              <p:pRg st="0" end="0"/>
                                            </p:txEl>
                                          </p:spTgt>
                                        </p:tgtEl>
                                        <p:attrNameLst>
                                          <p:attrName>ppt_h</p:attrName>
                                        </p:attrNameLst>
                                      </p:cBhvr>
                                      <p:tavLst>
                                        <p:tav tm="0">
                                          <p:val>
                                            <p:fltVal val="0"/>
                                          </p:val>
                                        </p:tav>
                                        <p:tav tm="100000">
                                          <p:val>
                                            <p:strVal val="#ppt_h"/>
                                          </p:val>
                                        </p:tav>
                                      </p:tavLst>
                                    </p:anim>
                                    <p:animEffect transition="in" filter="fade">
                                      <p:cBhvr>
                                        <p:cTn id="33" dur="500"/>
                                        <p:tgtEl>
                                          <p:spTgt spid="46">
                                            <p:txEl>
                                              <p:pRg st="0" end="0"/>
                                            </p:txEl>
                                          </p:spTgt>
                                        </p:tgtEl>
                                      </p:cBhvr>
                                    </p:animEffect>
                                  </p:childTnLst>
                                </p:cTn>
                              </p:par>
                            </p:childTnLst>
                          </p:cTn>
                        </p:par>
                        <p:par>
                          <p:cTn id="34" fill="hold">
                            <p:stCondLst>
                              <p:cond delay="2500"/>
                            </p:stCondLst>
                            <p:childTnLst>
                              <p:par>
                                <p:cTn id="35" presetID="22" presetClass="entr" presetSubtype="4" fill="hold" nodeType="afterEffect">
                                  <p:stCondLst>
                                    <p:cond delay="0"/>
                                  </p:stCondLst>
                                  <p:childTnLst>
                                    <p:set>
                                      <p:cBhvr>
                                        <p:cTn id="36" dur="1" fill="hold">
                                          <p:stCondLst>
                                            <p:cond delay="0"/>
                                          </p:stCondLst>
                                        </p:cTn>
                                        <p:tgtEl>
                                          <p:spTgt spid="80"/>
                                        </p:tgtEl>
                                        <p:attrNameLst>
                                          <p:attrName>style.visibility</p:attrName>
                                        </p:attrNameLst>
                                      </p:cBhvr>
                                      <p:to>
                                        <p:strVal val="visible"/>
                                      </p:to>
                                    </p:set>
                                    <p:animEffect transition="in" filter="wipe(down)">
                                      <p:cBhvr>
                                        <p:cTn id="37" dur="500"/>
                                        <p:tgtEl>
                                          <p:spTgt spid="80"/>
                                        </p:tgtEl>
                                      </p:cBhvr>
                                    </p:animEffect>
                                  </p:childTnLst>
                                </p:cTn>
                              </p:par>
                            </p:childTnLst>
                          </p:cTn>
                        </p:par>
                        <p:par>
                          <p:cTn id="38" fill="hold">
                            <p:stCondLst>
                              <p:cond delay="3000"/>
                            </p:stCondLst>
                            <p:childTnLst>
                              <p:par>
                                <p:cTn id="39" presetID="53" presetClass="entr" presetSubtype="16" fill="hold" grpId="0" nodeType="afterEffect">
                                  <p:stCondLst>
                                    <p:cond delay="0"/>
                                  </p:stCondLst>
                                  <p:childTnLst>
                                    <p:set>
                                      <p:cBhvr>
                                        <p:cTn id="40" dur="1" fill="hold">
                                          <p:stCondLst>
                                            <p:cond delay="0"/>
                                          </p:stCondLst>
                                        </p:cTn>
                                        <p:tgtEl>
                                          <p:spTgt spid="85"/>
                                        </p:tgtEl>
                                        <p:attrNameLst>
                                          <p:attrName>style.visibility</p:attrName>
                                        </p:attrNameLst>
                                      </p:cBhvr>
                                      <p:to>
                                        <p:strVal val="visible"/>
                                      </p:to>
                                    </p:set>
                                    <p:anim calcmode="lin" valueType="num">
                                      <p:cBhvr>
                                        <p:cTn id="41" dur="500" fill="hold"/>
                                        <p:tgtEl>
                                          <p:spTgt spid="85"/>
                                        </p:tgtEl>
                                        <p:attrNameLst>
                                          <p:attrName>ppt_w</p:attrName>
                                        </p:attrNameLst>
                                      </p:cBhvr>
                                      <p:tavLst>
                                        <p:tav tm="0">
                                          <p:val>
                                            <p:fltVal val="0"/>
                                          </p:val>
                                        </p:tav>
                                        <p:tav tm="100000">
                                          <p:val>
                                            <p:strVal val="#ppt_w"/>
                                          </p:val>
                                        </p:tav>
                                      </p:tavLst>
                                    </p:anim>
                                    <p:anim calcmode="lin" valueType="num">
                                      <p:cBhvr>
                                        <p:cTn id="42" dur="500" fill="hold"/>
                                        <p:tgtEl>
                                          <p:spTgt spid="85"/>
                                        </p:tgtEl>
                                        <p:attrNameLst>
                                          <p:attrName>ppt_h</p:attrName>
                                        </p:attrNameLst>
                                      </p:cBhvr>
                                      <p:tavLst>
                                        <p:tav tm="0">
                                          <p:val>
                                            <p:fltVal val="0"/>
                                          </p:val>
                                        </p:tav>
                                        <p:tav tm="100000">
                                          <p:val>
                                            <p:strVal val="#ppt_h"/>
                                          </p:val>
                                        </p:tav>
                                      </p:tavLst>
                                    </p:anim>
                                    <p:animEffect transition="in" filter="fade">
                                      <p:cBhvr>
                                        <p:cTn id="43" dur="500"/>
                                        <p:tgtEl>
                                          <p:spTgt spid="85"/>
                                        </p:tgtEl>
                                      </p:cBhvr>
                                    </p:animEffect>
                                  </p:childTnLst>
                                </p:cTn>
                              </p:par>
                            </p:childTnLst>
                          </p:cTn>
                        </p:par>
                        <p:par>
                          <p:cTn id="44" fill="hold">
                            <p:stCondLst>
                              <p:cond delay="3500"/>
                            </p:stCondLst>
                            <p:childTnLst>
                              <p:par>
                                <p:cTn id="45" presetID="53" presetClass="entr" presetSubtype="16" fill="hold" grpId="0" nodeType="afterEffect">
                                  <p:stCondLst>
                                    <p:cond delay="0"/>
                                  </p:stCondLst>
                                  <p:childTnLst>
                                    <p:set>
                                      <p:cBhvr>
                                        <p:cTn id="46" dur="1" fill="hold">
                                          <p:stCondLst>
                                            <p:cond delay="0"/>
                                          </p:stCondLst>
                                        </p:cTn>
                                        <p:tgtEl>
                                          <p:spTgt spid="86"/>
                                        </p:tgtEl>
                                        <p:attrNameLst>
                                          <p:attrName>style.visibility</p:attrName>
                                        </p:attrNameLst>
                                      </p:cBhvr>
                                      <p:to>
                                        <p:strVal val="visible"/>
                                      </p:to>
                                    </p:set>
                                    <p:anim calcmode="lin" valueType="num">
                                      <p:cBhvr>
                                        <p:cTn id="47" dur="500" fill="hold"/>
                                        <p:tgtEl>
                                          <p:spTgt spid="86"/>
                                        </p:tgtEl>
                                        <p:attrNameLst>
                                          <p:attrName>ppt_w</p:attrName>
                                        </p:attrNameLst>
                                      </p:cBhvr>
                                      <p:tavLst>
                                        <p:tav tm="0">
                                          <p:val>
                                            <p:fltVal val="0"/>
                                          </p:val>
                                        </p:tav>
                                        <p:tav tm="100000">
                                          <p:val>
                                            <p:strVal val="#ppt_w"/>
                                          </p:val>
                                        </p:tav>
                                      </p:tavLst>
                                    </p:anim>
                                    <p:anim calcmode="lin" valueType="num">
                                      <p:cBhvr>
                                        <p:cTn id="48" dur="500" fill="hold"/>
                                        <p:tgtEl>
                                          <p:spTgt spid="86"/>
                                        </p:tgtEl>
                                        <p:attrNameLst>
                                          <p:attrName>ppt_h</p:attrName>
                                        </p:attrNameLst>
                                      </p:cBhvr>
                                      <p:tavLst>
                                        <p:tav tm="0">
                                          <p:val>
                                            <p:fltVal val="0"/>
                                          </p:val>
                                        </p:tav>
                                        <p:tav tm="100000">
                                          <p:val>
                                            <p:strVal val="#ppt_h"/>
                                          </p:val>
                                        </p:tav>
                                      </p:tavLst>
                                    </p:anim>
                                    <p:animEffect transition="in" filter="fade">
                                      <p:cBhvr>
                                        <p:cTn id="49" dur="500"/>
                                        <p:tgtEl>
                                          <p:spTgt spid="86"/>
                                        </p:tgtEl>
                                      </p:cBhvr>
                                    </p:animEffect>
                                  </p:childTnLst>
                                </p:cTn>
                              </p:par>
                            </p:childTnLst>
                          </p:cTn>
                        </p:par>
                        <p:par>
                          <p:cTn id="50" fill="hold">
                            <p:stCondLst>
                              <p:cond delay="4000"/>
                            </p:stCondLst>
                            <p:childTnLst>
                              <p:par>
                                <p:cTn id="51" presetID="53" presetClass="entr" presetSubtype="16" fill="hold" grpId="0" nodeType="afterEffect">
                                  <p:stCondLst>
                                    <p:cond delay="0"/>
                                  </p:stCondLst>
                                  <p:childTnLst>
                                    <p:set>
                                      <p:cBhvr>
                                        <p:cTn id="52" dur="1" fill="hold">
                                          <p:stCondLst>
                                            <p:cond delay="0"/>
                                          </p:stCondLst>
                                        </p:cTn>
                                        <p:tgtEl>
                                          <p:spTgt spid="87">
                                            <p:txEl>
                                              <p:pRg st="0" end="0"/>
                                            </p:txEl>
                                          </p:spTgt>
                                        </p:tgtEl>
                                        <p:attrNameLst>
                                          <p:attrName>style.visibility</p:attrName>
                                        </p:attrNameLst>
                                      </p:cBhvr>
                                      <p:to>
                                        <p:strVal val="visible"/>
                                      </p:to>
                                    </p:set>
                                    <p:anim calcmode="lin" valueType="num">
                                      <p:cBhvr>
                                        <p:cTn id="53" dur="500" fill="hold"/>
                                        <p:tgtEl>
                                          <p:spTgt spid="87">
                                            <p:txEl>
                                              <p:pRg st="0" end="0"/>
                                            </p:txEl>
                                          </p:spTgt>
                                        </p:tgtEl>
                                        <p:attrNameLst>
                                          <p:attrName>ppt_w</p:attrName>
                                        </p:attrNameLst>
                                      </p:cBhvr>
                                      <p:tavLst>
                                        <p:tav tm="0">
                                          <p:val>
                                            <p:fltVal val="0"/>
                                          </p:val>
                                        </p:tav>
                                        <p:tav tm="100000">
                                          <p:val>
                                            <p:strVal val="#ppt_w"/>
                                          </p:val>
                                        </p:tav>
                                      </p:tavLst>
                                    </p:anim>
                                    <p:anim calcmode="lin" valueType="num">
                                      <p:cBhvr>
                                        <p:cTn id="54" dur="500" fill="hold"/>
                                        <p:tgtEl>
                                          <p:spTgt spid="87">
                                            <p:txEl>
                                              <p:pRg st="0" end="0"/>
                                            </p:txEl>
                                          </p:spTgt>
                                        </p:tgtEl>
                                        <p:attrNameLst>
                                          <p:attrName>ppt_h</p:attrName>
                                        </p:attrNameLst>
                                      </p:cBhvr>
                                      <p:tavLst>
                                        <p:tav tm="0">
                                          <p:val>
                                            <p:fltVal val="0"/>
                                          </p:val>
                                        </p:tav>
                                        <p:tav tm="100000">
                                          <p:val>
                                            <p:strVal val="#ppt_h"/>
                                          </p:val>
                                        </p:tav>
                                      </p:tavLst>
                                    </p:anim>
                                    <p:animEffect transition="in" filter="fade">
                                      <p:cBhvr>
                                        <p:cTn id="55" dur="500"/>
                                        <p:tgtEl>
                                          <p:spTgt spid="87">
                                            <p:txEl>
                                              <p:pRg st="0" end="0"/>
                                            </p:txEl>
                                          </p:spTgt>
                                        </p:tgtEl>
                                      </p:cBhvr>
                                    </p:animEffect>
                                  </p:childTnLst>
                                </p:cTn>
                              </p:par>
                            </p:childTnLst>
                          </p:cTn>
                        </p:par>
                        <p:par>
                          <p:cTn id="56" fill="hold">
                            <p:stCondLst>
                              <p:cond delay="4500"/>
                            </p:stCondLst>
                            <p:childTnLst>
                              <p:par>
                                <p:cTn id="57" presetID="53" presetClass="entr" presetSubtype="16" fill="hold" grpId="0" nodeType="afterEffect">
                                  <p:stCondLst>
                                    <p:cond delay="0"/>
                                  </p:stCondLst>
                                  <p:childTnLst>
                                    <p:set>
                                      <p:cBhvr>
                                        <p:cTn id="58" dur="1" fill="hold">
                                          <p:stCondLst>
                                            <p:cond delay="0"/>
                                          </p:stCondLst>
                                        </p:cTn>
                                        <p:tgtEl>
                                          <p:spTgt spid="88">
                                            <p:txEl>
                                              <p:pRg st="0" end="0"/>
                                            </p:txEl>
                                          </p:spTgt>
                                        </p:tgtEl>
                                        <p:attrNameLst>
                                          <p:attrName>style.visibility</p:attrName>
                                        </p:attrNameLst>
                                      </p:cBhvr>
                                      <p:to>
                                        <p:strVal val="visible"/>
                                      </p:to>
                                    </p:set>
                                    <p:anim calcmode="lin" valueType="num">
                                      <p:cBhvr>
                                        <p:cTn id="59" dur="500" fill="hold"/>
                                        <p:tgtEl>
                                          <p:spTgt spid="88">
                                            <p:txEl>
                                              <p:pRg st="0" end="0"/>
                                            </p:txEl>
                                          </p:spTgt>
                                        </p:tgtEl>
                                        <p:attrNameLst>
                                          <p:attrName>ppt_w</p:attrName>
                                        </p:attrNameLst>
                                      </p:cBhvr>
                                      <p:tavLst>
                                        <p:tav tm="0">
                                          <p:val>
                                            <p:fltVal val="0"/>
                                          </p:val>
                                        </p:tav>
                                        <p:tav tm="100000">
                                          <p:val>
                                            <p:strVal val="#ppt_w"/>
                                          </p:val>
                                        </p:tav>
                                      </p:tavLst>
                                    </p:anim>
                                    <p:anim calcmode="lin" valueType="num">
                                      <p:cBhvr>
                                        <p:cTn id="60" dur="500" fill="hold"/>
                                        <p:tgtEl>
                                          <p:spTgt spid="88">
                                            <p:txEl>
                                              <p:pRg st="0" end="0"/>
                                            </p:txEl>
                                          </p:spTgt>
                                        </p:tgtEl>
                                        <p:attrNameLst>
                                          <p:attrName>ppt_h</p:attrName>
                                        </p:attrNameLst>
                                      </p:cBhvr>
                                      <p:tavLst>
                                        <p:tav tm="0">
                                          <p:val>
                                            <p:fltVal val="0"/>
                                          </p:val>
                                        </p:tav>
                                        <p:tav tm="100000">
                                          <p:val>
                                            <p:strVal val="#ppt_h"/>
                                          </p:val>
                                        </p:tav>
                                      </p:tavLst>
                                    </p:anim>
                                    <p:animEffect transition="in" filter="fade">
                                      <p:cBhvr>
                                        <p:cTn id="61" dur="500"/>
                                        <p:tgtEl>
                                          <p:spTgt spid="88">
                                            <p:txEl>
                                              <p:pRg st="0" end="0"/>
                                            </p:txEl>
                                          </p:spTgt>
                                        </p:tgtEl>
                                      </p:cBhvr>
                                    </p:animEffect>
                                  </p:childTnLst>
                                </p:cTn>
                              </p:par>
                            </p:childTnLst>
                          </p:cTn>
                        </p:par>
                        <p:par>
                          <p:cTn id="62" fill="hold">
                            <p:stCondLst>
                              <p:cond delay="5000"/>
                            </p:stCondLst>
                            <p:childTnLst>
                              <p:par>
                                <p:cTn id="63" presetID="53" presetClass="entr" presetSubtype="16" fill="hold" grpId="0" nodeType="afterEffect">
                                  <p:stCondLst>
                                    <p:cond delay="0"/>
                                  </p:stCondLst>
                                  <p:childTnLst>
                                    <p:set>
                                      <p:cBhvr>
                                        <p:cTn id="64" dur="1" fill="hold">
                                          <p:stCondLst>
                                            <p:cond delay="0"/>
                                          </p:stCondLst>
                                        </p:cTn>
                                        <p:tgtEl>
                                          <p:spTgt spid="112">
                                            <p:txEl>
                                              <p:pRg st="0" end="0"/>
                                            </p:txEl>
                                          </p:spTgt>
                                        </p:tgtEl>
                                        <p:attrNameLst>
                                          <p:attrName>style.visibility</p:attrName>
                                        </p:attrNameLst>
                                      </p:cBhvr>
                                      <p:to>
                                        <p:strVal val="visible"/>
                                      </p:to>
                                    </p:set>
                                    <p:anim calcmode="lin" valueType="num">
                                      <p:cBhvr>
                                        <p:cTn id="65" dur="500" fill="hold"/>
                                        <p:tgtEl>
                                          <p:spTgt spid="112">
                                            <p:txEl>
                                              <p:pRg st="0" end="0"/>
                                            </p:txEl>
                                          </p:spTgt>
                                        </p:tgtEl>
                                        <p:attrNameLst>
                                          <p:attrName>ppt_w</p:attrName>
                                        </p:attrNameLst>
                                      </p:cBhvr>
                                      <p:tavLst>
                                        <p:tav tm="0">
                                          <p:val>
                                            <p:fltVal val="0"/>
                                          </p:val>
                                        </p:tav>
                                        <p:tav tm="100000">
                                          <p:val>
                                            <p:strVal val="#ppt_w"/>
                                          </p:val>
                                        </p:tav>
                                      </p:tavLst>
                                    </p:anim>
                                    <p:anim calcmode="lin" valueType="num">
                                      <p:cBhvr>
                                        <p:cTn id="66" dur="500" fill="hold"/>
                                        <p:tgtEl>
                                          <p:spTgt spid="112">
                                            <p:txEl>
                                              <p:pRg st="0" end="0"/>
                                            </p:txEl>
                                          </p:spTgt>
                                        </p:tgtEl>
                                        <p:attrNameLst>
                                          <p:attrName>ppt_h</p:attrName>
                                        </p:attrNameLst>
                                      </p:cBhvr>
                                      <p:tavLst>
                                        <p:tav tm="0">
                                          <p:val>
                                            <p:fltVal val="0"/>
                                          </p:val>
                                        </p:tav>
                                        <p:tav tm="100000">
                                          <p:val>
                                            <p:strVal val="#ppt_h"/>
                                          </p:val>
                                        </p:tav>
                                      </p:tavLst>
                                    </p:anim>
                                    <p:animEffect transition="in" filter="fade">
                                      <p:cBhvr>
                                        <p:cTn id="67" dur="500"/>
                                        <p:tgtEl>
                                          <p:spTgt spid="112">
                                            <p:txEl>
                                              <p:pRg st="0" end="0"/>
                                            </p:txEl>
                                          </p:spTgt>
                                        </p:tgtEl>
                                      </p:cBhvr>
                                    </p:animEffect>
                                  </p:childTnLst>
                                </p:cTn>
                              </p:par>
                            </p:childTnLst>
                          </p:cTn>
                        </p:par>
                        <p:par>
                          <p:cTn id="68" fill="hold">
                            <p:stCondLst>
                              <p:cond delay="5500"/>
                            </p:stCondLst>
                            <p:childTnLst>
                              <p:par>
                                <p:cTn id="69" presetID="22" presetClass="entr" presetSubtype="4" fill="hold" nodeType="afterEffect">
                                  <p:stCondLst>
                                    <p:cond delay="0"/>
                                  </p:stCondLst>
                                  <p:childTnLst>
                                    <p:set>
                                      <p:cBhvr>
                                        <p:cTn id="70" dur="1" fill="hold">
                                          <p:stCondLst>
                                            <p:cond delay="0"/>
                                          </p:stCondLst>
                                        </p:cTn>
                                        <p:tgtEl>
                                          <p:spTgt spid="125"/>
                                        </p:tgtEl>
                                        <p:attrNameLst>
                                          <p:attrName>style.visibility</p:attrName>
                                        </p:attrNameLst>
                                      </p:cBhvr>
                                      <p:to>
                                        <p:strVal val="visible"/>
                                      </p:to>
                                    </p:set>
                                    <p:animEffect transition="in" filter="wipe(down)">
                                      <p:cBhvr>
                                        <p:cTn id="71" dur="500"/>
                                        <p:tgtEl>
                                          <p:spTgt spid="125"/>
                                        </p:tgtEl>
                                      </p:cBhvr>
                                    </p:animEffect>
                                  </p:childTnLst>
                                </p:cTn>
                              </p:par>
                            </p:childTnLst>
                          </p:cTn>
                        </p:par>
                        <p:par>
                          <p:cTn id="72" fill="hold">
                            <p:stCondLst>
                              <p:cond delay="6000"/>
                            </p:stCondLst>
                            <p:childTnLst>
                              <p:par>
                                <p:cTn id="73" presetID="53" presetClass="entr" presetSubtype="16" fill="hold" grpId="0" nodeType="afterEffect">
                                  <p:stCondLst>
                                    <p:cond delay="0"/>
                                  </p:stCondLst>
                                  <p:childTnLst>
                                    <p:set>
                                      <p:cBhvr>
                                        <p:cTn id="74" dur="1" fill="hold">
                                          <p:stCondLst>
                                            <p:cond delay="0"/>
                                          </p:stCondLst>
                                        </p:cTn>
                                        <p:tgtEl>
                                          <p:spTgt spid="130"/>
                                        </p:tgtEl>
                                        <p:attrNameLst>
                                          <p:attrName>style.visibility</p:attrName>
                                        </p:attrNameLst>
                                      </p:cBhvr>
                                      <p:to>
                                        <p:strVal val="visible"/>
                                      </p:to>
                                    </p:set>
                                    <p:anim calcmode="lin" valueType="num">
                                      <p:cBhvr>
                                        <p:cTn id="75" dur="500" fill="hold"/>
                                        <p:tgtEl>
                                          <p:spTgt spid="130"/>
                                        </p:tgtEl>
                                        <p:attrNameLst>
                                          <p:attrName>ppt_w</p:attrName>
                                        </p:attrNameLst>
                                      </p:cBhvr>
                                      <p:tavLst>
                                        <p:tav tm="0">
                                          <p:val>
                                            <p:fltVal val="0"/>
                                          </p:val>
                                        </p:tav>
                                        <p:tav tm="100000">
                                          <p:val>
                                            <p:strVal val="#ppt_w"/>
                                          </p:val>
                                        </p:tav>
                                      </p:tavLst>
                                    </p:anim>
                                    <p:anim calcmode="lin" valueType="num">
                                      <p:cBhvr>
                                        <p:cTn id="76" dur="500" fill="hold"/>
                                        <p:tgtEl>
                                          <p:spTgt spid="130"/>
                                        </p:tgtEl>
                                        <p:attrNameLst>
                                          <p:attrName>ppt_h</p:attrName>
                                        </p:attrNameLst>
                                      </p:cBhvr>
                                      <p:tavLst>
                                        <p:tav tm="0">
                                          <p:val>
                                            <p:fltVal val="0"/>
                                          </p:val>
                                        </p:tav>
                                        <p:tav tm="100000">
                                          <p:val>
                                            <p:strVal val="#ppt_h"/>
                                          </p:val>
                                        </p:tav>
                                      </p:tavLst>
                                    </p:anim>
                                    <p:animEffect transition="in" filter="fade">
                                      <p:cBhvr>
                                        <p:cTn id="77" dur="500"/>
                                        <p:tgtEl>
                                          <p:spTgt spid="130"/>
                                        </p:tgtEl>
                                      </p:cBhvr>
                                    </p:animEffect>
                                  </p:childTnLst>
                                </p:cTn>
                              </p:par>
                            </p:childTnLst>
                          </p:cTn>
                        </p:par>
                        <p:par>
                          <p:cTn id="78" fill="hold">
                            <p:stCondLst>
                              <p:cond delay="6500"/>
                            </p:stCondLst>
                            <p:childTnLst>
                              <p:par>
                                <p:cTn id="79" presetID="53" presetClass="entr" presetSubtype="16" fill="hold" grpId="0" nodeType="afterEffect">
                                  <p:stCondLst>
                                    <p:cond delay="0"/>
                                  </p:stCondLst>
                                  <p:childTnLst>
                                    <p:set>
                                      <p:cBhvr>
                                        <p:cTn id="80" dur="1" fill="hold">
                                          <p:stCondLst>
                                            <p:cond delay="0"/>
                                          </p:stCondLst>
                                        </p:cTn>
                                        <p:tgtEl>
                                          <p:spTgt spid="131"/>
                                        </p:tgtEl>
                                        <p:attrNameLst>
                                          <p:attrName>style.visibility</p:attrName>
                                        </p:attrNameLst>
                                      </p:cBhvr>
                                      <p:to>
                                        <p:strVal val="visible"/>
                                      </p:to>
                                    </p:set>
                                    <p:anim calcmode="lin" valueType="num">
                                      <p:cBhvr>
                                        <p:cTn id="81" dur="500" fill="hold"/>
                                        <p:tgtEl>
                                          <p:spTgt spid="131"/>
                                        </p:tgtEl>
                                        <p:attrNameLst>
                                          <p:attrName>ppt_w</p:attrName>
                                        </p:attrNameLst>
                                      </p:cBhvr>
                                      <p:tavLst>
                                        <p:tav tm="0">
                                          <p:val>
                                            <p:fltVal val="0"/>
                                          </p:val>
                                        </p:tav>
                                        <p:tav tm="100000">
                                          <p:val>
                                            <p:strVal val="#ppt_w"/>
                                          </p:val>
                                        </p:tav>
                                      </p:tavLst>
                                    </p:anim>
                                    <p:anim calcmode="lin" valueType="num">
                                      <p:cBhvr>
                                        <p:cTn id="82" dur="500" fill="hold"/>
                                        <p:tgtEl>
                                          <p:spTgt spid="131"/>
                                        </p:tgtEl>
                                        <p:attrNameLst>
                                          <p:attrName>ppt_h</p:attrName>
                                        </p:attrNameLst>
                                      </p:cBhvr>
                                      <p:tavLst>
                                        <p:tav tm="0">
                                          <p:val>
                                            <p:fltVal val="0"/>
                                          </p:val>
                                        </p:tav>
                                        <p:tav tm="100000">
                                          <p:val>
                                            <p:strVal val="#ppt_h"/>
                                          </p:val>
                                        </p:tav>
                                      </p:tavLst>
                                    </p:anim>
                                    <p:animEffect transition="in" filter="fade">
                                      <p:cBhvr>
                                        <p:cTn id="83" dur="500"/>
                                        <p:tgtEl>
                                          <p:spTgt spid="131"/>
                                        </p:tgtEl>
                                      </p:cBhvr>
                                    </p:animEffect>
                                  </p:childTnLst>
                                </p:cTn>
                              </p:par>
                            </p:childTnLst>
                          </p:cTn>
                        </p:par>
                        <p:par>
                          <p:cTn id="84" fill="hold">
                            <p:stCondLst>
                              <p:cond delay="7000"/>
                            </p:stCondLst>
                            <p:childTnLst>
                              <p:par>
                                <p:cTn id="85" presetID="53" presetClass="entr" presetSubtype="16" fill="hold" grpId="0" nodeType="afterEffect">
                                  <p:stCondLst>
                                    <p:cond delay="0"/>
                                  </p:stCondLst>
                                  <p:childTnLst>
                                    <p:set>
                                      <p:cBhvr>
                                        <p:cTn id="86" dur="1" fill="hold">
                                          <p:stCondLst>
                                            <p:cond delay="0"/>
                                          </p:stCondLst>
                                        </p:cTn>
                                        <p:tgtEl>
                                          <p:spTgt spid="132">
                                            <p:txEl>
                                              <p:pRg st="0" end="0"/>
                                            </p:txEl>
                                          </p:spTgt>
                                        </p:tgtEl>
                                        <p:attrNameLst>
                                          <p:attrName>style.visibility</p:attrName>
                                        </p:attrNameLst>
                                      </p:cBhvr>
                                      <p:to>
                                        <p:strVal val="visible"/>
                                      </p:to>
                                    </p:set>
                                    <p:anim calcmode="lin" valueType="num">
                                      <p:cBhvr>
                                        <p:cTn id="87" dur="500" fill="hold"/>
                                        <p:tgtEl>
                                          <p:spTgt spid="132">
                                            <p:txEl>
                                              <p:pRg st="0" end="0"/>
                                            </p:txEl>
                                          </p:spTgt>
                                        </p:tgtEl>
                                        <p:attrNameLst>
                                          <p:attrName>ppt_w</p:attrName>
                                        </p:attrNameLst>
                                      </p:cBhvr>
                                      <p:tavLst>
                                        <p:tav tm="0">
                                          <p:val>
                                            <p:fltVal val="0"/>
                                          </p:val>
                                        </p:tav>
                                        <p:tav tm="100000">
                                          <p:val>
                                            <p:strVal val="#ppt_w"/>
                                          </p:val>
                                        </p:tav>
                                      </p:tavLst>
                                    </p:anim>
                                    <p:anim calcmode="lin" valueType="num">
                                      <p:cBhvr>
                                        <p:cTn id="88" dur="500" fill="hold"/>
                                        <p:tgtEl>
                                          <p:spTgt spid="132">
                                            <p:txEl>
                                              <p:pRg st="0" end="0"/>
                                            </p:txEl>
                                          </p:spTgt>
                                        </p:tgtEl>
                                        <p:attrNameLst>
                                          <p:attrName>ppt_h</p:attrName>
                                        </p:attrNameLst>
                                      </p:cBhvr>
                                      <p:tavLst>
                                        <p:tav tm="0">
                                          <p:val>
                                            <p:fltVal val="0"/>
                                          </p:val>
                                        </p:tav>
                                        <p:tav tm="100000">
                                          <p:val>
                                            <p:strVal val="#ppt_h"/>
                                          </p:val>
                                        </p:tav>
                                      </p:tavLst>
                                    </p:anim>
                                    <p:animEffect transition="in" filter="fade">
                                      <p:cBhvr>
                                        <p:cTn id="89" dur="500"/>
                                        <p:tgtEl>
                                          <p:spTgt spid="132">
                                            <p:txEl>
                                              <p:pRg st="0" end="0"/>
                                            </p:txEl>
                                          </p:spTgt>
                                        </p:tgtEl>
                                      </p:cBhvr>
                                    </p:animEffect>
                                  </p:childTnLst>
                                </p:cTn>
                              </p:par>
                            </p:childTnLst>
                          </p:cTn>
                        </p:par>
                        <p:par>
                          <p:cTn id="90" fill="hold">
                            <p:stCondLst>
                              <p:cond delay="7500"/>
                            </p:stCondLst>
                            <p:childTnLst>
                              <p:par>
                                <p:cTn id="91" presetID="53" presetClass="entr" presetSubtype="16" fill="hold" grpId="0" nodeType="afterEffect">
                                  <p:stCondLst>
                                    <p:cond delay="0"/>
                                  </p:stCondLst>
                                  <p:childTnLst>
                                    <p:set>
                                      <p:cBhvr>
                                        <p:cTn id="92" dur="1" fill="hold">
                                          <p:stCondLst>
                                            <p:cond delay="0"/>
                                          </p:stCondLst>
                                        </p:cTn>
                                        <p:tgtEl>
                                          <p:spTgt spid="133">
                                            <p:txEl>
                                              <p:pRg st="0" end="0"/>
                                            </p:txEl>
                                          </p:spTgt>
                                        </p:tgtEl>
                                        <p:attrNameLst>
                                          <p:attrName>style.visibility</p:attrName>
                                        </p:attrNameLst>
                                      </p:cBhvr>
                                      <p:to>
                                        <p:strVal val="visible"/>
                                      </p:to>
                                    </p:set>
                                    <p:anim calcmode="lin" valueType="num">
                                      <p:cBhvr>
                                        <p:cTn id="93" dur="500" fill="hold"/>
                                        <p:tgtEl>
                                          <p:spTgt spid="133">
                                            <p:txEl>
                                              <p:pRg st="0" end="0"/>
                                            </p:txEl>
                                          </p:spTgt>
                                        </p:tgtEl>
                                        <p:attrNameLst>
                                          <p:attrName>ppt_w</p:attrName>
                                        </p:attrNameLst>
                                      </p:cBhvr>
                                      <p:tavLst>
                                        <p:tav tm="0">
                                          <p:val>
                                            <p:fltVal val="0"/>
                                          </p:val>
                                        </p:tav>
                                        <p:tav tm="100000">
                                          <p:val>
                                            <p:strVal val="#ppt_w"/>
                                          </p:val>
                                        </p:tav>
                                      </p:tavLst>
                                    </p:anim>
                                    <p:anim calcmode="lin" valueType="num">
                                      <p:cBhvr>
                                        <p:cTn id="94" dur="500" fill="hold"/>
                                        <p:tgtEl>
                                          <p:spTgt spid="133">
                                            <p:txEl>
                                              <p:pRg st="0" end="0"/>
                                            </p:txEl>
                                          </p:spTgt>
                                        </p:tgtEl>
                                        <p:attrNameLst>
                                          <p:attrName>ppt_h</p:attrName>
                                        </p:attrNameLst>
                                      </p:cBhvr>
                                      <p:tavLst>
                                        <p:tav tm="0">
                                          <p:val>
                                            <p:fltVal val="0"/>
                                          </p:val>
                                        </p:tav>
                                        <p:tav tm="100000">
                                          <p:val>
                                            <p:strVal val="#ppt_h"/>
                                          </p:val>
                                        </p:tav>
                                      </p:tavLst>
                                    </p:anim>
                                    <p:animEffect transition="in" filter="fade">
                                      <p:cBhvr>
                                        <p:cTn id="95" dur="500"/>
                                        <p:tgtEl>
                                          <p:spTgt spid="133">
                                            <p:txEl>
                                              <p:pRg st="0" end="0"/>
                                            </p:txEl>
                                          </p:spTgt>
                                        </p:tgtEl>
                                      </p:cBhvr>
                                    </p:animEffect>
                                  </p:childTnLst>
                                </p:cTn>
                              </p:par>
                            </p:childTnLst>
                          </p:cTn>
                        </p:par>
                        <p:par>
                          <p:cTn id="96" fill="hold">
                            <p:stCondLst>
                              <p:cond delay="8000"/>
                            </p:stCondLst>
                            <p:childTnLst>
                              <p:par>
                                <p:cTn id="97" presetID="53" presetClass="entr" presetSubtype="16" fill="hold" grpId="0" nodeType="afterEffect">
                                  <p:stCondLst>
                                    <p:cond delay="0"/>
                                  </p:stCondLst>
                                  <p:childTnLst>
                                    <p:set>
                                      <p:cBhvr>
                                        <p:cTn id="98" dur="1" fill="hold">
                                          <p:stCondLst>
                                            <p:cond delay="0"/>
                                          </p:stCondLst>
                                        </p:cTn>
                                        <p:tgtEl>
                                          <p:spTgt spid="148">
                                            <p:txEl>
                                              <p:pRg st="0" end="0"/>
                                            </p:txEl>
                                          </p:spTgt>
                                        </p:tgtEl>
                                        <p:attrNameLst>
                                          <p:attrName>style.visibility</p:attrName>
                                        </p:attrNameLst>
                                      </p:cBhvr>
                                      <p:to>
                                        <p:strVal val="visible"/>
                                      </p:to>
                                    </p:set>
                                    <p:anim calcmode="lin" valueType="num">
                                      <p:cBhvr>
                                        <p:cTn id="99" dur="500" fill="hold"/>
                                        <p:tgtEl>
                                          <p:spTgt spid="148">
                                            <p:txEl>
                                              <p:pRg st="0" end="0"/>
                                            </p:txEl>
                                          </p:spTgt>
                                        </p:tgtEl>
                                        <p:attrNameLst>
                                          <p:attrName>ppt_w</p:attrName>
                                        </p:attrNameLst>
                                      </p:cBhvr>
                                      <p:tavLst>
                                        <p:tav tm="0">
                                          <p:val>
                                            <p:fltVal val="0"/>
                                          </p:val>
                                        </p:tav>
                                        <p:tav tm="100000">
                                          <p:val>
                                            <p:strVal val="#ppt_w"/>
                                          </p:val>
                                        </p:tav>
                                      </p:tavLst>
                                    </p:anim>
                                    <p:anim calcmode="lin" valueType="num">
                                      <p:cBhvr>
                                        <p:cTn id="100" dur="500" fill="hold"/>
                                        <p:tgtEl>
                                          <p:spTgt spid="148">
                                            <p:txEl>
                                              <p:pRg st="0" end="0"/>
                                            </p:txEl>
                                          </p:spTgt>
                                        </p:tgtEl>
                                        <p:attrNameLst>
                                          <p:attrName>ppt_h</p:attrName>
                                        </p:attrNameLst>
                                      </p:cBhvr>
                                      <p:tavLst>
                                        <p:tav tm="0">
                                          <p:val>
                                            <p:fltVal val="0"/>
                                          </p:val>
                                        </p:tav>
                                        <p:tav tm="100000">
                                          <p:val>
                                            <p:strVal val="#ppt_h"/>
                                          </p:val>
                                        </p:tav>
                                      </p:tavLst>
                                    </p:anim>
                                    <p:animEffect transition="in" filter="fade">
                                      <p:cBhvr>
                                        <p:cTn id="101" dur="500"/>
                                        <p:tgtEl>
                                          <p:spTgt spid="148">
                                            <p:txEl>
                                              <p:pRg st="0" end="0"/>
                                            </p:txEl>
                                          </p:spTgt>
                                        </p:tgtEl>
                                      </p:cBhvr>
                                    </p:animEffect>
                                  </p:childTnLst>
                                </p:cTn>
                              </p:par>
                            </p:childTnLst>
                          </p:cTn>
                        </p:par>
                        <p:par>
                          <p:cTn id="102" fill="hold">
                            <p:stCondLst>
                              <p:cond delay="8500"/>
                            </p:stCondLst>
                            <p:childTnLst>
                              <p:par>
                                <p:cTn id="103" presetID="22" presetClass="entr" presetSubtype="4" fill="hold" nodeType="afterEffect">
                                  <p:stCondLst>
                                    <p:cond delay="0"/>
                                  </p:stCondLst>
                                  <p:childTnLst>
                                    <p:set>
                                      <p:cBhvr>
                                        <p:cTn id="104" dur="1" fill="hold">
                                          <p:stCondLst>
                                            <p:cond delay="0"/>
                                          </p:stCondLst>
                                        </p:cTn>
                                        <p:tgtEl>
                                          <p:spTgt spid="160"/>
                                        </p:tgtEl>
                                        <p:attrNameLst>
                                          <p:attrName>style.visibility</p:attrName>
                                        </p:attrNameLst>
                                      </p:cBhvr>
                                      <p:to>
                                        <p:strVal val="visible"/>
                                      </p:to>
                                    </p:set>
                                    <p:animEffect transition="in" filter="wipe(down)">
                                      <p:cBhvr>
                                        <p:cTn id="105" dur="500"/>
                                        <p:tgtEl>
                                          <p:spTgt spid="160"/>
                                        </p:tgtEl>
                                      </p:cBhvr>
                                    </p:animEffect>
                                  </p:childTnLst>
                                </p:cTn>
                              </p:par>
                            </p:childTnLst>
                          </p:cTn>
                        </p:par>
                        <p:par>
                          <p:cTn id="106" fill="hold">
                            <p:stCondLst>
                              <p:cond delay="9000"/>
                            </p:stCondLst>
                            <p:childTnLst>
                              <p:par>
                                <p:cTn id="107" presetID="53" presetClass="entr" presetSubtype="16" fill="hold" grpId="0" nodeType="afterEffect">
                                  <p:stCondLst>
                                    <p:cond delay="0"/>
                                  </p:stCondLst>
                                  <p:childTnLst>
                                    <p:set>
                                      <p:cBhvr>
                                        <p:cTn id="108" dur="1" fill="hold">
                                          <p:stCondLst>
                                            <p:cond delay="0"/>
                                          </p:stCondLst>
                                        </p:cTn>
                                        <p:tgtEl>
                                          <p:spTgt spid="165"/>
                                        </p:tgtEl>
                                        <p:attrNameLst>
                                          <p:attrName>style.visibility</p:attrName>
                                        </p:attrNameLst>
                                      </p:cBhvr>
                                      <p:to>
                                        <p:strVal val="visible"/>
                                      </p:to>
                                    </p:set>
                                    <p:anim calcmode="lin" valueType="num">
                                      <p:cBhvr>
                                        <p:cTn id="109" dur="500" fill="hold"/>
                                        <p:tgtEl>
                                          <p:spTgt spid="165"/>
                                        </p:tgtEl>
                                        <p:attrNameLst>
                                          <p:attrName>ppt_w</p:attrName>
                                        </p:attrNameLst>
                                      </p:cBhvr>
                                      <p:tavLst>
                                        <p:tav tm="0">
                                          <p:val>
                                            <p:fltVal val="0"/>
                                          </p:val>
                                        </p:tav>
                                        <p:tav tm="100000">
                                          <p:val>
                                            <p:strVal val="#ppt_w"/>
                                          </p:val>
                                        </p:tav>
                                      </p:tavLst>
                                    </p:anim>
                                    <p:anim calcmode="lin" valueType="num">
                                      <p:cBhvr>
                                        <p:cTn id="110" dur="500" fill="hold"/>
                                        <p:tgtEl>
                                          <p:spTgt spid="165"/>
                                        </p:tgtEl>
                                        <p:attrNameLst>
                                          <p:attrName>ppt_h</p:attrName>
                                        </p:attrNameLst>
                                      </p:cBhvr>
                                      <p:tavLst>
                                        <p:tav tm="0">
                                          <p:val>
                                            <p:fltVal val="0"/>
                                          </p:val>
                                        </p:tav>
                                        <p:tav tm="100000">
                                          <p:val>
                                            <p:strVal val="#ppt_h"/>
                                          </p:val>
                                        </p:tav>
                                      </p:tavLst>
                                    </p:anim>
                                    <p:animEffect transition="in" filter="fade">
                                      <p:cBhvr>
                                        <p:cTn id="111" dur="500"/>
                                        <p:tgtEl>
                                          <p:spTgt spid="165"/>
                                        </p:tgtEl>
                                      </p:cBhvr>
                                    </p:animEffect>
                                  </p:childTnLst>
                                </p:cTn>
                              </p:par>
                            </p:childTnLst>
                          </p:cTn>
                        </p:par>
                        <p:par>
                          <p:cTn id="112" fill="hold">
                            <p:stCondLst>
                              <p:cond delay="9500"/>
                            </p:stCondLst>
                            <p:childTnLst>
                              <p:par>
                                <p:cTn id="113" presetID="53" presetClass="entr" presetSubtype="16" fill="hold" grpId="0" nodeType="afterEffect">
                                  <p:stCondLst>
                                    <p:cond delay="0"/>
                                  </p:stCondLst>
                                  <p:childTnLst>
                                    <p:set>
                                      <p:cBhvr>
                                        <p:cTn id="114" dur="1" fill="hold">
                                          <p:stCondLst>
                                            <p:cond delay="0"/>
                                          </p:stCondLst>
                                        </p:cTn>
                                        <p:tgtEl>
                                          <p:spTgt spid="166"/>
                                        </p:tgtEl>
                                        <p:attrNameLst>
                                          <p:attrName>style.visibility</p:attrName>
                                        </p:attrNameLst>
                                      </p:cBhvr>
                                      <p:to>
                                        <p:strVal val="visible"/>
                                      </p:to>
                                    </p:set>
                                    <p:anim calcmode="lin" valueType="num">
                                      <p:cBhvr>
                                        <p:cTn id="115" dur="500" fill="hold"/>
                                        <p:tgtEl>
                                          <p:spTgt spid="166"/>
                                        </p:tgtEl>
                                        <p:attrNameLst>
                                          <p:attrName>ppt_w</p:attrName>
                                        </p:attrNameLst>
                                      </p:cBhvr>
                                      <p:tavLst>
                                        <p:tav tm="0">
                                          <p:val>
                                            <p:fltVal val="0"/>
                                          </p:val>
                                        </p:tav>
                                        <p:tav tm="100000">
                                          <p:val>
                                            <p:strVal val="#ppt_w"/>
                                          </p:val>
                                        </p:tav>
                                      </p:tavLst>
                                    </p:anim>
                                    <p:anim calcmode="lin" valueType="num">
                                      <p:cBhvr>
                                        <p:cTn id="116" dur="500" fill="hold"/>
                                        <p:tgtEl>
                                          <p:spTgt spid="166"/>
                                        </p:tgtEl>
                                        <p:attrNameLst>
                                          <p:attrName>ppt_h</p:attrName>
                                        </p:attrNameLst>
                                      </p:cBhvr>
                                      <p:tavLst>
                                        <p:tav tm="0">
                                          <p:val>
                                            <p:fltVal val="0"/>
                                          </p:val>
                                        </p:tav>
                                        <p:tav tm="100000">
                                          <p:val>
                                            <p:strVal val="#ppt_h"/>
                                          </p:val>
                                        </p:tav>
                                      </p:tavLst>
                                    </p:anim>
                                    <p:animEffect transition="in" filter="fade">
                                      <p:cBhvr>
                                        <p:cTn id="117" dur="500"/>
                                        <p:tgtEl>
                                          <p:spTgt spid="166"/>
                                        </p:tgtEl>
                                      </p:cBhvr>
                                    </p:animEffect>
                                  </p:childTnLst>
                                </p:cTn>
                              </p:par>
                            </p:childTnLst>
                          </p:cTn>
                        </p:par>
                        <p:par>
                          <p:cTn id="118" fill="hold">
                            <p:stCondLst>
                              <p:cond delay="10000"/>
                            </p:stCondLst>
                            <p:childTnLst>
                              <p:par>
                                <p:cTn id="119" presetID="53" presetClass="entr" presetSubtype="16" fill="hold" grpId="0" nodeType="afterEffect">
                                  <p:stCondLst>
                                    <p:cond delay="0"/>
                                  </p:stCondLst>
                                  <p:childTnLst>
                                    <p:set>
                                      <p:cBhvr>
                                        <p:cTn id="120" dur="1" fill="hold">
                                          <p:stCondLst>
                                            <p:cond delay="0"/>
                                          </p:stCondLst>
                                        </p:cTn>
                                        <p:tgtEl>
                                          <p:spTgt spid="167">
                                            <p:txEl>
                                              <p:pRg st="0" end="0"/>
                                            </p:txEl>
                                          </p:spTgt>
                                        </p:tgtEl>
                                        <p:attrNameLst>
                                          <p:attrName>style.visibility</p:attrName>
                                        </p:attrNameLst>
                                      </p:cBhvr>
                                      <p:to>
                                        <p:strVal val="visible"/>
                                      </p:to>
                                    </p:set>
                                    <p:anim calcmode="lin" valueType="num">
                                      <p:cBhvr>
                                        <p:cTn id="121" dur="500" fill="hold"/>
                                        <p:tgtEl>
                                          <p:spTgt spid="167">
                                            <p:txEl>
                                              <p:pRg st="0" end="0"/>
                                            </p:txEl>
                                          </p:spTgt>
                                        </p:tgtEl>
                                        <p:attrNameLst>
                                          <p:attrName>ppt_w</p:attrName>
                                        </p:attrNameLst>
                                      </p:cBhvr>
                                      <p:tavLst>
                                        <p:tav tm="0">
                                          <p:val>
                                            <p:fltVal val="0"/>
                                          </p:val>
                                        </p:tav>
                                        <p:tav tm="100000">
                                          <p:val>
                                            <p:strVal val="#ppt_w"/>
                                          </p:val>
                                        </p:tav>
                                      </p:tavLst>
                                    </p:anim>
                                    <p:anim calcmode="lin" valueType="num">
                                      <p:cBhvr>
                                        <p:cTn id="122" dur="500" fill="hold"/>
                                        <p:tgtEl>
                                          <p:spTgt spid="167">
                                            <p:txEl>
                                              <p:pRg st="0" end="0"/>
                                            </p:txEl>
                                          </p:spTgt>
                                        </p:tgtEl>
                                        <p:attrNameLst>
                                          <p:attrName>ppt_h</p:attrName>
                                        </p:attrNameLst>
                                      </p:cBhvr>
                                      <p:tavLst>
                                        <p:tav tm="0">
                                          <p:val>
                                            <p:fltVal val="0"/>
                                          </p:val>
                                        </p:tav>
                                        <p:tav tm="100000">
                                          <p:val>
                                            <p:strVal val="#ppt_h"/>
                                          </p:val>
                                        </p:tav>
                                      </p:tavLst>
                                    </p:anim>
                                    <p:animEffect transition="in" filter="fade">
                                      <p:cBhvr>
                                        <p:cTn id="123" dur="500"/>
                                        <p:tgtEl>
                                          <p:spTgt spid="167">
                                            <p:txEl>
                                              <p:pRg st="0" end="0"/>
                                            </p:txEl>
                                          </p:spTgt>
                                        </p:tgtEl>
                                      </p:cBhvr>
                                    </p:animEffect>
                                  </p:childTnLst>
                                </p:cTn>
                              </p:par>
                            </p:childTnLst>
                          </p:cTn>
                        </p:par>
                        <p:par>
                          <p:cTn id="124" fill="hold">
                            <p:stCondLst>
                              <p:cond delay="10500"/>
                            </p:stCondLst>
                            <p:childTnLst>
                              <p:par>
                                <p:cTn id="125" presetID="53" presetClass="entr" presetSubtype="16" fill="hold" grpId="0" nodeType="afterEffect">
                                  <p:stCondLst>
                                    <p:cond delay="0"/>
                                  </p:stCondLst>
                                  <p:childTnLst>
                                    <p:set>
                                      <p:cBhvr>
                                        <p:cTn id="126" dur="1" fill="hold">
                                          <p:stCondLst>
                                            <p:cond delay="0"/>
                                          </p:stCondLst>
                                        </p:cTn>
                                        <p:tgtEl>
                                          <p:spTgt spid="168">
                                            <p:txEl>
                                              <p:pRg st="0" end="0"/>
                                            </p:txEl>
                                          </p:spTgt>
                                        </p:tgtEl>
                                        <p:attrNameLst>
                                          <p:attrName>style.visibility</p:attrName>
                                        </p:attrNameLst>
                                      </p:cBhvr>
                                      <p:to>
                                        <p:strVal val="visible"/>
                                      </p:to>
                                    </p:set>
                                    <p:anim calcmode="lin" valueType="num">
                                      <p:cBhvr>
                                        <p:cTn id="127" dur="500" fill="hold"/>
                                        <p:tgtEl>
                                          <p:spTgt spid="168">
                                            <p:txEl>
                                              <p:pRg st="0" end="0"/>
                                            </p:txEl>
                                          </p:spTgt>
                                        </p:tgtEl>
                                        <p:attrNameLst>
                                          <p:attrName>ppt_w</p:attrName>
                                        </p:attrNameLst>
                                      </p:cBhvr>
                                      <p:tavLst>
                                        <p:tav tm="0">
                                          <p:val>
                                            <p:fltVal val="0"/>
                                          </p:val>
                                        </p:tav>
                                        <p:tav tm="100000">
                                          <p:val>
                                            <p:strVal val="#ppt_w"/>
                                          </p:val>
                                        </p:tav>
                                      </p:tavLst>
                                    </p:anim>
                                    <p:anim calcmode="lin" valueType="num">
                                      <p:cBhvr>
                                        <p:cTn id="128" dur="500" fill="hold"/>
                                        <p:tgtEl>
                                          <p:spTgt spid="168">
                                            <p:txEl>
                                              <p:pRg st="0" end="0"/>
                                            </p:txEl>
                                          </p:spTgt>
                                        </p:tgtEl>
                                        <p:attrNameLst>
                                          <p:attrName>ppt_h</p:attrName>
                                        </p:attrNameLst>
                                      </p:cBhvr>
                                      <p:tavLst>
                                        <p:tav tm="0">
                                          <p:val>
                                            <p:fltVal val="0"/>
                                          </p:val>
                                        </p:tav>
                                        <p:tav tm="100000">
                                          <p:val>
                                            <p:strVal val="#ppt_h"/>
                                          </p:val>
                                        </p:tav>
                                      </p:tavLst>
                                    </p:anim>
                                    <p:animEffect transition="in" filter="fade">
                                      <p:cBhvr>
                                        <p:cTn id="129" dur="500"/>
                                        <p:tgtEl>
                                          <p:spTgt spid="168">
                                            <p:txEl>
                                              <p:pRg st="0" end="0"/>
                                            </p:txEl>
                                          </p:spTgt>
                                        </p:tgtEl>
                                      </p:cBhvr>
                                    </p:animEffect>
                                  </p:childTnLst>
                                </p:cTn>
                              </p:par>
                            </p:childTnLst>
                          </p:cTn>
                        </p:par>
                        <p:par>
                          <p:cTn id="130" fill="hold">
                            <p:stCondLst>
                              <p:cond delay="11000"/>
                            </p:stCondLst>
                            <p:childTnLst>
                              <p:par>
                                <p:cTn id="131" presetID="53" presetClass="entr" presetSubtype="16" fill="hold" grpId="0" nodeType="afterEffect">
                                  <p:stCondLst>
                                    <p:cond delay="0"/>
                                  </p:stCondLst>
                                  <p:childTnLst>
                                    <p:set>
                                      <p:cBhvr>
                                        <p:cTn id="132" dur="1" fill="hold">
                                          <p:stCondLst>
                                            <p:cond delay="0"/>
                                          </p:stCondLst>
                                        </p:cTn>
                                        <p:tgtEl>
                                          <p:spTgt spid="174">
                                            <p:txEl>
                                              <p:pRg st="0" end="0"/>
                                            </p:txEl>
                                          </p:spTgt>
                                        </p:tgtEl>
                                        <p:attrNameLst>
                                          <p:attrName>style.visibility</p:attrName>
                                        </p:attrNameLst>
                                      </p:cBhvr>
                                      <p:to>
                                        <p:strVal val="visible"/>
                                      </p:to>
                                    </p:set>
                                    <p:anim calcmode="lin" valueType="num">
                                      <p:cBhvr>
                                        <p:cTn id="133" dur="500" fill="hold"/>
                                        <p:tgtEl>
                                          <p:spTgt spid="174">
                                            <p:txEl>
                                              <p:pRg st="0" end="0"/>
                                            </p:txEl>
                                          </p:spTgt>
                                        </p:tgtEl>
                                        <p:attrNameLst>
                                          <p:attrName>ppt_w</p:attrName>
                                        </p:attrNameLst>
                                      </p:cBhvr>
                                      <p:tavLst>
                                        <p:tav tm="0">
                                          <p:val>
                                            <p:fltVal val="0"/>
                                          </p:val>
                                        </p:tav>
                                        <p:tav tm="100000">
                                          <p:val>
                                            <p:strVal val="#ppt_w"/>
                                          </p:val>
                                        </p:tav>
                                      </p:tavLst>
                                    </p:anim>
                                    <p:anim calcmode="lin" valueType="num">
                                      <p:cBhvr>
                                        <p:cTn id="134" dur="500" fill="hold"/>
                                        <p:tgtEl>
                                          <p:spTgt spid="174">
                                            <p:txEl>
                                              <p:pRg st="0" end="0"/>
                                            </p:txEl>
                                          </p:spTgt>
                                        </p:tgtEl>
                                        <p:attrNameLst>
                                          <p:attrName>ppt_h</p:attrName>
                                        </p:attrNameLst>
                                      </p:cBhvr>
                                      <p:tavLst>
                                        <p:tav tm="0">
                                          <p:val>
                                            <p:fltVal val="0"/>
                                          </p:val>
                                        </p:tav>
                                        <p:tav tm="100000">
                                          <p:val>
                                            <p:strVal val="#ppt_h"/>
                                          </p:val>
                                        </p:tav>
                                      </p:tavLst>
                                    </p:anim>
                                    <p:animEffect transition="in" filter="fade">
                                      <p:cBhvr>
                                        <p:cTn id="135" dur="500"/>
                                        <p:tgtEl>
                                          <p:spTgt spid="174">
                                            <p:txEl>
                                              <p:pRg st="0" end="0"/>
                                            </p:txEl>
                                          </p:spTgt>
                                        </p:tgtEl>
                                      </p:cBhvr>
                                    </p:animEffect>
                                  </p:childTnLst>
                                </p:cTn>
                              </p:par>
                            </p:childTnLst>
                          </p:cTn>
                        </p:par>
                        <p:par>
                          <p:cTn id="136" fill="hold">
                            <p:stCondLst>
                              <p:cond delay="11500"/>
                            </p:stCondLst>
                            <p:childTnLst>
                              <p:par>
                                <p:cTn id="137" presetID="22" presetClass="entr" presetSubtype="4" fill="hold" nodeType="afterEffect">
                                  <p:stCondLst>
                                    <p:cond delay="0"/>
                                  </p:stCondLst>
                                  <p:childTnLst>
                                    <p:set>
                                      <p:cBhvr>
                                        <p:cTn id="138" dur="1" fill="hold">
                                          <p:stCondLst>
                                            <p:cond delay="0"/>
                                          </p:stCondLst>
                                        </p:cTn>
                                        <p:tgtEl>
                                          <p:spTgt spid="185"/>
                                        </p:tgtEl>
                                        <p:attrNameLst>
                                          <p:attrName>style.visibility</p:attrName>
                                        </p:attrNameLst>
                                      </p:cBhvr>
                                      <p:to>
                                        <p:strVal val="visible"/>
                                      </p:to>
                                    </p:set>
                                    <p:animEffect transition="in" filter="wipe(down)">
                                      <p:cBhvr>
                                        <p:cTn id="139" dur="500"/>
                                        <p:tgtEl>
                                          <p:spTgt spid="185"/>
                                        </p:tgtEl>
                                      </p:cBhvr>
                                    </p:animEffect>
                                  </p:childTnLst>
                                </p:cTn>
                              </p:par>
                            </p:childTnLst>
                          </p:cTn>
                        </p:par>
                        <p:par>
                          <p:cTn id="140" fill="hold">
                            <p:stCondLst>
                              <p:cond delay="12000"/>
                            </p:stCondLst>
                            <p:childTnLst>
                              <p:par>
                                <p:cTn id="141" presetID="53" presetClass="entr" presetSubtype="16" fill="hold" grpId="0" nodeType="afterEffect">
                                  <p:stCondLst>
                                    <p:cond delay="0"/>
                                  </p:stCondLst>
                                  <p:childTnLst>
                                    <p:set>
                                      <p:cBhvr>
                                        <p:cTn id="142" dur="1" fill="hold">
                                          <p:stCondLst>
                                            <p:cond delay="0"/>
                                          </p:stCondLst>
                                        </p:cTn>
                                        <p:tgtEl>
                                          <p:spTgt spid="190"/>
                                        </p:tgtEl>
                                        <p:attrNameLst>
                                          <p:attrName>style.visibility</p:attrName>
                                        </p:attrNameLst>
                                      </p:cBhvr>
                                      <p:to>
                                        <p:strVal val="visible"/>
                                      </p:to>
                                    </p:set>
                                    <p:anim calcmode="lin" valueType="num">
                                      <p:cBhvr>
                                        <p:cTn id="143" dur="500" fill="hold"/>
                                        <p:tgtEl>
                                          <p:spTgt spid="190"/>
                                        </p:tgtEl>
                                        <p:attrNameLst>
                                          <p:attrName>ppt_w</p:attrName>
                                        </p:attrNameLst>
                                      </p:cBhvr>
                                      <p:tavLst>
                                        <p:tav tm="0">
                                          <p:val>
                                            <p:fltVal val="0"/>
                                          </p:val>
                                        </p:tav>
                                        <p:tav tm="100000">
                                          <p:val>
                                            <p:strVal val="#ppt_w"/>
                                          </p:val>
                                        </p:tav>
                                      </p:tavLst>
                                    </p:anim>
                                    <p:anim calcmode="lin" valueType="num">
                                      <p:cBhvr>
                                        <p:cTn id="144" dur="500" fill="hold"/>
                                        <p:tgtEl>
                                          <p:spTgt spid="190"/>
                                        </p:tgtEl>
                                        <p:attrNameLst>
                                          <p:attrName>ppt_h</p:attrName>
                                        </p:attrNameLst>
                                      </p:cBhvr>
                                      <p:tavLst>
                                        <p:tav tm="0">
                                          <p:val>
                                            <p:fltVal val="0"/>
                                          </p:val>
                                        </p:tav>
                                        <p:tav tm="100000">
                                          <p:val>
                                            <p:strVal val="#ppt_h"/>
                                          </p:val>
                                        </p:tav>
                                      </p:tavLst>
                                    </p:anim>
                                    <p:animEffect transition="in" filter="fade">
                                      <p:cBhvr>
                                        <p:cTn id="145" dur="500"/>
                                        <p:tgtEl>
                                          <p:spTgt spid="190"/>
                                        </p:tgtEl>
                                      </p:cBhvr>
                                    </p:animEffect>
                                  </p:childTnLst>
                                </p:cTn>
                              </p:par>
                            </p:childTnLst>
                          </p:cTn>
                        </p:par>
                        <p:par>
                          <p:cTn id="146" fill="hold">
                            <p:stCondLst>
                              <p:cond delay="12500"/>
                            </p:stCondLst>
                            <p:childTnLst>
                              <p:par>
                                <p:cTn id="147" presetID="53" presetClass="entr" presetSubtype="16" fill="hold" grpId="0" nodeType="afterEffect">
                                  <p:stCondLst>
                                    <p:cond delay="0"/>
                                  </p:stCondLst>
                                  <p:childTnLst>
                                    <p:set>
                                      <p:cBhvr>
                                        <p:cTn id="148" dur="1" fill="hold">
                                          <p:stCondLst>
                                            <p:cond delay="0"/>
                                          </p:stCondLst>
                                        </p:cTn>
                                        <p:tgtEl>
                                          <p:spTgt spid="191"/>
                                        </p:tgtEl>
                                        <p:attrNameLst>
                                          <p:attrName>style.visibility</p:attrName>
                                        </p:attrNameLst>
                                      </p:cBhvr>
                                      <p:to>
                                        <p:strVal val="visible"/>
                                      </p:to>
                                    </p:set>
                                    <p:anim calcmode="lin" valueType="num">
                                      <p:cBhvr>
                                        <p:cTn id="149" dur="500" fill="hold"/>
                                        <p:tgtEl>
                                          <p:spTgt spid="191"/>
                                        </p:tgtEl>
                                        <p:attrNameLst>
                                          <p:attrName>ppt_w</p:attrName>
                                        </p:attrNameLst>
                                      </p:cBhvr>
                                      <p:tavLst>
                                        <p:tav tm="0">
                                          <p:val>
                                            <p:fltVal val="0"/>
                                          </p:val>
                                        </p:tav>
                                        <p:tav tm="100000">
                                          <p:val>
                                            <p:strVal val="#ppt_w"/>
                                          </p:val>
                                        </p:tav>
                                      </p:tavLst>
                                    </p:anim>
                                    <p:anim calcmode="lin" valueType="num">
                                      <p:cBhvr>
                                        <p:cTn id="150" dur="500" fill="hold"/>
                                        <p:tgtEl>
                                          <p:spTgt spid="191"/>
                                        </p:tgtEl>
                                        <p:attrNameLst>
                                          <p:attrName>ppt_h</p:attrName>
                                        </p:attrNameLst>
                                      </p:cBhvr>
                                      <p:tavLst>
                                        <p:tav tm="0">
                                          <p:val>
                                            <p:fltVal val="0"/>
                                          </p:val>
                                        </p:tav>
                                        <p:tav tm="100000">
                                          <p:val>
                                            <p:strVal val="#ppt_h"/>
                                          </p:val>
                                        </p:tav>
                                      </p:tavLst>
                                    </p:anim>
                                    <p:animEffect transition="in" filter="fade">
                                      <p:cBhvr>
                                        <p:cTn id="151" dur="500"/>
                                        <p:tgtEl>
                                          <p:spTgt spid="191"/>
                                        </p:tgtEl>
                                      </p:cBhvr>
                                    </p:animEffect>
                                  </p:childTnLst>
                                </p:cTn>
                              </p:par>
                            </p:childTnLst>
                          </p:cTn>
                        </p:par>
                        <p:par>
                          <p:cTn id="152" fill="hold">
                            <p:stCondLst>
                              <p:cond delay="13000"/>
                            </p:stCondLst>
                            <p:childTnLst>
                              <p:par>
                                <p:cTn id="153" presetID="53" presetClass="entr" presetSubtype="16" fill="hold" grpId="0" nodeType="afterEffect">
                                  <p:stCondLst>
                                    <p:cond delay="0"/>
                                  </p:stCondLst>
                                  <p:childTnLst>
                                    <p:set>
                                      <p:cBhvr>
                                        <p:cTn id="154" dur="1" fill="hold">
                                          <p:stCondLst>
                                            <p:cond delay="0"/>
                                          </p:stCondLst>
                                        </p:cTn>
                                        <p:tgtEl>
                                          <p:spTgt spid="192">
                                            <p:txEl>
                                              <p:pRg st="0" end="0"/>
                                            </p:txEl>
                                          </p:spTgt>
                                        </p:tgtEl>
                                        <p:attrNameLst>
                                          <p:attrName>style.visibility</p:attrName>
                                        </p:attrNameLst>
                                      </p:cBhvr>
                                      <p:to>
                                        <p:strVal val="visible"/>
                                      </p:to>
                                    </p:set>
                                    <p:anim calcmode="lin" valueType="num">
                                      <p:cBhvr>
                                        <p:cTn id="155" dur="500" fill="hold"/>
                                        <p:tgtEl>
                                          <p:spTgt spid="192">
                                            <p:txEl>
                                              <p:pRg st="0" end="0"/>
                                            </p:txEl>
                                          </p:spTgt>
                                        </p:tgtEl>
                                        <p:attrNameLst>
                                          <p:attrName>ppt_w</p:attrName>
                                        </p:attrNameLst>
                                      </p:cBhvr>
                                      <p:tavLst>
                                        <p:tav tm="0">
                                          <p:val>
                                            <p:fltVal val="0"/>
                                          </p:val>
                                        </p:tav>
                                        <p:tav tm="100000">
                                          <p:val>
                                            <p:strVal val="#ppt_w"/>
                                          </p:val>
                                        </p:tav>
                                      </p:tavLst>
                                    </p:anim>
                                    <p:anim calcmode="lin" valueType="num">
                                      <p:cBhvr>
                                        <p:cTn id="156" dur="500" fill="hold"/>
                                        <p:tgtEl>
                                          <p:spTgt spid="192">
                                            <p:txEl>
                                              <p:pRg st="0" end="0"/>
                                            </p:txEl>
                                          </p:spTgt>
                                        </p:tgtEl>
                                        <p:attrNameLst>
                                          <p:attrName>ppt_h</p:attrName>
                                        </p:attrNameLst>
                                      </p:cBhvr>
                                      <p:tavLst>
                                        <p:tav tm="0">
                                          <p:val>
                                            <p:fltVal val="0"/>
                                          </p:val>
                                        </p:tav>
                                        <p:tav tm="100000">
                                          <p:val>
                                            <p:strVal val="#ppt_h"/>
                                          </p:val>
                                        </p:tav>
                                      </p:tavLst>
                                    </p:anim>
                                    <p:animEffect transition="in" filter="fade">
                                      <p:cBhvr>
                                        <p:cTn id="157" dur="500"/>
                                        <p:tgtEl>
                                          <p:spTgt spid="192">
                                            <p:txEl>
                                              <p:pRg st="0" end="0"/>
                                            </p:txEl>
                                          </p:spTgt>
                                        </p:tgtEl>
                                      </p:cBhvr>
                                    </p:animEffect>
                                  </p:childTnLst>
                                </p:cTn>
                              </p:par>
                            </p:childTnLst>
                          </p:cTn>
                        </p:par>
                        <p:par>
                          <p:cTn id="158" fill="hold">
                            <p:stCondLst>
                              <p:cond delay="13500"/>
                            </p:stCondLst>
                            <p:childTnLst>
                              <p:par>
                                <p:cTn id="159" presetID="53" presetClass="entr" presetSubtype="16" fill="hold" grpId="0" nodeType="afterEffect">
                                  <p:stCondLst>
                                    <p:cond delay="0"/>
                                  </p:stCondLst>
                                  <p:childTnLst>
                                    <p:set>
                                      <p:cBhvr>
                                        <p:cTn id="160" dur="1" fill="hold">
                                          <p:stCondLst>
                                            <p:cond delay="0"/>
                                          </p:stCondLst>
                                        </p:cTn>
                                        <p:tgtEl>
                                          <p:spTgt spid="193">
                                            <p:txEl>
                                              <p:pRg st="0" end="0"/>
                                            </p:txEl>
                                          </p:spTgt>
                                        </p:tgtEl>
                                        <p:attrNameLst>
                                          <p:attrName>style.visibility</p:attrName>
                                        </p:attrNameLst>
                                      </p:cBhvr>
                                      <p:to>
                                        <p:strVal val="visible"/>
                                      </p:to>
                                    </p:set>
                                    <p:anim calcmode="lin" valueType="num">
                                      <p:cBhvr>
                                        <p:cTn id="161" dur="500" fill="hold"/>
                                        <p:tgtEl>
                                          <p:spTgt spid="193">
                                            <p:txEl>
                                              <p:pRg st="0" end="0"/>
                                            </p:txEl>
                                          </p:spTgt>
                                        </p:tgtEl>
                                        <p:attrNameLst>
                                          <p:attrName>ppt_w</p:attrName>
                                        </p:attrNameLst>
                                      </p:cBhvr>
                                      <p:tavLst>
                                        <p:tav tm="0">
                                          <p:val>
                                            <p:fltVal val="0"/>
                                          </p:val>
                                        </p:tav>
                                        <p:tav tm="100000">
                                          <p:val>
                                            <p:strVal val="#ppt_w"/>
                                          </p:val>
                                        </p:tav>
                                      </p:tavLst>
                                    </p:anim>
                                    <p:anim calcmode="lin" valueType="num">
                                      <p:cBhvr>
                                        <p:cTn id="162" dur="500" fill="hold"/>
                                        <p:tgtEl>
                                          <p:spTgt spid="193">
                                            <p:txEl>
                                              <p:pRg st="0" end="0"/>
                                            </p:txEl>
                                          </p:spTgt>
                                        </p:tgtEl>
                                        <p:attrNameLst>
                                          <p:attrName>ppt_h</p:attrName>
                                        </p:attrNameLst>
                                      </p:cBhvr>
                                      <p:tavLst>
                                        <p:tav tm="0">
                                          <p:val>
                                            <p:fltVal val="0"/>
                                          </p:val>
                                        </p:tav>
                                        <p:tav tm="100000">
                                          <p:val>
                                            <p:strVal val="#ppt_h"/>
                                          </p:val>
                                        </p:tav>
                                      </p:tavLst>
                                    </p:anim>
                                    <p:animEffect transition="in" filter="fade">
                                      <p:cBhvr>
                                        <p:cTn id="163" dur="500"/>
                                        <p:tgtEl>
                                          <p:spTgt spid="193">
                                            <p:txEl>
                                              <p:pRg st="0" end="0"/>
                                            </p:txEl>
                                          </p:spTgt>
                                        </p:tgtEl>
                                      </p:cBhvr>
                                    </p:animEffect>
                                  </p:childTnLst>
                                </p:cTn>
                              </p:par>
                            </p:childTnLst>
                          </p:cTn>
                        </p:par>
                        <p:par>
                          <p:cTn id="164" fill="hold">
                            <p:stCondLst>
                              <p:cond delay="14000"/>
                            </p:stCondLst>
                            <p:childTnLst>
                              <p:par>
                                <p:cTn id="165" presetID="53" presetClass="entr" presetSubtype="16" fill="hold" grpId="0" nodeType="afterEffect">
                                  <p:stCondLst>
                                    <p:cond delay="0"/>
                                  </p:stCondLst>
                                  <p:childTnLst>
                                    <p:set>
                                      <p:cBhvr>
                                        <p:cTn id="166" dur="1" fill="hold">
                                          <p:stCondLst>
                                            <p:cond delay="0"/>
                                          </p:stCondLst>
                                        </p:cTn>
                                        <p:tgtEl>
                                          <p:spTgt spid="199">
                                            <p:txEl>
                                              <p:pRg st="0" end="0"/>
                                            </p:txEl>
                                          </p:spTgt>
                                        </p:tgtEl>
                                        <p:attrNameLst>
                                          <p:attrName>style.visibility</p:attrName>
                                        </p:attrNameLst>
                                      </p:cBhvr>
                                      <p:to>
                                        <p:strVal val="visible"/>
                                      </p:to>
                                    </p:set>
                                    <p:anim calcmode="lin" valueType="num">
                                      <p:cBhvr>
                                        <p:cTn id="167" dur="500" fill="hold"/>
                                        <p:tgtEl>
                                          <p:spTgt spid="199">
                                            <p:txEl>
                                              <p:pRg st="0" end="0"/>
                                            </p:txEl>
                                          </p:spTgt>
                                        </p:tgtEl>
                                        <p:attrNameLst>
                                          <p:attrName>ppt_w</p:attrName>
                                        </p:attrNameLst>
                                      </p:cBhvr>
                                      <p:tavLst>
                                        <p:tav tm="0">
                                          <p:val>
                                            <p:fltVal val="0"/>
                                          </p:val>
                                        </p:tav>
                                        <p:tav tm="100000">
                                          <p:val>
                                            <p:strVal val="#ppt_w"/>
                                          </p:val>
                                        </p:tav>
                                      </p:tavLst>
                                    </p:anim>
                                    <p:anim calcmode="lin" valueType="num">
                                      <p:cBhvr>
                                        <p:cTn id="168" dur="500" fill="hold"/>
                                        <p:tgtEl>
                                          <p:spTgt spid="199">
                                            <p:txEl>
                                              <p:pRg st="0" end="0"/>
                                            </p:txEl>
                                          </p:spTgt>
                                        </p:tgtEl>
                                        <p:attrNameLst>
                                          <p:attrName>ppt_h</p:attrName>
                                        </p:attrNameLst>
                                      </p:cBhvr>
                                      <p:tavLst>
                                        <p:tav tm="0">
                                          <p:val>
                                            <p:fltVal val="0"/>
                                          </p:val>
                                        </p:tav>
                                        <p:tav tm="100000">
                                          <p:val>
                                            <p:strVal val="#ppt_h"/>
                                          </p:val>
                                        </p:tav>
                                      </p:tavLst>
                                    </p:anim>
                                    <p:animEffect transition="in" filter="fade">
                                      <p:cBhvr>
                                        <p:cTn id="169" dur="500"/>
                                        <p:tgtEl>
                                          <p:spTgt spid="199">
                                            <p:txEl>
                                              <p:pRg st="0" end="0"/>
                                            </p:txEl>
                                          </p:spTgt>
                                        </p:tgtEl>
                                      </p:cBhvr>
                                    </p:animEffect>
                                  </p:childTnLst>
                                </p:cTn>
                              </p:par>
                            </p:childTnLst>
                          </p:cTn>
                        </p:par>
                        <p:par>
                          <p:cTn id="170" fill="hold">
                            <p:stCondLst>
                              <p:cond delay="14500"/>
                            </p:stCondLst>
                            <p:childTnLst>
                              <p:par>
                                <p:cTn id="171" presetID="22" presetClass="entr" presetSubtype="4" fill="hold" nodeType="afterEffect">
                                  <p:stCondLst>
                                    <p:cond delay="0"/>
                                  </p:stCondLst>
                                  <p:childTnLst>
                                    <p:set>
                                      <p:cBhvr>
                                        <p:cTn id="172" dur="1" fill="hold">
                                          <p:stCondLst>
                                            <p:cond delay="0"/>
                                          </p:stCondLst>
                                        </p:cTn>
                                        <p:tgtEl>
                                          <p:spTgt spid="200"/>
                                        </p:tgtEl>
                                        <p:attrNameLst>
                                          <p:attrName>style.visibility</p:attrName>
                                        </p:attrNameLst>
                                      </p:cBhvr>
                                      <p:to>
                                        <p:strVal val="visible"/>
                                      </p:to>
                                    </p:set>
                                    <p:animEffect transition="in" filter="wipe(down)">
                                      <p:cBhvr>
                                        <p:cTn id="173" dur="500"/>
                                        <p:tgtEl>
                                          <p:spTgt spid="2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9" grpId="0" animBg="1"/>
      <p:bldP spid="28" grpId="0" build="p">
        <p:tmplLst>
          <p:tmpl lvl="1">
            <p:tnLst>
              <p:par>
                <p:cTn presetID="53" presetClass="entr" presetSubtype="16" fill="hold" nodeType="afterEffect">
                  <p:stCondLst>
                    <p:cond delay="0"/>
                  </p:stCondLst>
                  <p:childTnLst>
                    <p:set>
                      <p:cBhvr>
                        <p:cTn dur="1" fill="hold">
                          <p:stCondLst>
                            <p:cond delay="0"/>
                          </p:stCondLst>
                        </p:cTn>
                        <p:tgtEl>
                          <p:spTgt spid="28"/>
                        </p:tgtEl>
                        <p:attrNameLst>
                          <p:attrName>style.visibility</p:attrName>
                        </p:attrNameLst>
                      </p:cBhvr>
                      <p:to>
                        <p:strVal val="visible"/>
                      </p:to>
                    </p:set>
                    <p:anim calcmode="lin" valueType="num">
                      <p:cBhvr>
                        <p:cTn dur="500" fill="hold"/>
                        <p:tgtEl>
                          <p:spTgt spid="28"/>
                        </p:tgtEl>
                        <p:attrNameLst>
                          <p:attrName>ppt_w</p:attrName>
                        </p:attrNameLst>
                      </p:cBhvr>
                      <p:tavLst>
                        <p:tav tm="0">
                          <p:val>
                            <p:fltVal val="0"/>
                          </p:val>
                        </p:tav>
                        <p:tav tm="100000">
                          <p:val>
                            <p:strVal val="#ppt_w"/>
                          </p:val>
                        </p:tav>
                      </p:tavLst>
                    </p:anim>
                    <p:anim calcmode="lin" valueType="num">
                      <p:cBhvr>
                        <p:cTn dur="500" fill="hold"/>
                        <p:tgtEl>
                          <p:spTgt spid="28"/>
                        </p:tgtEl>
                        <p:attrNameLst>
                          <p:attrName>ppt_h</p:attrName>
                        </p:attrNameLst>
                      </p:cBhvr>
                      <p:tavLst>
                        <p:tav tm="0">
                          <p:val>
                            <p:fltVal val="0"/>
                          </p:val>
                        </p:tav>
                        <p:tav tm="100000">
                          <p:val>
                            <p:strVal val="#ppt_h"/>
                          </p:val>
                        </p:tav>
                      </p:tavLst>
                    </p:anim>
                    <p:animEffect transition="in" filter="fade">
                      <p:cBhvr>
                        <p:cTn dur="500"/>
                        <p:tgtEl>
                          <p:spTgt spid="28"/>
                        </p:tgtEl>
                      </p:cBhvr>
                    </p:animEffect>
                  </p:childTnLst>
                </p:cTn>
              </p:par>
            </p:tnLst>
          </p:tmpl>
        </p:tmplLst>
      </p:bldP>
      <p:bldP spid="29" grpId="0" build="p">
        <p:tmplLst>
          <p:tmpl lvl="1">
            <p:tnLst>
              <p:par>
                <p:cTn presetID="53" presetClass="entr" presetSubtype="16" fill="hold" nodeType="afterEffect">
                  <p:stCondLst>
                    <p:cond delay="0"/>
                  </p:stCondLst>
                  <p:childTnLst>
                    <p:set>
                      <p:cBhvr>
                        <p:cTn dur="1" fill="hold">
                          <p:stCondLst>
                            <p:cond delay="0"/>
                          </p:stCondLst>
                        </p:cTn>
                        <p:tgtEl>
                          <p:spTgt spid="29"/>
                        </p:tgtEl>
                        <p:attrNameLst>
                          <p:attrName>style.visibility</p:attrName>
                        </p:attrNameLst>
                      </p:cBhvr>
                      <p:to>
                        <p:strVal val="visible"/>
                      </p:to>
                    </p:set>
                    <p:anim calcmode="lin" valueType="num">
                      <p:cBhvr>
                        <p:cTn dur="500" fill="hold"/>
                        <p:tgtEl>
                          <p:spTgt spid="29"/>
                        </p:tgtEl>
                        <p:attrNameLst>
                          <p:attrName>ppt_w</p:attrName>
                        </p:attrNameLst>
                      </p:cBhvr>
                      <p:tavLst>
                        <p:tav tm="0">
                          <p:val>
                            <p:fltVal val="0"/>
                          </p:val>
                        </p:tav>
                        <p:tav tm="100000">
                          <p:val>
                            <p:strVal val="#ppt_w"/>
                          </p:val>
                        </p:tav>
                      </p:tavLst>
                    </p:anim>
                    <p:anim calcmode="lin" valueType="num">
                      <p:cBhvr>
                        <p:cTn dur="500" fill="hold"/>
                        <p:tgtEl>
                          <p:spTgt spid="29"/>
                        </p:tgtEl>
                        <p:attrNameLst>
                          <p:attrName>ppt_h</p:attrName>
                        </p:attrNameLst>
                      </p:cBhvr>
                      <p:tavLst>
                        <p:tav tm="0">
                          <p:val>
                            <p:fltVal val="0"/>
                          </p:val>
                        </p:tav>
                        <p:tav tm="100000">
                          <p:val>
                            <p:strVal val="#ppt_h"/>
                          </p:val>
                        </p:tav>
                      </p:tavLst>
                    </p:anim>
                    <p:animEffect transition="in" filter="fade">
                      <p:cBhvr>
                        <p:cTn dur="500"/>
                        <p:tgtEl>
                          <p:spTgt spid="29"/>
                        </p:tgtEl>
                      </p:cBhvr>
                    </p:animEffect>
                  </p:childTnLst>
                </p:cTn>
              </p:par>
            </p:tnLst>
          </p:tmpl>
        </p:tmplLst>
      </p:bldP>
      <p:bldP spid="46" grpId="0" build="p">
        <p:tmplLst>
          <p:tmpl lvl="1">
            <p:tnLst>
              <p:par>
                <p:cTn presetID="53" presetClass="entr" presetSubtype="16" fill="hold" nodeType="afterEffect">
                  <p:stCondLst>
                    <p:cond delay="0"/>
                  </p:stCondLst>
                  <p:childTnLst>
                    <p:set>
                      <p:cBhvr>
                        <p:cTn dur="1" fill="hold">
                          <p:stCondLst>
                            <p:cond delay="0"/>
                          </p:stCondLst>
                        </p:cTn>
                        <p:tgtEl>
                          <p:spTgt spid="46"/>
                        </p:tgtEl>
                        <p:attrNameLst>
                          <p:attrName>style.visibility</p:attrName>
                        </p:attrNameLst>
                      </p:cBhvr>
                      <p:to>
                        <p:strVal val="visible"/>
                      </p:to>
                    </p:set>
                    <p:anim calcmode="lin" valueType="num">
                      <p:cBhvr>
                        <p:cTn dur="500" fill="hold"/>
                        <p:tgtEl>
                          <p:spTgt spid="46"/>
                        </p:tgtEl>
                        <p:attrNameLst>
                          <p:attrName>ppt_w</p:attrName>
                        </p:attrNameLst>
                      </p:cBhvr>
                      <p:tavLst>
                        <p:tav tm="0">
                          <p:val>
                            <p:fltVal val="0"/>
                          </p:val>
                        </p:tav>
                        <p:tav tm="100000">
                          <p:val>
                            <p:strVal val="#ppt_w"/>
                          </p:val>
                        </p:tav>
                      </p:tavLst>
                    </p:anim>
                    <p:anim calcmode="lin" valueType="num">
                      <p:cBhvr>
                        <p:cTn dur="500" fill="hold"/>
                        <p:tgtEl>
                          <p:spTgt spid="46"/>
                        </p:tgtEl>
                        <p:attrNameLst>
                          <p:attrName>ppt_h</p:attrName>
                        </p:attrNameLst>
                      </p:cBhvr>
                      <p:tavLst>
                        <p:tav tm="0">
                          <p:val>
                            <p:fltVal val="0"/>
                          </p:val>
                        </p:tav>
                        <p:tav tm="100000">
                          <p:val>
                            <p:strVal val="#ppt_h"/>
                          </p:val>
                        </p:tav>
                      </p:tavLst>
                    </p:anim>
                    <p:animEffect transition="in" filter="fade">
                      <p:cBhvr>
                        <p:cTn dur="500"/>
                        <p:tgtEl>
                          <p:spTgt spid="46"/>
                        </p:tgtEl>
                      </p:cBhvr>
                    </p:animEffect>
                  </p:childTnLst>
                </p:cTn>
              </p:par>
            </p:tnLst>
          </p:tmpl>
        </p:tmplLst>
      </p:bldP>
      <p:bldP spid="85" grpId="0" animBg="1"/>
      <p:bldP spid="86" grpId="0" animBg="1"/>
      <p:bldP spid="87" grpId="0" build="p">
        <p:tmplLst>
          <p:tmpl lvl="1">
            <p:tnLst>
              <p:par>
                <p:cTn presetID="53" presetClass="entr" presetSubtype="16" fill="hold" nodeType="afterEffect">
                  <p:stCondLst>
                    <p:cond delay="0"/>
                  </p:stCondLst>
                  <p:childTnLst>
                    <p:set>
                      <p:cBhvr>
                        <p:cTn dur="1" fill="hold">
                          <p:stCondLst>
                            <p:cond delay="0"/>
                          </p:stCondLst>
                        </p:cTn>
                        <p:tgtEl>
                          <p:spTgt spid="87"/>
                        </p:tgtEl>
                        <p:attrNameLst>
                          <p:attrName>style.visibility</p:attrName>
                        </p:attrNameLst>
                      </p:cBhvr>
                      <p:to>
                        <p:strVal val="visible"/>
                      </p:to>
                    </p:set>
                    <p:anim calcmode="lin" valueType="num">
                      <p:cBhvr>
                        <p:cTn dur="500" fill="hold"/>
                        <p:tgtEl>
                          <p:spTgt spid="87"/>
                        </p:tgtEl>
                        <p:attrNameLst>
                          <p:attrName>ppt_w</p:attrName>
                        </p:attrNameLst>
                      </p:cBhvr>
                      <p:tavLst>
                        <p:tav tm="0">
                          <p:val>
                            <p:fltVal val="0"/>
                          </p:val>
                        </p:tav>
                        <p:tav tm="100000">
                          <p:val>
                            <p:strVal val="#ppt_w"/>
                          </p:val>
                        </p:tav>
                      </p:tavLst>
                    </p:anim>
                    <p:anim calcmode="lin" valueType="num">
                      <p:cBhvr>
                        <p:cTn dur="500" fill="hold"/>
                        <p:tgtEl>
                          <p:spTgt spid="87"/>
                        </p:tgtEl>
                        <p:attrNameLst>
                          <p:attrName>ppt_h</p:attrName>
                        </p:attrNameLst>
                      </p:cBhvr>
                      <p:tavLst>
                        <p:tav tm="0">
                          <p:val>
                            <p:fltVal val="0"/>
                          </p:val>
                        </p:tav>
                        <p:tav tm="100000">
                          <p:val>
                            <p:strVal val="#ppt_h"/>
                          </p:val>
                        </p:tav>
                      </p:tavLst>
                    </p:anim>
                    <p:animEffect transition="in" filter="fade">
                      <p:cBhvr>
                        <p:cTn dur="500"/>
                        <p:tgtEl>
                          <p:spTgt spid="87"/>
                        </p:tgtEl>
                      </p:cBhvr>
                    </p:animEffect>
                  </p:childTnLst>
                </p:cTn>
              </p:par>
            </p:tnLst>
          </p:tmpl>
        </p:tmplLst>
      </p:bldP>
      <p:bldP spid="88" grpId="0" build="p">
        <p:tmplLst>
          <p:tmpl lvl="1">
            <p:tnLst>
              <p:par>
                <p:cTn presetID="53" presetClass="entr" presetSubtype="16" fill="hold" nodeType="afterEffect">
                  <p:stCondLst>
                    <p:cond delay="0"/>
                  </p:stCondLst>
                  <p:childTnLst>
                    <p:set>
                      <p:cBhvr>
                        <p:cTn dur="1" fill="hold">
                          <p:stCondLst>
                            <p:cond delay="0"/>
                          </p:stCondLst>
                        </p:cTn>
                        <p:tgtEl>
                          <p:spTgt spid="88"/>
                        </p:tgtEl>
                        <p:attrNameLst>
                          <p:attrName>style.visibility</p:attrName>
                        </p:attrNameLst>
                      </p:cBhvr>
                      <p:to>
                        <p:strVal val="visible"/>
                      </p:to>
                    </p:set>
                    <p:anim calcmode="lin" valueType="num">
                      <p:cBhvr>
                        <p:cTn dur="500" fill="hold"/>
                        <p:tgtEl>
                          <p:spTgt spid="88"/>
                        </p:tgtEl>
                        <p:attrNameLst>
                          <p:attrName>ppt_w</p:attrName>
                        </p:attrNameLst>
                      </p:cBhvr>
                      <p:tavLst>
                        <p:tav tm="0">
                          <p:val>
                            <p:fltVal val="0"/>
                          </p:val>
                        </p:tav>
                        <p:tav tm="100000">
                          <p:val>
                            <p:strVal val="#ppt_w"/>
                          </p:val>
                        </p:tav>
                      </p:tavLst>
                    </p:anim>
                    <p:anim calcmode="lin" valueType="num">
                      <p:cBhvr>
                        <p:cTn dur="500" fill="hold"/>
                        <p:tgtEl>
                          <p:spTgt spid="88"/>
                        </p:tgtEl>
                        <p:attrNameLst>
                          <p:attrName>ppt_h</p:attrName>
                        </p:attrNameLst>
                      </p:cBhvr>
                      <p:tavLst>
                        <p:tav tm="0">
                          <p:val>
                            <p:fltVal val="0"/>
                          </p:val>
                        </p:tav>
                        <p:tav tm="100000">
                          <p:val>
                            <p:strVal val="#ppt_h"/>
                          </p:val>
                        </p:tav>
                      </p:tavLst>
                    </p:anim>
                    <p:animEffect transition="in" filter="fade">
                      <p:cBhvr>
                        <p:cTn dur="500"/>
                        <p:tgtEl>
                          <p:spTgt spid="88"/>
                        </p:tgtEl>
                      </p:cBhvr>
                    </p:animEffect>
                  </p:childTnLst>
                </p:cTn>
              </p:par>
            </p:tnLst>
          </p:tmpl>
        </p:tmplLst>
      </p:bldP>
      <p:bldP spid="112" grpId="0" build="p">
        <p:tmplLst>
          <p:tmpl lvl="1">
            <p:tnLst>
              <p:par>
                <p:cTn presetID="53" presetClass="entr" presetSubtype="16" fill="hold" nodeType="afterEffect">
                  <p:stCondLst>
                    <p:cond delay="0"/>
                  </p:stCondLst>
                  <p:childTnLst>
                    <p:set>
                      <p:cBhvr>
                        <p:cTn dur="1" fill="hold">
                          <p:stCondLst>
                            <p:cond delay="0"/>
                          </p:stCondLst>
                        </p:cTn>
                        <p:tgtEl>
                          <p:spTgt spid="112"/>
                        </p:tgtEl>
                        <p:attrNameLst>
                          <p:attrName>style.visibility</p:attrName>
                        </p:attrNameLst>
                      </p:cBhvr>
                      <p:to>
                        <p:strVal val="visible"/>
                      </p:to>
                    </p:set>
                    <p:anim calcmode="lin" valueType="num">
                      <p:cBhvr>
                        <p:cTn dur="500" fill="hold"/>
                        <p:tgtEl>
                          <p:spTgt spid="112"/>
                        </p:tgtEl>
                        <p:attrNameLst>
                          <p:attrName>ppt_w</p:attrName>
                        </p:attrNameLst>
                      </p:cBhvr>
                      <p:tavLst>
                        <p:tav tm="0">
                          <p:val>
                            <p:fltVal val="0"/>
                          </p:val>
                        </p:tav>
                        <p:tav tm="100000">
                          <p:val>
                            <p:strVal val="#ppt_w"/>
                          </p:val>
                        </p:tav>
                      </p:tavLst>
                    </p:anim>
                    <p:anim calcmode="lin" valueType="num">
                      <p:cBhvr>
                        <p:cTn dur="500" fill="hold"/>
                        <p:tgtEl>
                          <p:spTgt spid="112"/>
                        </p:tgtEl>
                        <p:attrNameLst>
                          <p:attrName>ppt_h</p:attrName>
                        </p:attrNameLst>
                      </p:cBhvr>
                      <p:tavLst>
                        <p:tav tm="0">
                          <p:val>
                            <p:fltVal val="0"/>
                          </p:val>
                        </p:tav>
                        <p:tav tm="100000">
                          <p:val>
                            <p:strVal val="#ppt_h"/>
                          </p:val>
                        </p:tav>
                      </p:tavLst>
                    </p:anim>
                    <p:animEffect transition="in" filter="fade">
                      <p:cBhvr>
                        <p:cTn dur="500"/>
                        <p:tgtEl>
                          <p:spTgt spid="112"/>
                        </p:tgtEl>
                      </p:cBhvr>
                    </p:animEffect>
                  </p:childTnLst>
                </p:cTn>
              </p:par>
            </p:tnLst>
          </p:tmpl>
        </p:tmplLst>
      </p:bldP>
      <p:bldP spid="130" grpId="0" animBg="1"/>
      <p:bldP spid="131" grpId="0" animBg="1"/>
      <p:bldP spid="132" grpId="0" build="p">
        <p:tmplLst>
          <p:tmpl lvl="1">
            <p:tnLst>
              <p:par>
                <p:cTn presetID="53" presetClass="entr" presetSubtype="16" fill="hold" nodeType="afterEffect">
                  <p:stCondLst>
                    <p:cond delay="0"/>
                  </p:stCondLst>
                  <p:childTnLst>
                    <p:set>
                      <p:cBhvr>
                        <p:cTn dur="1" fill="hold">
                          <p:stCondLst>
                            <p:cond delay="0"/>
                          </p:stCondLst>
                        </p:cTn>
                        <p:tgtEl>
                          <p:spTgt spid="132"/>
                        </p:tgtEl>
                        <p:attrNameLst>
                          <p:attrName>style.visibility</p:attrName>
                        </p:attrNameLst>
                      </p:cBhvr>
                      <p:to>
                        <p:strVal val="visible"/>
                      </p:to>
                    </p:set>
                    <p:anim calcmode="lin" valueType="num">
                      <p:cBhvr>
                        <p:cTn dur="500" fill="hold"/>
                        <p:tgtEl>
                          <p:spTgt spid="132"/>
                        </p:tgtEl>
                        <p:attrNameLst>
                          <p:attrName>ppt_w</p:attrName>
                        </p:attrNameLst>
                      </p:cBhvr>
                      <p:tavLst>
                        <p:tav tm="0">
                          <p:val>
                            <p:fltVal val="0"/>
                          </p:val>
                        </p:tav>
                        <p:tav tm="100000">
                          <p:val>
                            <p:strVal val="#ppt_w"/>
                          </p:val>
                        </p:tav>
                      </p:tavLst>
                    </p:anim>
                    <p:anim calcmode="lin" valueType="num">
                      <p:cBhvr>
                        <p:cTn dur="500" fill="hold"/>
                        <p:tgtEl>
                          <p:spTgt spid="132"/>
                        </p:tgtEl>
                        <p:attrNameLst>
                          <p:attrName>ppt_h</p:attrName>
                        </p:attrNameLst>
                      </p:cBhvr>
                      <p:tavLst>
                        <p:tav tm="0">
                          <p:val>
                            <p:fltVal val="0"/>
                          </p:val>
                        </p:tav>
                        <p:tav tm="100000">
                          <p:val>
                            <p:strVal val="#ppt_h"/>
                          </p:val>
                        </p:tav>
                      </p:tavLst>
                    </p:anim>
                    <p:animEffect transition="in" filter="fade">
                      <p:cBhvr>
                        <p:cTn dur="500"/>
                        <p:tgtEl>
                          <p:spTgt spid="132"/>
                        </p:tgtEl>
                      </p:cBhvr>
                    </p:animEffect>
                  </p:childTnLst>
                </p:cTn>
              </p:par>
            </p:tnLst>
          </p:tmpl>
        </p:tmplLst>
      </p:bldP>
      <p:bldP spid="133" grpId="0" build="p">
        <p:tmplLst>
          <p:tmpl lvl="1">
            <p:tnLst>
              <p:par>
                <p:cTn presetID="53" presetClass="entr" presetSubtype="16" fill="hold" nodeType="afterEffect">
                  <p:stCondLst>
                    <p:cond delay="0"/>
                  </p:stCondLst>
                  <p:childTnLst>
                    <p:set>
                      <p:cBhvr>
                        <p:cTn dur="1" fill="hold">
                          <p:stCondLst>
                            <p:cond delay="0"/>
                          </p:stCondLst>
                        </p:cTn>
                        <p:tgtEl>
                          <p:spTgt spid="133"/>
                        </p:tgtEl>
                        <p:attrNameLst>
                          <p:attrName>style.visibility</p:attrName>
                        </p:attrNameLst>
                      </p:cBhvr>
                      <p:to>
                        <p:strVal val="visible"/>
                      </p:to>
                    </p:set>
                    <p:anim calcmode="lin" valueType="num">
                      <p:cBhvr>
                        <p:cTn dur="500" fill="hold"/>
                        <p:tgtEl>
                          <p:spTgt spid="133"/>
                        </p:tgtEl>
                        <p:attrNameLst>
                          <p:attrName>ppt_w</p:attrName>
                        </p:attrNameLst>
                      </p:cBhvr>
                      <p:tavLst>
                        <p:tav tm="0">
                          <p:val>
                            <p:fltVal val="0"/>
                          </p:val>
                        </p:tav>
                        <p:tav tm="100000">
                          <p:val>
                            <p:strVal val="#ppt_w"/>
                          </p:val>
                        </p:tav>
                      </p:tavLst>
                    </p:anim>
                    <p:anim calcmode="lin" valueType="num">
                      <p:cBhvr>
                        <p:cTn dur="500" fill="hold"/>
                        <p:tgtEl>
                          <p:spTgt spid="133"/>
                        </p:tgtEl>
                        <p:attrNameLst>
                          <p:attrName>ppt_h</p:attrName>
                        </p:attrNameLst>
                      </p:cBhvr>
                      <p:tavLst>
                        <p:tav tm="0">
                          <p:val>
                            <p:fltVal val="0"/>
                          </p:val>
                        </p:tav>
                        <p:tav tm="100000">
                          <p:val>
                            <p:strVal val="#ppt_h"/>
                          </p:val>
                        </p:tav>
                      </p:tavLst>
                    </p:anim>
                    <p:animEffect transition="in" filter="fade">
                      <p:cBhvr>
                        <p:cTn dur="500"/>
                        <p:tgtEl>
                          <p:spTgt spid="133"/>
                        </p:tgtEl>
                      </p:cBhvr>
                    </p:animEffect>
                  </p:childTnLst>
                </p:cTn>
              </p:par>
            </p:tnLst>
          </p:tmpl>
        </p:tmplLst>
      </p:bldP>
      <p:bldP spid="148" grpId="0" build="p">
        <p:tmplLst>
          <p:tmpl lvl="1">
            <p:tnLst>
              <p:par>
                <p:cTn presetID="53" presetClass="entr" presetSubtype="16" fill="hold" nodeType="afterEffect">
                  <p:stCondLst>
                    <p:cond delay="0"/>
                  </p:stCondLst>
                  <p:childTnLst>
                    <p:set>
                      <p:cBhvr>
                        <p:cTn dur="1" fill="hold">
                          <p:stCondLst>
                            <p:cond delay="0"/>
                          </p:stCondLst>
                        </p:cTn>
                        <p:tgtEl>
                          <p:spTgt spid="148"/>
                        </p:tgtEl>
                        <p:attrNameLst>
                          <p:attrName>style.visibility</p:attrName>
                        </p:attrNameLst>
                      </p:cBhvr>
                      <p:to>
                        <p:strVal val="visible"/>
                      </p:to>
                    </p:set>
                    <p:anim calcmode="lin" valueType="num">
                      <p:cBhvr>
                        <p:cTn dur="500" fill="hold"/>
                        <p:tgtEl>
                          <p:spTgt spid="148"/>
                        </p:tgtEl>
                        <p:attrNameLst>
                          <p:attrName>ppt_w</p:attrName>
                        </p:attrNameLst>
                      </p:cBhvr>
                      <p:tavLst>
                        <p:tav tm="0">
                          <p:val>
                            <p:fltVal val="0"/>
                          </p:val>
                        </p:tav>
                        <p:tav tm="100000">
                          <p:val>
                            <p:strVal val="#ppt_w"/>
                          </p:val>
                        </p:tav>
                      </p:tavLst>
                    </p:anim>
                    <p:anim calcmode="lin" valueType="num">
                      <p:cBhvr>
                        <p:cTn dur="500" fill="hold"/>
                        <p:tgtEl>
                          <p:spTgt spid="148"/>
                        </p:tgtEl>
                        <p:attrNameLst>
                          <p:attrName>ppt_h</p:attrName>
                        </p:attrNameLst>
                      </p:cBhvr>
                      <p:tavLst>
                        <p:tav tm="0">
                          <p:val>
                            <p:fltVal val="0"/>
                          </p:val>
                        </p:tav>
                        <p:tav tm="100000">
                          <p:val>
                            <p:strVal val="#ppt_h"/>
                          </p:val>
                        </p:tav>
                      </p:tavLst>
                    </p:anim>
                    <p:animEffect transition="in" filter="fade">
                      <p:cBhvr>
                        <p:cTn dur="500"/>
                        <p:tgtEl>
                          <p:spTgt spid="148"/>
                        </p:tgtEl>
                      </p:cBhvr>
                    </p:animEffect>
                  </p:childTnLst>
                </p:cTn>
              </p:par>
            </p:tnLst>
          </p:tmpl>
        </p:tmplLst>
      </p:bldP>
      <p:bldP spid="165" grpId="0" animBg="1"/>
      <p:bldP spid="166" grpId="0" animBg="1"/>
      <p:bldP spid="167" grpId="0" build="p">
        <p:tmplLst>
          <p:tmpl lvl="1">
            <p:tnLst>
              <p:par>
                <p:cTn presetID="53" presetClass="entr" presetSubtype="16" fill="hold" nodeType="afterEffect">
                  <p:stCondLst>
                    <p:cond delay="0"/>
                  </p:stCondLst>
                  <p:childTnLst>
                    <p:set>
                      <p:cBhvr>
                        <p:cTn dur="1" fill="hold">
                          <p:stCondLst>
                            <p:cond delay="0"/>
                          </p:stCondLst>
                        </p:cTn>
                        <p:tgtEl>
                          <p:spTgt spid="167"/>
                        </p:tgtEl>
                        <p:attrNameLst>
                          <p:attrName>style.visibility</p:attrName>
                        </p:attrNameLst>
                      </p:cBhvr>
                      <p:to>
                        <p:strVal val="visible"/>
                      </p:to>
                    </p:set>
                    <p:anim calcmode="lin" valueType="num">
                      <p:cBhvr>
                        <p:cTn dur="500" fill="hold"/>
                        <p:tgtEl>
                          <p:spTgt spid="167"/>
                        </p:tgtEl>
                        <p:attrNameLst>
                          <p:attrName>ppt_w</p:attrName>
                        </p:attrNameLst>
                      </p:cBhvr>
                      <p:tavLst>
                        <p:tav tm="0">
                          <p:val>
                            <p:fltVal val="0"/>
                          </p:val>
                        </p:tav>
                        <p:tav tm="100000">
                          <p:val>
                            <p:strVal val="#ppt_w"/>
                          </p:val>
                        </p:tav>
                      </p:tavLst>
                    </p:anim>
                    <p:anim calcmode="lin" valueType="num">
                      <p:cBhvr>
                        <p:cTn dur="500" fill="hold"/>
                        <p:tgtEl>
                          <p:spTgt spid="167"/>
                        </p:tgtEl>
                        <p:attrNameLst>
                          <p:attrName>ppt_h</p:attrName>
                        </p:attrNameLst>
                      </p:cBhvr>
                      <p:tavLst>
                        <p:tav tm="0">
                          <p:val>
                            <p:fltVal val="0"/>
                          </p:val>
                        </p:tav>
                        <p:tav tm="100000">
                          <p:val>
                            <p:strVal val="#ppt_h"/>
                          </p:val>
                        </p:tav>
                      </p:tavLst>
                    </p:anim>
                    <p:animEffect transition="in" filter="fade">
                      <p:cBhvr>
                        <p:cTn dur="500"/>
                        <p:tgtEl>
                          <p:spTgt spid="167"/>
                        </p:tgtEl>
                      </p:cBhvr>
                    </p:animEffect>
                  </p:childTnLst>
                </p:cTn>
              </p:par>
            </p:tnLst>
          </p:tmpl>
        </p:tmplLst>
      </p:bldP>
      <p:bldP spid="168" grpId="0" build="p">
        <p:tmplLst>
          <p:tmpl lvl="1">
            <p:tnLst>
              <p:par>
                <p:cTn presetID="53" presetClass="entr" presetSubtype="16" fill="hold" nodeType="afterEffect">
                  <p:stCondLst>
                    <p:cond delay="0"/>
                  </p:stCondLst>
                  <p:childTnLst>
                    <p:set>
                      <p:cBhvr>
                        <p:cTn dur="1" fill="hold">
                          <p:stCondLst>
                            <p:cond delay="0"/>
                          </p:stCondLst>
                        </p:cTn>
                        <p:tgtEl>
                          <p:spTgt spid="168"/>
                        </p:tgtEl>
                        <p:attrNameLst>
                          <p:attrName>style.visibility</p:attrName>
                        </p:attrNameLst>
                      </p:cBhvr>
                      <p:to>
                        <p:strVal val="visible"/>
                      </p:to>
                    </p:set>
                    <p:anim calcmode="lin" valueType="num">
                      <p:cBhvr>
                        <p:cTn dur="500" fill="hold"/>
                        <p:tgtEl>
                          <p:spTgt spid="168"/>
                        </p:tgtEl>
                        <p:attrNameLst>
                          <p:attrName>ppt_w</p:attrName>
                        </p:attrNameLst>
                      </p:cBhvr>
                      <p:tavLst>
                        <p:tav tm="0">
                          <p:val>
                            <p:fltVal val="0"/>
                          </p:val>
                        </p:tav>
                        <p:tav tm="100000">
                          <p:val>
                            <p:strVal val="#ppt_w"/>
                          </p:val>
                        </p:tav>
                      </p:tavLst>
                    </p:anim>
                    <p:anim calcmode="lin" valueType="num">
                      <p:cBhvr>
                        <p:cTn dur="500" fill="hold"/>
                        <p:tgtEl>
                          <p:spTgt spid="168"/>
                        </p:tgtEl>
                        <p:attrNameLst>
                          <p:attrName>ppt_h</p:attrName>
                        </p:attrNameLst>
                      </p:cBhvr>
                      <p:tavLst>
                        <p:tav tm="0">
                          <p:val>
                            <p:fltVal val="0"/>
                          </p:val>
                        </p:tav>
                        <p:tav tm="100000">
                          <p:val>
                            <p:strVal val="#ppt_h"/>
                          </p:val>
                        </p:tav>
                      </p:tavLst>
                    </p:anim>
                    <p:animEffect transition="in" filter="fade">
                      <p:cBhvr>
                        <p:cTn dur="500"/>
                        <p:tgtEl>
                          <p:spTgt spid="168"/>
                        </p:tgtEl>
                      </p:cBhvr>
                    </p:animEffect>
                  </p:childTnLst>
                </p:cTn>
              </p:par>
            </p:tnLst>
          </p:tmpl>
        </p:tmplLst>
      </p:bldP>
      <p:bldP spid="174" grpId="0" build="p">
        <p:tmplLst>
          <p:tmpl lvl="1">
            <p:tnLst>
              <p:par>
                <p:cTn presetID="53" presetClass="entr" presetSubtype="16" fill="hold" nodeType="afterEffect">
                  <p:stCondLst>
                    <p:cond delay="0"/>
                  </p:stCondLst>
                  <p:childTnLst>
                    <p:set>
                      <p:cBhvr>
                        <p:cTn dur="1" fill="hold">
                          <p:stCondLst>
                            <p:cond delay="0"/>
                          </p:stCondLst>
                        </p:cTn>
                        <p:tgtEl>
                          <p:spTgt spid="174"/>
                        </p:tgtEl>
                        <p:attrNameLst>
                          <p:attrName>style.visibility</p:attrName>
                        </p:attrNameLst>
                      </p:cBhvr>
                      <p:to>
                        <p:strVal val="visible"/>
                      </p:to>
                    </p:set>
                    <p:anim calcmode="lin" valueType="num">
                      <p:cBhvr>
                        <p:cTn dur="500" fill="hold"/>
                        <p:tgtEl>
                          <p:spTgt spid="174"/>
                        </p:tgtEl>
                        <p:attrNameLst>
                          <p:attrName>ppt_w</p:attrName>
                        </p:attrNameLst>
                      </p:cBhvr>
                      <p:tavLst>
                        <p:tav tm="0">
                          <p:val>
                            <p:fltVal val="0"/>
                          </p:val>
                        </p:tav>
                        <p:tav tm="100000">
                          <p:val>
                            <p:strVal val="#ppt_w"/>
                          </p:val>
                        </p:tav>
                      </p:tavLst>
                    </p:anim>
                    <p:anim calcmode="lin" valueType="num">
                      <p:cBhvr>
                        <p:cTn dur="500" fill="hold"/>
                        <p:tgtEl>
                          <p:spTgt spid="174"/>
                        </p:tgtEl>
                        <p:attrNameLst>
                          <p:attrName>ppt_h</p:attrName>
                        </p:attrNameLst>
                      </p:cBhvr>
                      <p:tavLst>
                        <p:tav tm="0">
                          <p:val>
                            <p:fltVal val="0"/>
                          </p:val>
                        </p:tav>
                        <p:tav tm="100000">
                          <p:val>
                            <p:strVal val="#ppt_h"/>
                          </p:val>
                        </p:tav>
                      </p:tavLst>
                    </p:anim>
                    <p:animEffect transition="in" filter="fade">
                      <p:cBhvr>
                        <p:cTn dur="500"/>
                        <p:tgtEl>
                          <p:spTgt spid="174"/>
                        </p:tgtEl>
                      </p:cBhvr>
                    </p:animEffect>
                  </p:childTnLst>
                </p:cTn>
              </p:par>
            </p:tnLst>
          </p:tmpl>
        </p:tmplLst>
      </p:bldP>
      <p:bldP spid="190" grpId="0" animBg="1"/>
      <p:bldP spid="191" grpId="0" animBg="1"/>
      <p:bldP spid="192" grpId="0" build="p">
        <p:tmplLst>
          <p:tmpl lvl="1">
            <p:tnLst>
              <p:par>
                <p:cTn presetID="53" presetClass="entr" presetSubtype="16" fill="hold" nodeType="afterEffect">
                  <p:stCondLst>
                    <p:cond delay="0"/>
                  </p:stCondLst>
                  <p:childTnLst>
                    <p:set>
                      <p:cBhvr>
                        <p:cTn dur="1" fill="hold">
                          <p:stCondLst>
                            <p:cond delay="0"/>
                          </p:stCondLst>
                        </p:cTn>
                        <p:tgtEl>
                          <p:spTgt spid="192"/>
                        </p:tgtEl>
                        <p:attrNameLst>
                          <p:attrName>style.visibility</p:attrName>
                        </p:attrNameLst>
                      </p:cBhvr>
                      <p:to>
                        <p:strVal val="visible"/>
                      </p:to>
                    </p:set>
                    <p:anim calcmode="lin" valueType="num">
                      <p:cBhvr>
                        <p:cTn dur="500" fill="hold"/>
                        <p:tgtEl>
                          <p:spTgt spid="192"/>
                        </p:tgtEl>
                        <p:attrNameLst>
                          <p:attrName>ppt_w</p:attrName>
                        </p:attrNameLst>
                      </p:cBhvr>
                      <p:tavLst>
                        <p:tav tm="0">
                          <p:val>
                            <p:fltVal val="0"/>
                          </p:val>
                        </p:tav>
                        <p:tav tm="100000">
                          <p:val>
                            <p:strVal val="#ppt_w"/>
                          </p:val>
                        </p:tav>
                      </p:tavLst>
                    </p:anim>
                    <p:anim calcmode="lin" valueType="num">
                      <p:cBhvr>
                        <p:cTn dur="500" fill="hold"/>
                        <p:tgtEl>
                          <p:spTgt spid="192"/>
                        </p:tgtEl>
                        <p:attrNameLst>
                          <p:attrName>ppt_h</p:attrName>
                        </p:attrNameLst>
                      </p:cBhvr>
                      <p:tavLst>
                        <p:tav tm="0">
                          <p:val>
                            <p:fltVal val="0"/>
                          </p:val>
                        </p:tav>
                        <p:tav tm="100000">
                          <p:val>
                            <p:strVal val="#ppt_h"/>
                          </p:val>
                        </p:tav>
                      </p:tavLst>
                    </p:anim>
                    <p:animEffect transition="in" filter="fade">
                      <p:cBhvr>
                        <p:cTn dur="500"/>
                        <p:tgtEl>
                          <p:spTgt spid="192"/>
                        </p:tgtEl>
                      </p:cBhvr>
                    </p:animEffect>
                  </p:childTnLst>
                </p:cTn>
              </p:par>
            </p:tnLst>
          </p:tmpl>
        </p:tmplLst>
      </p:bldP>
      <p:bldP spid="193" grpId="0" build="p">
        <p:tmplLst>
          <p:tmpl lvl="1">
            <p:tnLst>
              <p:par>
                <p:cTn presetID="53" presetClass="entr" presetSubtype="16" fill="hold" nodeType="afterEffect">
                  <p:stCondLst>
                    <p:cond delay="0"/>
                  </p:stCondLst>
                  <p:childTnLst>
                    <p:set>
                      <p:cBhvr>
                        <p:cTn dur="1" fill="hold">
                          <p:stCondLst>
                            <p:cond delay="0"/>
                          </p:stCondLst>
                        </p:cTn>
                        <p:tgtEl>
                          <p:spTgt spid="193"/>
                        </p:tgtEl>
                        <p:attrNameLst>
                          <p:attrName>style.visibility</p:attrName>
                        </p:attrNameLst>
                      </p:cBhvr>
                      <p:to>
                        <p:strVal val="visible"/>
                      </p:to>
                    </p:set>
                    <p:anim calcmode="lin" valueType="num">
                      <p:cBhvr>
                        <p:cTn dur="500" fill="hold"/>
                        <p:tgtEl>
                          <p:spTgt spid="193"/>
                        </p:tgtEl>
                        <p:attrNameLst>
                          <p:attrName>ppt_w</p:attrName>
                        </p:attrNameLst>
                      </p:cBhvr>
                      <p:tavLst>
                        <p:tav tm="0">
                          <p:val>
                            <p:fltVal val="0"/>
                          </p:val>
                        </p:tav>
                        <p:tav tm="100000">
                          <p:val>
                            <p:strVal val="#ppt_w"/>
                          </p:val>
                        </p:tav>
                      </p:tavLst>
                    </p:anim>
                    <p:anim calcmode="lin" valueType="num">
                      <p:cBhvr>
                        <p:cTn dur="500" fill="hold"/>
                        <p:tgtEl>
                          <p:spTgt spid="193"/>
                        </p:tgtEl>
                        <p:attrNameLst>
                          <p:attrName>ppt_h</p:attrName>
                        </p:attrNameLst>
                      </p:cBhvr>
                      <p:tavLst>
                        <p:tav tm="0">
                          <p:val>
                            <p:fltVal val="0"/>
                          </p:val>
                        </p:tav>
                        <p:tav tm="100000">
                          <p:val>
                            <p:strVal val="#ppt_h"/>
                          </p:val>
                        </p:tav>
                      </p:tavLst>
                    </p:anim>
                    <p:animEffect transition="in" filter="fade">
                      <p:cBhvr>
                        <p:cTn dur="500"/>
                        <p:tgtEl>
                          <p:spTgt spid="193"/>
                        </p:tgtEl>
                      </p:cBhvr>
                    </p:animEffect>
                  </p:childTnLst>
                </p:cTn>
              </p:par>
            </p:tnLst>
          </p:tmpl>
        </p:tmplLst>
      </p:bldP>
      <p:bldP spid="199" grpId="0" build="p">
        <p:tmplLst>
          <p:tmpl lvl="1">
            <p:tnLst>
              <p:par>
                <p:cTn presetID="53" presetClass="entr" presetSubtype="16" fill="hold" nodeType="afterEffect">
                  <p:stCondLst>
                    <p:cond delay="0"/>
                  </p:stCondLst>
                  <p:childTnLst>
                    <p:set>
                      <p:cBhvr>
                        <p:cTn dur="1" fill="hold">
                          <p:stCondLst>
                            <p:cond delay="0"/>
                          </p:stCondLst>
                        </p:cTn>
                        <p:tgtEl>
                          <p:spTgt spid="199"/>
                        </p:tgtEl>
                        <p:attrNameLst>
                          <p:attrName>style.visibility</p:attrName>
                        </p:attrNameLst>
                      </p:cBhvr>
                      <p:to>
                        <p:strVal val="visible"/>
                      </p:to>
                    </p:set>
                    <p:anim calcmode="lin" valueType="num">
                      <p:cBhvr>
                        <p:cTn dur="500" fill="hold"/>
                        <p:tgtEl>
                          <p:spTgt spid="199"/>
                        </p:tgtEl>
                        <p:attrNameLst>
                          <p:attrName>ppt_w</p:attrName>
                        </p:attrNameLst>
                      </p:cBhvr>
                      <p:tavLst>
                        <p:tav tm="0">
                          <p:val>
                            <p:fltVal val="0"/>
                          </p:val>
                        </p:tav>
                        <p:tav tm="100000">
                          <p:val>
                            <p:strVal val="#ppt_w"/>
                          </p:val>
                        </p:tav>
                      </p:tavLst>
                    </p:anim>
                    <p:anim calcmode="lin" valueType="num">
                      <p:cBhvr>
                        <p:cTn dur="500" fill="hold"/>
                        <p:tgtEl>
                          <p:spTgt spid="199"/>
                        </p:tgtEl>
                        <p:attrNameLst>
                          <p:attrName>ppt_h</p:attrName>
                        </p:attrNameLst>
                      </p:cBhvr>
                      <p:tavLst>
                        <p:tav tm="0">
                          <p:val>
                            <p:fltVal val="0"/>
                          </p:val>
                        </p:tav>
                        <p:tav tm="100000">
                          <p:val>
                            <p:strVal val="#ppt_h"/>
                          </p:val>
                        </p:tav>
                      </p:tavLst>
                    </p:anim>
                    <p:animEffect transition="in" filter="fade">
                      <p:cBhvr>
                        <p:cTn dur="500"/>
                        <p:tgtEl>
                          <p:spTgt spid="199"/>
                        </p:tgtEl>
                      </p:cBhvr>
                    </p:animEffect>
                  </p:childTnLst>
                </p:cTn>
              </p:par>
            </p:tnLst>
          </p:tmpl>
        </p:tmplLst>
      </p:bldP>
    </p:bldLst>
  </p:timing>
  <p:hf sldNum="0"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73_Image Layouts">
    <p:spTree>
      <p:nvGrpSpPr>
        <p:cNvPr id="1" name=""/>
        <p:cNvGrpSpPr/>
        <p:nvPr/>
      </p:nvGrpSpPr>
      <p:grpSpPr>
        <a:xfrm>
          <a:off x="0" y="0"/>
          <a:ext cx="0" cy="0"/>
          <a:chOff x="0" y="0"/>
          <a:chExt cx="0" cy="0"/>
        </a:xfrm>
      </p:grpSpPr>
      <p:sp>
        <p:nvSpPr>
          <p:cNvPr id="49" name="Picture Placeholder 7"/>
          <p:cNvSpPr>
            <a:spLocks noGrp="1"/>
          </p:cNvSpPr>
          <p:nvPr>
            <p:ph type="pic" sz="quarter" idx="19" hasCustomPrompt="1"/>
          </p:nvPr>
        </p:nvSpPr>
        <p:spPr>
          <a:xfrm>
            <a:off x="409073" y="1324230"/>
            <a:ext cx="1999650" cy="1510056"/>
          </a:xfrm>
          <a:prstGeom prst="rect">
            <a:avLst/>
          </a:prstGeom>
          <a:solidFill>
            <a:schemeClr val="tx2">
              <a:lumMod val="10000"/>
              <a:lumOff val="90000"/>
            </a:schemeClr>
          </a:solidFill>
          <a:ln w="19050">
            <a:noFill/>
          </a:ln>
          <a:effectLst/>
        </p:spPr>
        <p:txBody>
          <a:bodyPr lIns="0" tIns="0" rIns="0" bIns="274320" anchor="b"/>
          <a:lstStyle>
            <a:lvl1pPr algn="ctr" rtl="0">
              <a:buNone/>
              <a:defRPr sz="900">
                <a:solidFill>
                  <a:schemeClr val="tx1">
                    <a:lumMod val="75000"/>
                    <a:lumOff val="25000"/>
                  </a:schemeClr>
                </a:solidFill>
              </a:defRPr>
            </a:lvl1pPr>
          </a:lstStyle>
          <a:p>
            <a:r>
              <a:rPr lang="en-US" dirty="0"/>
              <a:t>Image Holder</a:t>
            </a:r>
          </a:p>
        </p:txBody>
      </p:sp>
      <p:sp>
        <p:nvSpPr>
          <p:cNvPr id="75" name="Picture Placeholder 7"/>
          <p:cNvSpPr>
            <a:spLocks noGrp="1"/>
          </p:cNvSpPr>
          <p:nvPr>
            <p:ph type="pic" sz="quarter" idx="30" hasCustomPrompt="1"/>
          </p:nvPr>
        </p:nvSpPr>
        <p:spPr>
          <a:xfrm>
            <a:off x="2516788" y="1324230"/>
            <a:ext cx="1999650" cy="1510056"/>
          </a:xfrm>
          <a:prstGeom prst="rect">
            <a:avLst/>
          </a:prstGeom>
          <a:solidFill>
            <a:schemeClr val="tx2">
              <a:lumMod val="10000"/>
              <a:lumOff val="90000"/>
            </a:schemeClr>
          </a:solidFill>
          <a:ln w="19050">
            <a:noFill/>
          </a:ln>
          <a:effectLst/>
        </p:spPr>
        <p:txBody>
          <a:bodyPr lIns="0" tIns="0" rIns="0" bIns="274320" anchor="b"/>
          <a:lstStyle>
            <a:lvl1pPr algn="ctr" rtl="0">
              <a:buNone/>
              <a:defRPr sz="900">
                <a:solidFill>
                  <a:schemeClr val="tx1">
                    <a:lumMod val="75000"/>
                    <a:lumOff val="25000"/>
                  </a:schemeClr>
                </a:solidFill>
              </a:defRPr>
            </a:lvl1pPr>
          </a:lstStyle>
          <a:p>
            <a:r>
              <a:rPr lang="en-US" dirty="0"/>
              <a:t>Image Holder</a:t>
            </a:r>
          </a:p>
        </p:txBody>
      </p:sp>
      <p:sp>
        <p:nvSpPr>
          <p:cNvPr id="89" name="Picture Placeholder 7"/>
          <p:cNvSpPr>
            <a:spLocks noGrp="1"/>
          </p:cNvSpPr>
          <p:nvPr>
            <p:ph type="pic" sz="quarter" idx="34" hasCustomPrompt="1"/>
          </p:nvPr>
        </p:nvSpPr>
        <p:spPr>
          <a:xfrm>
            <a:off x="4624503" y="1324230"/>
            <a:ext cx="1999650" cy="1510056"/>
          </a:xfrm>
          <a:prstGeom prst="rect">
            <a:avLst/>
          </a:prstGeom>
          <a:solidFill>
            <a:schemeClr val="tx2">
              <a:lumMod val="10000"/>
              <a:lumOff val="90000"/>
            </a:schemeClr>
          </a:solidFill>
          <a:ln w="19050">
            <a:noFill/>
          </a:ln>
          <a:effectLst/>
        </p:spPr>
        <p:txBody>
          <a:bodyPr lIns="0" tIns="0" rIns="0" bIns="274320" anchor="b"/>
          <a:lstStyle>
            <a:lvl1pPr algn="ctr" rtl="0">
              <a:buNone/>
              <a:defRPr sz="900">
                <a:solidFill>
                  <a:schemeClr val="tx1">
                    <a:lumMod val="75000"/>
                    <a:lumOff val="25000"/>
                  </a:schemeClr>
                </a:solidFill>
              </a:defRPr>
            </a:lvl1pPr>
          </a:lstStyle>
          <a:p>
            <a:r>
              <a:rPr lang="en-US" dirty="0"/>
              <a:t>Image Holder</a:t>
            </a:r>
          </a:p>
        </p:txBody>
      </p:sp>
      <p:sp>
        <p:nvSpPr>
          <p:cNvPr id="94" name="Picture Placeholder 7"/>
          <p:cNvSpPr>
            <a:spLocks noGrp="1"/>
          </p:cNvSpPr>
          <p:nvPr>
            <p:ph type="pic" sz="quarter" idx="38" hasCustomPrompt="1"/>
          </p:nvPr>
        </p:nvSpPr>
        <p:spPr>
          <a:xfrm>
            <a:off x="6732217" y="1324230"/>
            <a:ext cx="1999650" cy="1510056"/>
          </a:xfrm>
          <a:prstGeom prst="rect">
            <a:avLst/>
          </a:prstGeom>
          <a:solidFill>
            <a:schemeClr val="tx2">
              <a:lumMod val="10000"/>
              <a:lumOff val="90000"/>
            </a:schemeClr>
          </a:solidFill>
          <a:ln w="19050">
            <a:noFill/>
          </a:ln>
          <a:effectLst/>
        </p:spPr>
        <p:txBody>
          <a:bodyPr lIns="0" tIns="0" rIns="0" bIns="274320" anchor="b"/>
          <a:lstStyle>
            <a:lvl1pPr algn="ctr" rtl="0">
              <a:buNone/>
              <a:defRPr sz="900">
                <a:solidFill>
                  <a:schemeClr val="tx1">
                    <a:lumMod val="75000"/>
                    <a:lumOff val="25000"/>
                  </a:schemeClr>
                </a:solidFill>
              </a:defRPr>
            </a:lvl1pPr>
          </a:lstStyle>
          <a:p>
            <a:r>
              <a:rPr lang="en-US" dirty="0"/>
              <a:t>Image Holder</a:t>
            </a:r>
          </a:p>
        </p:txBody>
      </p:sp>
      <p:sp>
        <p:nvSpPr>
          <p:cNvPr id="8" name="Text Placeholder 3">
            <a:extLst>
              <a:ext uri="{FF2B5EF4-FFF2-40B4-BE49-F238E27FC236}">
                <a16:creationId xmlns:a16="http://schemas.microsoft.com/office/drawing/2014/main" id="{619AE79C-78C3-4230-AE76-74EF6DDEC532}"/>
              </a:ext>
            </a:extLst>
          </p:cNvPr>
          <p:cNvSpPr>
            <a:spLocks noGrp="1"/>
          </p:cNvSpPr>
          <p:nvPr>
            <p:ph type="body" sz="half" idx="2" hasCustomPrompt="1"/>
          </p:nvPr>
        </p:nvSpPr>
        <p:spPr>
          <a:xfrm>
            <a:off x="381000" y="770021"/>
            <a:ext cx="8368364" cy="173255"/>
          </a:xfrm>
          <a:prstGeom prst="rect">
            <a:avLst/>
          </a:prstGeom>
        </p:spPr>
        <p:txBody>
          <a:bodyPr wrap="none" lIns="0" tIns="0" rIns="0" bIns="0" anchor="ctr">
            <a:noAutofit/>
          </a:bodyPr>
          <a:lstStyle>
            <a:lvl1pPr>
              <a:defRPr lang="en-US" sz="1600" b="0" baseline="0" dirty="0">
                <a:solidFill>
                  <a:schemeClr val="tx1">
                    <a:lumMod val="75000"/>
                    <a:lumOff val="25000"/>
                  </a:schemeClr>
                </a:solidFill>
                <a:latin typeface="+mj-lt"/>
                <a:ea typeface="Roboto" panose="02000000000000000000" pitchFamily="2" charset="0"/>
              </a:defRPr>
            </a:lvl1pPr>
          </a:lstStyle>
          <a:p>
            <a:pPr marL="0" lvl="0" indent="0">
              <a:buNone/>
            </a:pPr>
            <a:r>
              <a:rPr lang="en-US" dirty="0"/>
              <a:t>CLICK TO EDIT SUBTITLE</a:t>
            </a:r>
          </a:p>
        </p:txBody>
      </p:sp>
      <p:sp>
        <p:nvSpPr>
          <p:cNvPr id="9" name="Title 3">
            <a:extLst>
              <a:ext uri="{FF2B5EF4-FFF2-40B4-BE49-F238E27FC236}">
                <a16:creationId xmlns:a16="http://schemas.microsoft.com/office/drawing/2014/main" id="{B9553234-A7EE-4732-993A-7FDAB5C9C51E}"/>
              </a:ext>
            </a:extLst>
          </p:cNvPr>
          <p:cNvSpPr>
            <a:spLocks noGrp="1"/>
          </p:cNvSpPr>
          <p:nvPr>
            <p:ph type="title" hasCustomPrompt="1"/>
          </p:nvPr>
        </p:nvSpPr>
        <p:spPr>
          <a:xfrm>
            <a:off x="381000" y="283980"/>
            <a:ext cx="7886700" cy="468312"/>
          </a:xfrm>
          <a:prstGeom prst="rect">
            <a:avLst/>
          </a:prstGeom>
        </p:spPr>
        <p:txBody>
          <a:bodyPr wrap="square" lIns="0" tIns="0" rIns="0" bIns="0"/>
          <a:lstStyle>
            <a:lvl1pPr algn="l">
              <a:defRPr sz="2400">
                <a:solidFill>
                  <a:schemeClr val="accent5"/>
                </a:solidFill>
              </a:defRPr>
            </a:lvl1pPr>
          </a:lstStyle>
          <a:p>
            <a:r>
              <a:rPr lang="en-US" dirty="0"/>
              <a:t>CLICK TO EDIT MASTER TITLE STYLE</a:t>
            </a:r>
            <a:endParaRPr lang="de-DE" dirty="0"/>
          </a:p>
        </p:txBody>
      </p:sp>
    </p:spTree>
    <p:extLst>
      <p:ext uri="{BB962C8B-B14F-4D97-AF65-F5344CB8AC3E}">
        <p14:creationId xmlns:p14="http://schemas.microsoft.com/office/powerpoint/2010/main" val="287809859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p:cTn id="7" dur="500" fill="hold"/>
                                        <p:tgtEl>
                                          <p:spTgt spid="49"/>
                                        </p:tgtEl>
                                        <p:attrNameLst>
                                          <p:attrName>ppt_w</p:attrName>
                                        </p:attrNameLst>
                                      </p:cBhvr>
                                      <p:tavLst>
                                        <p:tav tm="0">
                                          <p:val>
                                            <p:fltVal val="0"/>
                                          </p:val>
                                        </p:tav>
                                        <p:tav tm="100000">
                                          <p:val>
                                            <p:strVal val="#ppt_w"/>
                                          </p:val>
                                        </p:tav>
                                      </p:tavLst>
                                    </p:anim>
                                    <p:anim calcmode="lin" valueType="num">
                                      <p:cBhvr>
                                        <p:cTn id="8" dur="500" fill="hold"/>
                                        <p:tgtEl>
                                          <p:spTgt spid="49"/>
                                        </p:tgtEl>
                                        <p:attrNameLst>
                                          <p:attrName>ppt_h</p:attrName>
                                        </p:attrNameLst>
                                      </p:cBhvr>
                                      <p:tavLst>
                                        <p:tav tm="0">
                                          <p:val>
                                            <p:fltVal val="0"/>
                                          </p:val>
                                        </p:tav>
                                        <p:tav tm="100000">
                                          <p:val>
                                            <p:strVal val="#ppt_h"/>
                                          </p:val>
                                        </p:tav>
                                      </p:tavLst>
                                    </p:anim>
                                    <p:animEffect transition="in" filter="fade">
                                      <p:cBhvr>
                                        <p:cTn id="9" dur="500"/>
                                        <p:tgtEl>
                                          <p:spTgt spid="49"/>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75"/>
                                        </p:tgtEl>
                                        <p:attrNameLst>
                                          <p:attrName>style.visibility</p:attrName>
                                        </p:attrNameLst>
                                      </p:cBhvr>
                                      <p:to>
                                        <p:strVal val="visible"/>
                                      </p:to>
                                    </p:set>
                                    <p:anim calcmode="lin" valueType="num">
                                      <p:cBhvr>
                                        <p:cTn id="13" dur="500" fill="hold"/>
                                        <p:tgtEl>
                                          <p:spTgt spid="75"/>
                                        </p:tgtEl>
                                        <p:attrNameLst>
                                          <p:attrName>ppt_w</p:attrName>
                                        </p:attrNameLst>
                                      </p:cBhvr>
                                      <p:tavLst>
                                        <p:tav tm="0">
                                          <p:val>
                                            <p:fltVal val="0"/>
                                          </p:val>
                                        </p:tav>
                                        <p:tav tm="100000">
                                          <p:val>
                                            <p:strVal val="#ppt_w"/>
                                          </p:val>
                                        </p:tav>
                                      </p:tavLst>
                                    </p:anim>
                                    <p:anim calcmode="lin" valueType="num">
                                      <p:cBhvr>
                                        <p:cTn id="14" dur="500" fill="hold"/>
                                        <p:tgtEl>
                                          <p:spTgt spid="75"/>
                                        </p:tgtEl>
                                        <p:attrNameLst>
                                          <p:attrName>ppt_h</p:attrName>
                                        </p:attrNameLst>
                                      </p:cBhvr>
                                      <p:tavLst>
                                        <p:tav tm="0">
                                          <p:val>
                                            <p:fltVal val="0"/>
                                          </p:val>
                                        </p:tav>
                                        <p:tav tm="100000">
                                          <p:val>
                                            <p:strVal val="#ppt_h"/>
                                          </p:val>
                                        </p:tav>
                                      </p:tavLst>
                                    </p:anim>
                                    <p:animEffect transition="in" filter="fade">
                                      <p:cBhvr>
                                        <p:cTn id="15" dur="500"/>
                                        <p:tgtEl>
                                          <p:spTgt spid="75"/>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89"/>
                                        </p:tgtEl>
                                        <p:attrNameLst>
                                          <p:attrName>style.visibility</p:attrName>
                                        </p:attrNameLst>
                                      </p:cBhvr>
                                      <p:to>
                                        <p:strVal val="visible"/>
                                      </p:to>
                                    </p:set>
                                    <p:anim calcmode="lin" valueType="num">
                                      <p:cBhvr>
                                        <p:cTn id="19" dur="500" fill="hold"/>
                                        <p:tgtEl>
                                          <p:spTgt spid="89"/>
                                        </p:tgtEl>
                                        <p:attrNameLst>
                                          <p:attrName>ppt_w</p:attrName>
                                        </p:attrNameLst>
                                      </p:cBhvr>
                                      <p:tavLst>
                                        <p:tav tm="0">
                                          <p:val>
                                            <p:fltVal val="0"/>
                                          </p:val>
                                        </p:tav>
                                        <p:tav tm="100000">
                                          <p:val>
                                            <p:strVal val="#ppt_w"/>
                                          </p:val>
                                        </p:tav>
                                      </p:tavLst>
                                    </p:anim>
                                    <p:anim calcmode="lin" valueType="num">
                                      <p:cBhvr>
                                        <p:cTn id="20" dur="500" fill="hold"/>
                                        <p:tgtEl>
                                          <p:spTgt spid="89"/>
                                        </p:tgtEl>
                                        <p:attrNameLst>
                                          <p:attrName>ppt_h</p:attrName>
                                        </p:attrNameLst>
                                      </p:cBhvr>
                                      <p:tavLst>
                                        <p:tav tm="0">
                                          <p:val>
                                            <p:fltVal val="0"/>
                                          </p:val>
                                        </p:tav>
                                        <p:tav tm="100000">
                                          <p:val>
                                            <p:strVal val="#ppt_h"/>
                                          </p:val>
                                        </p:tav>
                                      </p:tavLst>
                                    </p:anim>
                                    <p:animEffect transition="in" filter="fade">
                                      <p:cBhvr>
                                        <p:cTn id="21" dur="500"/>
                                        <p:tgtEl>
                                          <p:spTgt spid="89"/>
                                        </p:tgtEl>
                                      </p:cBhvr>
                                    </p:animEffect>
                                  </p:childTnLst>
                                </p:cTn>
                              </p:par>
                            </p:childTnLst>
                          </p:cTn>
                        </p:par>
                        <p:par>
                          <p:cTn id="22" fill="hold">
                            <p:stCondLst>
                              <p:cond delay="1500"/>
                            </p:stCondLst>
                            <p:childTnLst>
                              <p:par>
                                <p:cTn id="23" presetID="53" presetClass="entr" presetSubtype="16" fill="hold" grpId="0" nodeType="afterEffect">
                                  <p:stCondLst>
                                    <p:cond delay="0"/>
                                  </p:stCondLst>
                                  <p:childTnLst>
                                    <p:set>
                                      <p:cBhvr>
                                        <p:cTn id="24" dur="1" fill="hold">
                                          <p:stCondLst>
                                            <p:cond delay="0"/>
                                          </p:stCondLst>
                                        </p:cTn>
                                        <p:tgtEl>
                                          <p:spTgt spid="94"/>
                                        </p:tgtEl>
                                        <p:attrNameLst>
                                          <p:attrName>style.visibility</p:attrName>
                                        </p:attrNameLst>
                                      </p:cBhvr>
                                      <p:to>
                                        <p:strVal val="visible"/>
                                      </p:to>
                                    </p:set>
                                    <p:anim calcmode="lin" valueType="num">
                                      <p:cBhvr>
                                        <p:cTn id="25" dur="500" fill="hold"/>
                                        <p:tgtEl>
                                          <p:spTgt spid="94"/>
                                        </p:tgtEl>
                                        <p:attrNameLst>
                                          <p:attrName>ppt_w</p:attrName>
                                        </p:attrNameLst>
                                      </p:cBhvr>
                                      <p:tavLst>
                                        <p:tav tm="0">
                                          <p:val>
                                            <p:fltVal val="0"/>
                                          </p:val>
                                        </p:tav>
                                        <p:tav tm="100000">
                                          <p:val>
                                            <p:strVal val="#ppt_w"/>
                                          </p:val>
                                        </p:tav>
                                      </p:tavLst>
                                    </p:anim>
                                    <p:anim calcmode="lin" valueType="num">
                                      <p:cBhvr>
                                        <p:cTn id="26" dur="500" fill="hold"/>
                                        <p:tgtEl>
                                          <p:spTgt spid="94"/>
                                        </p:tgtEl>
                                        <p:attrNameLst>
                                          <p:attrName>ppt_h</p:attrName>
                                        </p:attrNameLst>
                                      </p:cBhvr>
                                      <p:tavLst>
                                        <p:tav tm="0">
                                          <p:val>
                                            <p:fltVal val="0"/>
                                          </p:val>
                                        </p:tav>
                                        <p:tav tm="100000">
                                          <p:val>
                                            <p:strVal val="#ppt_h"/>
                                          </p:val>
                                        </p:tav>
                                      </p:tavLst>
                                    </p:anim>
                                    <p:animEffect transition="in" filter="fade">
                                      <p:cBhvr>
                                        <p:cTn id="27" dur="500"/>
                                        <p:tgtEl>
                                          <p:spTgt spid="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75" grpId="0" animBg="1"/>
      <p:bldP spid="89" grpId="0" animBg="1"/>
      <p:bldP spid="94" grpId="0" animBg="1"/>
    </p:bldLst>
  </p:timing>
  <p:hf sldNum="0"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76_Image Layouts">
    <p:spTree>
      <p:nvGrpSpPr>
        <p:cNvPr id="1" name=""/>
        <p:cNvGrpSpPr/>
        <p:nvPr/>
      </p:nvGrpSpPr>
      <p:grpSpPr>
        <a:xfrm>
          <a:off x="0" y="0"/>
          <a:ext cx="0" cy="0"/>
          <a:chOff x="0" y="0"/>
          <a:chExt cx="0" cy="0"/>
        </a:xfrm>
      </p:grpSpPr>
      <p:sp>
        <p:nvSpPr>
          <p:cNvPr id="49" name="Picture Placeholder 7"/>
          <p:cNvSpPr>
            <a:spLocks noGrp="1"/>
          </p:cNvSpPr>
          <p:nvPr>
            <p:ph type="pic" sz="quarter" idx="19" hasCustomPrompt="1"/>
          </p:nvPr>
        </p:nvSpPr>
        <p:spPr>
          <a:xfrm>
            <a:off x="409073" y="1123950"/>
            <a:ext cx="1999650" cy="3399924"/>
          </a:xfrm>
          <a:prstGeom prst="rect">
            <a:avLst/>
          </a:prstGeom>
          <a:solidFill>
            <a:schemeClr val="tx2">
              <a:lumMod val="10000"/>
              <a:lumOff val="90000"/>
            </a:schemeClr>
          </a:solidFill>
          <a:ln w="19050">
            <a:noFill/>
          </a:ln>
          <a:effectLst/>
        </p:spPr>
        <p:txBody>
          <a:bodyPr lIns="0" tIns="0" rIns="0" bIns="274320" anchor="b"/>
          <a:lstStyle>
            <a:lvl1pPr algn="ctr" rtl="0">
              <a:buNone/>
              <a:defRPr sz="900">
                <a:solidFill>
                  <a:schemeClr val="tx1">
                    <a:lumMod val="75000"/>
                    <a:lumOff val="25000"/>
                  </a:schemeClr>
                </a:solidFill>
              </a:defRPr>
            </a:lvl1pPr>
          </a:lstStyle>
          <a:p>
            <a:r>
              <a:rPr lang="en-US" dirty="0"/>
              <a:t>Image Holder</a:t>
            </a:r>
          </a:p>
        </p:txBody>
      </p:sp>
      <p:sp>
        <p:nvSpPr>
          <p:cNvPr id="75" name="Picture Placeholder 7"/>
          <p:cNvSpPr>
            <a:spLocks noGrp="1"/>
          </p:cNvSpPr>
          <p:nvPr>
            <p:ph type="pic" sz="quarter" idx="30" hasCustomPrompt="1"/>
          </p:nvPr>
        </p:nvSpPr>
        <p:spPr>
          <a:xfrm>
            <a:off x="2516788" y="1123950"/>
            <a:ext cx="1999650" cy="3399924"/>
          </a:xfrm>
          <a:prstGeom prst="rect">
            <a:avLst/>
          </a:prstGeom>
          <a:solidFill>
            <a:schemeClr val="tx2">
              <a:lumMod val="10000"/>
              <a:lumOff val="90000"/>
            </a:schemeClr>
          </a:solidFill>
          <a:ln w="19050">
            <a:noFill/>
          </a:ln>
          <a:effectLst/>
        </p:spPr>
        <p:txBody>
          <a:bodyPr lIns="0" tIns="0" rIns="0" bIns="274320" anchor="b"/>
          <a:lstStyle>
            <a:lvl1pPr algn="ctr" rtl="0">
              <a:buNone/>
              <a:defRPr sz="900">
                <a:solidFill>
                  <a:schemeClr val="tx1">
                    <a:lumMod val="75000"/>
                    <a:lumOff val="25000"/>
                  </a:schemeClr>
                </a:solidFill>
              </a:defRPr>
            </a:lvl1pPr>
          </a:lstStyle>
          <a:p>
            <a:r>
              <a:rPr lang="en-US" dirty="0"/>
              <a:t>Image Holder</a:t>
            </a:r>
          </a:p>
        </p:txBody>
      </p:sp>
      <p:sp>
        <p:nvSpPr>
          <p:cNvPr id="89" name="Picture Placeholder 7"/>
          <p:cNvSpPr>
            <a:spLocks noGrp="1"/>
          </p:cNvSpPr>
          <p:nvPr>
            <p:ph type="pic" sz="quarter" idx="34" hasCustomPrompt="1"/>
          </p:nvPr>
        </p:nvSpPr>
        <p:spPr>
          <a:xfrm>
            <a:off x="4624503" y="1123950"/>
            <a:ext cx="1999650" cy="3399924"/>
          </a:xfrm>
          <a:prstGeom prst="rect">
            <a:avLst/>
          </a:prstGeom>
          <a:solidFill>
            <a:schemeClr val="tx2">
              <a:lumMod val="10000"/>
              <a:lumOff val="90000"/>
            </a:schemeClr>
          </a:solidFill>
          <a:ln w="19050">
            <a:noFill/>
          </a:ln>
          <a:effectLst/>
        </p:spPr>
        <p:txBody>
          <a:bodyPr lIns="0" tIns="0" rIns="0" bIns="274320" anchor="b"/>
          <a:lstStyle>
            <a:lvl1pPr algn="ctr" rtl="0">
              <a:buNone/>
              <a:defRPr sz="900">
                <a:solidFill>
                  <a:schemeClr val="tx1">
                    <a:lumMod val="75000"/>
                    <a:lumOff val="25000"/>
                  </a:schemeClr>
                </a:solidFill>
              </a:defRPr>
            </a:lvl1pPr>
          </a:lstStyle>
          <a:p>
            <a:r>
              <a:rPr lang="en-US" dirty="0"/>
              <a:t>Image Holder</a:t>
            </a:r>
          </a:p>
        </p:txBody>
      </p:sp>
      <p:sp>
        <p:nvSpPr>
          <p:cNvPr id="94" name="Picture Placeholder 7"/>
          <p:cNvSpPr>
            <a:spLocks noGrp="1"/>
          </p:cNvSpPr>
          <p:nvPr>
            <p:ph type="pic" sz="quarter" idx="38" hasCustomPrompt="1"/>
          </p:nvPr>
        </p:nvSpPr>
        <p:spPr>
          <a:xfrm>
            <a:off x="6732217" y="1123950"/>
            <a:ext cx="1999650" cy="3399924"/>
          </a:xfrm>
          <a:prstGeom prst="rect">
            <a:avLst/>
          </a:prstGeom>
          <a:solidFill>
            <a:schemeClr val="tx2">
              <a:lumMod val="10000"/>
              <a:lumOff val="90000"/>
            </a:schemeClr>
          </a:solidFill>
          <a:ln w="19050">
            <a:noFill/>
          </a:ln>
          <a:effectLst/>
        </p:spPr>
        <p:txBody>
          <a:bodyPr lIns="0" tIns="0" rIns="0" bIns="274320" anchor="b"/>
          <a:lstStyle>
            <a:lvl1pPr algn="ctr" rtl="0">
              <a:buNone/>
              <a:defRPr sz="900">
                <a:solidFill>
                  <a:schemeClr val="tx1">
                    <a:lumMod val="75000"/>
                    <a:lumOff val="25000"/>
                  </a:schemeClr>
                </a:solidFill>
              </a:defRPr>
            </a:lvl1pPr>
          </a:lstStyle>
          <a:p>
            <a:r>
              <a:rPr lang="en-US" dirty="0"/>
              <a:t>Image Holder</a:t>
            </a:r>
          </a:p>
        </p:txBody>
      </p:sp>
      <p:sp>
        <p:nvSpPr>
          <p:cNvPr id="8" name="Text Placeholder 3">
            <a:extLst>
              <a:ext uri="{FF2B5EF4-FFF2-40B4-BE49-F238E27FC236}">
                <a16:creationId xmlns:a16="http://schemas.microsoft.com/office/drawing/2014/main" id="{07E843BF-C4F9-4220-BFB4-BA016E9DC799}"/>
              </a:ext>
            </a:extLst>
          </p:cNvPr>
          <p:cNvSpPr>
            <a:spLocks noGrp="1"/>
          </p:cNvSpPr>
          <p:nvPr>
            <p:ph type="body" sz="half" idx="2" hasCustomPrompt="1"/>
          </p:nvPr>
        </p:nvSpPr>
        <p:spPr>
          <a:xfrm>
            <a:off x="381000" y="770021"/>
            <a:ext cx="8368364" cy="173255"/>
          </a:xfrm>
          <a:prstGeom prst="rect">
            <a:avLst/>
          </a:prstGeom>
        </p:spPr>
        <p:txBody>
          <a:bodyPr wrap="none" lIns="0" tIns="0" rIns="0" bIns="0" anchor="ctr">
            <a:noAutofit/>
          </a:bodyPr>
          <a:lstStyle>
            <a:lvl1pPr>
              <a:defRPr lang="en-US" sz="1600" b="0" baseline="0" dirty="0">
                <a:solidFill>
                  <a:schemeClr val="tx1">
                    <a:lumMod val="75000"/>
                    <a:lumOff val="25000"/>
                  </a:schemeClr>
                </a:solidFill>
                <a:latin typeface="+mj-lt"/>
                <a:ea typeface="Roboto" panose="02000000000000000000" pitchFamily="2" charset="0"/>
              </a:defRPr>
            </a:lvl1pPr>
          </a:lstStyle>
          <a:p>
            <a:pPr marL="0" lvl="0" indent="0">
              <a:buNone/>
            </a:pPr>
            <a:r>
              <a:rPr lang="en-US" dirty="0"/>
              <a:t>CLICK TO EDIT SUBTITLE</a:t>
            </a:r>
          </a:p>
        </p:txBody>
      </p:sp>
      <p:sp>
        <p:nvSpPr>
          <p:cNvPr id="9" name="Title 3">
            <a:extLst>
              <a:ext uri="{FF2B5EF4-FFF2-40B4-BE49-F238E27FC236}">
                <a16:creationId xmlns:a16="http://schemas.microsoft.com/office/drawing/2014/main" id="{E140DC67-61A4-40A0-9741-DAC4B97D7A6C}"/>
              </a:ext>
            </a:extLst>
          </p:cNvPr>
          <p:cNvSpPr>
            <a:spLocks noGrp="1"/>
          </p:cNvSpPr>
          <p:nvPr>
            <p:ph type="title" hasCustomPrompt="1"/>
          </p:nvPr>
        </p:nvSpPr>
        <p:spPr>
          <a:xfrm>
            <a:off x="381000" y="283980"/>
            <a:ext cx="7886700" cy="468312"/>
          </a:xfrm>
          <a:prstGeom prst="rect">
            <a:avLst/>
          </a:prstGeom>
        </p:spPr>
        <p:txBody>
          <a:bodyPr wrap="square" lIns="0" tIns="0" rIns="0" bIns="0"/>
          <a:lstStyle>
            <a:lvl1pPr algn="l">
              <a:defRPr sz="2400">
                <a:solidFill>
                  <a:schemeClr val="accent5"/>
                </a:solidFill>
              </a:defRPr>
            </a:lvl1pPr>
          </a:lstStyle>
          <a:p>
            <a:r>
              <a:rPr lang="en-US" dirty="0"/>
              <a:t>CLICK TO EDIT MASTER TITLE STYLE</a:t>
            </a:r>
            <a:endParaRPr lang="de-DE" dirty="0"/>
          </a:p>
        </p:txBody>
      </p:sp>
    </p:spTree>
    <p:extLst>
      <p:ext uri="{BB962C8B-B14F-4D97-AF65-F5344CB8AC3E}">
        <p14:creationId xmlns:p14="http://schemas.microsoft.com/office/powerpoint/2010/main" val="245590919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wipe(down)">
                                      <p:cBhvr>
                                        <p:cTn id="7" dur="500"/>
                                        <p:tgtEl>
                                          <p:spTgt spid="49"/>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75"/>
                                        </p:tgtEl>
                                        <p:attrNameLst>
                                          <p:attrName>style.visibility</p:attrName>
                                        </p:attrNameLst>
                                      </p:cBhvr>
                                      <p:to>
                                        <p:strVal val="visible"/>
                                      </p:to>
                                    </p:set>
                                    <p:animEffect transition="in" filter="wipe(down)">
                                      <p:cBhvr>
                                        <p:cTn id="11" dur="500"/>
                                        <p:tgtEl>
                                          <p:spTgt spid="75"/>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89"/>
                                        </p:tgtEl>
                                        <p:attrNameLst>
                                          <p:attrName>style.visibility</p:attrName>
                                        </p:attrNameLst>
                                      </p:cBhvr>
                                      <p:to>
                                        <p:strVal val="visible"/>
                                      </p:to>
                                    </p:set>
                                    <p:animEffect transition="in" filter="wipe(down)">
                                      <p:cBhvr>
                                        <p:cTn id="15" dur="500"/>
                                        <p:tgtEl>
                                          <p:spTgt spid="89"/>
                                        </p:tgtEl>
                                      </p:cBhvr>
                                    </p:animEffect>
                                  </p:childTnLst>
                                </p:cTn>
                              </p:par>
                            </p:childTnLst>
                          </p:cTn>
                        </p:par>
                        <p:par>
                          <p:cTn id="16" fill="hold">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94"/>
                                        </p:tgtEl>
                                        <p:attrNameLst>
                                          <p:attrName>style.visibility</p:attrName>
                                        </p:attrNameLst>
                                      </p:cBhvr>
                                      <p:to>
                                        <p:strVal val="visible"/>
                                      </p:to>
                                    </p:set>
                                    <p:animEffect transition="in" filter="wipe(down)">
                                      <p:cBhvr>
                                        <p:cTn id="19" dur="500"/>
                                        <p:tgtEl>
                                          <p:spTgt spid="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75" grpId="0" animBg="1"/>
      <p:bldP spid="89" grpId="0" animBg="1"/>
      <p:bldP spid="94" grpId="0" animBg="1"/>
    </p:bldLst>
  </p:timing>
  <p:hf sldNum="0"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74_Image Layouts">
    <p:spTree>
      <p:nvGrpSpPr>
        <p:cNvPr id="1" name=""/>
        <p:cNvGrpSpPr/>
        <p:nvPr/>
      </p:nvGrpSpPr>
      <p:grpSpPr>
        <a:xfrm>
          <a:off x="0" y="0"/>
          <a:ext cx="0" cy="0"/>
          <a:chOff x="0" y="0"/>
          <a:chExt cx="0" cy="0"/>
        </a:xfrm>
      </p:grpSpPr>
      <p:sp>
        <p:nvSpPr>
          <p:cNvPr id="2" name="Rounded Rectangle 1"/>
          <p:cNvSpPr/>
          <p:nvPr/>
        </p:nvSpPr>
        <p:spPr>
          <a:xfrm>
            <a:off x="1243609" y="1647005"/>
            <a:ext cx="1833166" cy="698050"/>
          </a:xfrm>
          <a:prstGeom prst="roundRect">
            <a:avLst>
              <a:gd name="adj" fmla="val 4806"/>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Picture Placeholder 7"/>
          <p:cNvSpPr>
            <a:spLocks noGrp="1"/>
          </p:cNvSpPr>
          <p:nvPr>
            <p:ph type="pic" sz="quarter" idx="19" hasCustomPrompt="1"/>
          </p:nvPr>
        </p:nvSpPr>
        <p:spPr>
          <a:xfrm>
            <a:off x="257175" y="1372685"/>
            <a:ext cx="1246690" cy="1246690"/>
          </a:xfrm>
          <a:prstGeom prst="ellipse">
            <a:avLst/>
          </a:prstGeom>
          <a:solidFill>
            <a:schemeClr val="tx2">
              <a:lumMod val="10000"/>
              <a:lumOff val="90000"/>
            </a:schemeClr>
          </a:solidFill>
          <a:ln w="19050">
            <a:noFill/>
          </a:ln>
          <a:effectLst/>
        </p:spPr>
        <p:txBody>
          <a:bodyPr lIns="0" tIns="91440" rIns="0" bIns="0" anchor="b"/>
          <a:lstStyle>
            <a:lvl1pPr algn="ctr" rtl="0">
              <a:buNone/>
              <a:defRPr sz="800">
                <a:solidFill>
                  <a:schemeClr val="tx1">
                    <a:lumMod val="75000"/>
                    <a:lumOff val="25000"/>
                  </a:schemeClr>
                </a:solidFill>
              </a:defRPr>
            </a:lvl1pPr>
          </a:lstStyle>
          <a:p>
            <a:r>
              <a:rPr lang="en-US" dirty="0"/>
              <a:t>Image Holder</a:t>
            </a:r>
          </a:p>
        </p:txBody>
      </p:sp>
      <p:sp>
        <p:nvSpPr>
          <p:cNvPr id="46" name="Text Placeholder 3"/>
          <p:cNvSpPr>
            <a:spLocks noGrp="1"/>
          </p:cNvSpPr>
          <p:nvPr>
            <p:ph type="body" sz="quarter" idx="16" hasCustomPrompt="1"/>
          </p:nvPr>
        </p:nvSpPr>
        <p:spPr>
          <a:xfrm>
            <a:off x="1575970" y="1754971"/>
            <a:ext cx="1425659" cy="236244"/>
          </a:xfrm>
          <a:prstGeom prst="rect">
            <a:avLst/>
          </a:prstGeom>
        </p:spPr>
        <p:txBody>
          <a:bodyPr lIns="0" tIns="0" rIns="0" bIns="0" anchor="ctr"/>
          <a:lstStyle>
            <a:lvl1pPr marL="0" indent="0" algn="l">
              <a:buFont typeface="Arial" panose="020B0604020202020204" pitchFamily="34" charset="0"/>
              <a:buNone/>
              <a:defRPr sz="1200" b="1">
                <a:solidFill>
                  <a:schemeClr val="bg1"/>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200"/>
            </a:lvl5pPr>
          </a:lstStyle>
          <a:p>
            <a:pPr lvl="0"/>
            <a:r>
              <a:rPr lang="en-US" dirty="0"/>
              <a:t>Click to add name</a:t>
            </a:r>
          </a:p>
        </p:txBody>
      </p:sp>
      <p:sp>
        <p:nvSpPr>
          <p:cNvPr id="47" name="Text Placeholder 3"/>
          <p:cNvSpPr>
            <a:spLocks noGrp="1"/>
          </p:cNvSpPr>
          <p:nvPr>
            <p:ph type="body" sz="quarter" idx="17" hasCustomPrompt="1"/>
          </p:nvPr>
        </p:nvSpPr>
        <p:spPr>
          <a:xfrm>
            <a:off x="1575970" y="1997822"/>
            <a:ext cx="1425659" cy="236244"/>
          </a:xfrm>
          <a:prstGeom prst="rect">
            <a:avLst/>
          </a:prstGeom>
        </p:spPr>
        <p:txBody>
          <a:bodyPr lIns="0" tIns="0" rIns="0" bIns="0" anchor="ctr"/>
          <a:lstStyle>
            <a:lvl1pPr marL="0" indent="0" algn="l">
              <a:buFont typeface="Arial" panose="020B0604020202020204" pitchFamily="34" charset="0"/>
              <a:buNone/>
              <a:defRPr sz="1100" b="0">
                <a:solidFill>
                  <a:schemeClr val="bg1"/>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200"/>
            </a:lvl5pPr>
          </a:lstStyle>
          <a:p>
            <a:pPr lvl="0"/>
            <a:r>
              <a:rPr lang="en-US" dirty="0"/>
              <a:t>Click to add Text</a:t>
            </a:r>
          </a:p>
        </p:txBody>
      </p:sp>
      <p:sp>
        <p:nvSpPr>
          <p:cNvPr id="76" name="Rounded Rectangle 75"/>
          <p:cNvSpPr/>
          <p:nvPr/>
        </p:nvSpPr>
        <p:spPr>
          <a:xfrm>
            <a:off x="4139209" y="1647005"/>
            <a:ext cx="1833166" cy="698050"/>
          </a:xfrm>
          <a:prstGeom prst="roundRect">
            <a:avLst>
              <a:gd name="adj" fmla="val 4806"/>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Picture Placeholder 7"/>
          <p:cNvSpPr>
            <a:spLocks noGrp="1"/>
          </p:cNvSpPr>
          <p:nvPr>
            <p:ph type="pic" sz="quarter" idx="20" hasCustomPrompt="1"/>
          </p:nvPr>
        </p:nvSpPr>
        <p:spPr>
          <a:xfrm>
            <a:off x="3152775" y="1372685"/>
            <a:ext cx="1246690" cy="1246690"/>
          </a:xfrm>
          <a:prstGeom prst="ellipse">
            <a:avLst/>
          </a:prstGeom>
          <a:solidFill>
            <a:schemeClr val="tx2">
              <a:lumMod val="10000"/>
              <a:lumOff val="90000"/>
            </a:schemeClr>
          </a:solidFill>
          <a:ln w="19050">
            <a:noFill/>
          </a:ln>
          <a:effectLst/>
        </p:spPr>
        <p:txBody>
          <a:bodyPr lIns="0" tIns="91440" rIns="0" bIns="0" anchor="b"/>
          <a:lstStyle>
            <a:lvl1pPr algn="ctr" rtl="0">
              <a:buNone/>
              <a:defRPr sz="800">
                <a:solidFill>
                  <a:schemeClr val="tx1">
                    <a:lumMod val="75000"/>
                    <a:lumOff val="25000"/>
                  </a:schemeClr>
                </a:solidFill>
              </a:defRPr>
            </a:lvl1pPr>
          </a:lstStyle>
          <a:p>
            <a:r>
              <a:rPr lang="en-US" dirty="0"/>
              <a:t>Image Holder</a:t>
            </a:r>
          </a:p>
        </p:txBody>
      </p:sp>
      <p:sp>
        <p:nvSpPr>
          <p:cNvPr id="78" name="Text Placeholder 3"/>
          <p:cNvSpPr>
            <a:spLocks noGrp="1"/>
          </p:cNvSpPr>
          <p:nvPr>
            <p:ph type="body" sz="quarter" idx="21" hasCustomPrompt="1"/>
          </p:nvPr>
        </p:nvSpPr>
        <p:spPr>
          <a:xfrm>
            <a:off x="4471570" y="1754971"/>
            <a:ext cx="1425659" cy="236244"/>
          </a:xfrm>
          <a:prstGeom prst="rect">
            <a:avLst/>
          </a:prstGeom>
        </p:spPr>
        <p:txBody>
          <a:bodyPr lIns="0" tIns="0" rIns="0" bIns="0" anchor="ctr"/>
          <a:lstStyle>
            <a:lvl1pPr marL="0" indent="0" algn="l">
              <a:buFont typeface="Arial" panose="020B0604020202020204" pitchFamily="34" charset="0"/>
              <a:buNone/>
              <a:defRPr sz="1200" b="1">
                <a:solidFill>
                  <a:schemeClr val="bg1"/>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200"/>
            </a:lvl5pPr>
          </a:lstStyle>
          <a:p>
            <a:pPr lvl="0"/>
            <a:r>
              <a:rPr lang="en-US" dirty="0"/>
              <a:t>Click to add name</a:t>
            </a:r>
          </a:p>
        </p:txBody>
      </p:sp>
      <p:sp>
        <p:nvSpPr>
          <p:cNvPr id="79" name="Text Placeholder 3"/>
          <p:cNvSpPr>
            <a:spLocks noGrp="1"/>
          </p:cNvSpPr>
          <p:nvPr>
            <p:ph type="body" sz="quarter" idx="22" hasCustomPrompt="1"/>
          </p:nvPr>
        </p:nvSpPr>
        <p:spPr>
          <a:xfrm>
            <a:off x="4471570" y="1997822"/>
            <a:ext cx="1425659" cy="236244"/>
          </a:xfrm>
          <a:prstGeom prst="rect">
            <a:avLst/>
          </a:prstGeom>
        </p:spPr>
        <p:txBody>
          <a:bodyPr lIns="0" tIns="0" rIns="0" bIns="0" anchor="ctr"/>
          <a:lstStyle>
            <a:lvl1pPr marL="0" indent="0" algn="l">
              <a:buFont typeface="Arial" panose="020B0604020202020204" pitchFamily="34" charset="0"/>
              <a:buNone/>
              <a:defRPr sz="1100" b="0">
                <a:solidFill>
                  <a:schemeClr val="bg1"/>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200"/>
            </a:lvl5pPr>
          </a:lstStyle>
          <a:p>
            <a:pPr lvl="0"/>
            <a:r>
              <a:rPr lang="en-US" dirty="0"/>
              <a:t>Click to add Text</a:t>
            </a:r>
          </a:p>
        </p:txBody>
      </p:sp>
      <p:sp>
        <p:nvSpPr>
          <p:cNvPr id="80" name="Rounded Rectangle 79"/>
          <p:cNvSpPr/>
          <p:nvPr/>
        </p:nvSpPr>
        <p:spPr>
          <a:xfrm>
            <a:off x="7053659" y="1647005"/>
            <a:ext cx="1833166" cy="698050"/>
          </a:xfrm>
          <a:prstGeom prst="roundRect">
            <a:avLst>
              <a:gd name="adj" fmla="val 4806"/>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Picture Placeholder 7"/>
          <p:cNvSpPr>
            <a:spLocks noGrp="1"/>
          </p:cNvSpPr>
          <p:nvPr>
            <p:ph type="pic" sz="quarter" idx="23" hasCustomPrompt="1"/>
          </p:nvPr>
        </p:nvSpPr>
        <p:spPr>
          <a:xfrm>
            <a:off x="6067225" y="1372685"/>
            <a:ext cx="1246690" cy="1246690"/>
          </a:xfrm>
          <a:prstGeom prst="ellipse">
            <a:avLst/>
          </a:prstGeom>
          <a:solidFill>
            <a:schemeClr val="tx2">
              <a:lumMod val="10000"/>
              <a:lumOff val="90000"/>
            </a:schemeClr>
          </a:solidFill>
          <a:ln w="19050">
            <a:noFill/>
          </a:ln>
          <a:effectLst/>
        </p:spPr>
        <p:txBody>
          <a:bodyPr lIns="0" tIns="91440" rIns="0" bIns="0" anchor="b"/>
          <a:lstStyle>
            <a:lvl1pPr algn="ctr" rtl="0">
              <a:buNone/>
              <a:defRPr sz="800">
                <a:solidFill>
                  <a:schemeClr val="tx1">
                    <a:lumMod val="75000"/>
                    <a:lumOff val="25000"/>
                  </a:schemeClr>
                </a:solidFill>
              </a:defRPr>
            </a:lvl1pPr>
          </a:lstStyle>
          <a:p>
            <a:r>
              <a:rPr lang="en-US" dirty="0"/>
              <a:t>Image Holder</a:t>
            </a:r>
          </a:p>
        </p:txBody>
      </p:sp>
      <p:sp>
        <p:nvSpPr>
          <p:cNvPr id="82" name="Text Placeholder 3"/>
          <p:cNvSpPr>
            <a:spLocks noGrp="1"/>
          </p:cNvSpPr>
          <p:nvPr>
            <p:ph type="body" sz="quarter" idx="24" hasCustomPrompt="1"/>
          </p:nvPr>
        </p:nvSpPr>
        <p:spPr>
          <a:xfrm>
            <a:off x="7386020" y="1754971"/>
            <a:ext cx="1425659" cy="236244"/>
          </a:xfrm>
          <a:prstGeom prst="rect">
            <a:avLst/>
          </a:prstGeom>
        </p:spPr>
        <p:txBody>
          <a:bodyPr lIns="0" tIns="0" rIns="0" bIns="0" anchor="ctr"/>
          <a:lstStyle>
            <a:lvl1pPr marL="0" indent="0" algn="l">
              <a:buFont typeface="Arial" panose="020B0604020202020204" pitchFamily="34" charset="0"/>
              <a:buNone/>
              <a:defRPr sz="1200" b="1">
                <a:solidFill>
                  <a:schemeClr val="bg1"/>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200"/>
            </a:lvl5pPr>
          </a:lstStyle>
          <a:p>
            <a:pPr lvl="0"/>
            <a:r>
              <a:rPr lang="en-US" dirty="0"/>
              <a:t>Click to add name</a:t>
            </a:r>
          </a:p>
        </p:txBody>
      </p:sp>
      <p:sp>
        <p:nvSpPr>
          <p:cNvPr id="83" name="Text Placeholder 3"/>
          <p:cNvSpPr>
            <a:spLocks noGrp="1"/>
          </p:cNvSpPr>
          <p:nvPr>
            <p:ph type="body" sz="quarter" idx="25" hasCustomPrompt="1"/>
          </p:nvPr>
        </p:nvSpPr>
        <p:spPr>
          <a:xfrm>
            <a:off x="7386020" y="1997822"/>
            <a:ext cx="1425659" cy="236244"/>
          </a:xfrm>
          <a:prstGeom prst="rect">
            <a:avLst/>
          </a:prstGeom>
        </p:spPr>
        <p:txBody>
          <a:bodyPr lIns="0" tIns="0" rIns="0" bIns="0" anchor="ctr"/>
          <a:lstStyle>
            <a:lvl1pPr marL="0" indent="0" algn="l">
              <a:buFont typeface="Arial" panose="020B0604020202020204" pitchFamily="34" charset="0"/>
              <a:buNone/>
              <a:defRPr sz="1100" b="0">
                <a:solidFill>
                  <a:schemeClr val="bg1"/>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200"/>
            </a:lvl5pPr>
          </a:lstStyle>
          <a:p>
            <a:pPr lvl="0"/>
            <a:r>
              <a:rPr lang="en-US" dirty="0"/>
              <a:t>Click to add Text</a:t>
            </a:r>
          </a:p>
        </p:txBody>
      </p:sp>
      <p:sp>
        <p:nvSpPr>
          <p:cNvPr id="96" name="Rounded Rectangle 95"/>
          <p:cNvSpPr/>
          <p:nvPr/>
        </p:nvSpPr>
        <p:spPr>
          <a:xfrm>
            <a:off x="1243609" y="3342154"/>
            <a:ext cx="1833166" cy="698050"/>
          </a:xfrm>
          <a:prstGeom prst="roundRect">
            <a:avLst>
              <a:gd name="adj" fmla="val 480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Picture Placeholder 7"/>
          <p:cNvSpPr>
            <a:spLocks noGrp="1"/>
          </p:cNvSpPr>
          <p:nvPr>
            <p:ph type="pic" sz="quarter" idx="26" hasCustomPrompt="1"/>
          </p:nvPr>
        </p:nvSpPr>
        <p:spPr>
          <a:xfrm>
            <a:off x="257175" y="3067834"/>
            <a:ext cx="1246690" cy="1246690"/>
          </a:xfrm>
          <a:prstGeom prst="ellipse">
            <a:avLst/>
          </a:prstGeom>
          <a:solidFill>
            <a:schemeClr val="tx2">
              <a:lumMod val="10000"/>
              <a:lumOff val="90000"/>
            </a:schemeClr>
          </a:solidFill>
          <a:ln w="19050">
            <a:noFill/>
          </a:ln>
          <a:effectLst/>
        </p:spPr>
        <p:txBody>
          <a:bodyPr lIns="0" tIns="91440" rIns="0" bIns="0" anchor="b"/>
          <a:lstStyle>
            <a:lvl1pPr algn="ctr" rtl="0">
              <a:buNone/>
              <a:defRPr sz="800">
                <a:solidFill>
                  <a:schemeClr val="tx1">
                    <a:lumMod val="75000"/>
                    <a:lumOff val="25000"/>
                  </a:schemeClr>
                </a:solidFill>
              </a:defRPr>
            </a:lvl1pPr>
          </a:lstStyle>
          <a:p>
            <a:r>
              <a:rPr lang="en-US" dirty="0"/>
              <a:t>Image Holder</a:t>
            </a:r>
          </a:p>
        </p:txBody>
      </p:sp>
      <p:sp>
        <p:nvSpPr>
          <p:cNvPr id="98" name="Text Placeholder 3"/>
          <p:cNvSpPr>
            <a:spLocks noGrp="1"/>
          </p:cNvSpPr>
          <p:nvPr>
            <p:ph type="body" sz="quarter" idx="27" hasCustomPrompt="1"/>
          </p:nvPr>
        </p:nvSpPr>
        <p:spPr>
          <a:xfrm>
            <a:off x="1575970" y="3450120"/>
            <a:ext cx="1425659" cy="236244"/>
          </a:xfrm>
          <a:prstGeom prst="rect">
            <a:avLst/>
          </a:prstGeom>
        </p:spPr>
        <p:txBody>
          <a:bodyPr lIns="0" tIns="0" rIns="0" bIns="0" anchor="ctr"/>
          <a:lstStyle>
            <a:lvl1pPr marL="0" indent="0" algn="l">
              <a:buFont typeface="Arial" panose="020B0604020202020204" pitchFamily="34" charset="0"/>
              <a:buNone/>
              <a:defRPr sz="1200" b="1">
                <a:solidFill>
                  <a:schemeClr val="bg1"/>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200"/>
            </a:lvl5pPr>
          </a:lstStyle>
          <a:p>
            <a:pPr lvl="0"/>
            <a:r>
              <a:rPr lang="en-US" dirty="0"/>
              <a:t>Click to add name</a:t>
            </a:r>
          </a:p>
        </p:txBody>
      </p:sp>
      <p:sp>
        <p:nvSpPr>
          <p:cNvPr id="99" name="Text Placeholder 3"/>
          <p:cNvSpPr>
            <a:spLocks noGrp="1"/>
          </p:cNvSpPr>
          <p:nvPr>
            <p:ph type="body" sz="quarter" idx="28" hasCustomPrompt="1"/>
          </p:nvPr>
        </p:nvSpPr>
        <p:spPr>
          <a:xfrm>
            <a:off x="1575970" y="3692971"/>
            <a:ext cx="1425659" cy="236244"/>
          </a:xfrm>
          <a:prstGeom prst="rect">
            <a:avLst/>
          </a:prstGeom>
        </p:spPr>
        <p:txBody>
          <a:bodyPr lIns="0" tIns="0" rIns="0" bIns="0" anchor="ctr"/>
          <a:lstStyle>
            <a:lvl1pPr marL="0" indent="0" algn="l">
              <a:buFont typeface="Arial" panose="020B0604020202020204" pitchFamily="34" charset="0"/>
              <a:buNone/>
              <a:defRPr sz="1100" b="0">
                <a:solidFill>
                  <a:schemeClr val="bg1"/>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200"/>
            </a:lvl5pPr>
          </a:lstStyle>
          <a:p>
            <a:pPr lvl="0"/>
            <a:r>
              <a:rPr lang="en-US" dirty="0"/>
              <a:t>Click to add Text</a:t>
            </a:r>
          </a:p>
        </p:txBody>
      </p:sp>
      <p:sp>
        <p:nvSpPr>
          <p:cNvPr id="100" name="Rounded Rectangle 99"/>
          <p:cNvSpPr/>
          <p:nvPr/>
        </p:nvSpPr>
        <p:spPr>
          <a:xfrm>
            <a:off x="4139209" y="3342154"/>
            <a:ext cx="1833166" cy="698050"/>
          </a:xfrm>
          <a:prstGeom prst="roundRect">
            <a:avLst>
              <a:gd name="adj" fmla="val 4806"/>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Picture Placeholder 7"/>
          <p:cNvSpPr>
            <a:spLocks noGrp="1"/>
          </p:cNvSpPr>
          <p:nvPr>
            <p:ph type="pic" sz="quarter" idx="29" hasCustomPrompt="1"/>
          </p:nvPr>
        </p:nvSpPr>
        <p:spPr>
          <a:xfrm>
            <a:off x="3152775" y="3067834"/>
            <a:ext cx="1246690" cy="1246690"/>
          </a:xfrm>
          <a:prstGeom prst="ellipse">
            <a:avLst/>
          </a:prstGeom>
          <a:solidFill>
            <a:schemeClr val="tx2">
              <a:lumMod val="10000"/>
              <a:lumOff val="90000"/>
            </a:schemeClr>
          </a:solidFill>
          <a:ln w="19050">
            <a:noFill/>
          </a:ln>
          <a:effectLst/>
        </p:spPr>
        <p:txBody>
          <a:bodyPr lIns="0" tIns="91440" rIns="0" bIns="0" anchor="b"/>
          <a:lstStyle>
            <a:lvl1pPr algn="ctr" rtl="0">
              <a:buNone/>
              <a:defRPr sz="800">
                <a:solidFill>
                  <a:schemeClr val="tx1">
                    <a:lumMod val="75000"/>
                    <a:lumOff val="25000"/>
                  </a:schemeClr>
                </a:solidFill>
              </a:defRPr>
            </a:lvl1pPr>
          </a:lstStyle>
          <a:p>
            <a:r>
              <a:rPr lang="en-US" dirty="0"/>
              <a:t>Image Holder</a:t>
            </a:r>
          </a:p>
        </p:txBody>
      </p:sp>
      <p:sp>
        <p:nvSpPr>
          <p:cNvPr id="102" name="Text Placeholder 3"/>
          <p:cNvSpPr>
            <a:spLocks noGrp="1"/>
          </p:cNvSpPr>
          <p:nvPr>
            <p:ph type="body" sz="quarter" idx="30" hasCustomPrompt="1"/>
          </p:nvPr>
        </p:nvSpPr>
        <p:spPr>
          <a:xfrm>
            <a:off x="4471570" y="3450120"/>
            <a:ext cx="1425659" cy="236244"/>
          </a:xfrm>
          <a:prstGeom prst="rect">
            <a:avLst/>
          </a:prstGeom>
        </p:spPr>
        <p:txBody>
          <a:bodyPr lIns="0" tIns="0" rIns="0" bIns="0" anchor="ctr"/>
          <a:lstStyle>
            <a:lvl1pPr marL="0" indent="0" algn="l">
              <a:buFont typeface="Arial" panose="020B0604020202020204" pitchFamily="34" charset="0"/>
              <a:buNone/>
              <a:defRPr sz="1200" b="1">
                <a:solidFill>
                  <a:schemeClr val="bg1"/>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200"/>
            </a:lvl5pPr>
          </a:lstStyle>
          <a:p>
            <a:pPr lvl="0"/>
            <a:r>
              <a:rPr lang="en-US" dirty="0"/>
              <a:t>Click to add name</a:t>
            </a:r>
          </a:p>
        </p:txBody>
      </p:sp>
      <p:sp>
        <p:nvSpPr>
          <p:cNvPr id="103" name="Text Placeholder 3"/>
          <p:cNvSpPr>
            <a:spLocks noGrp="1"/>
          </p:cNvSpPr>
          <p:nvPr>
            <p:ph type="body" sz="quarter" idx="31" hasCustomPrompt="1"/>
          </p:nvPr>
        </p:nvSpPr>
        <p:spPr>
          <a:xfrm>
            <a:off x="4471570" y="3692971"/>
            <a:ext cx="1425659" cy="236244"/>
          </a:xfrm>
          <a:prstGeom prst="rect">
            <a:avLst/>
          </a:prstGeom>
        </p:spPr>
        <p:txBody>
          <a:bodyPr lIns="0" tIns="0" rIns="0" bIns="0" anchor="ctr"/>
          <a:lstStyle>
            <a:lvl1pPr marL="0" indent="0" algn="l">
              <a:buFont typeface="Arial" panose="020B0604020202020204" pitchFamily="34" charset="0"/>
              <a:buNone/>
              <a:defRPr sz="1100" b="0">
                <a:solidFill>
                  <a:schemeClr val="bg1"/>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200"/>
            </a:lvl5pPr>
          </a:lstStyle>
          <a:p>
            <a:pPr lvl="0"/>
            <a:r>
              <a:rPr lang="en-US" dirty="0"/>
              <a:t>Click to add Text</a:t>
            </a:r>
          </a:p>
        </p:txBody>
      </p:sp>
      <p:sp>
        <p:nvSpPr>
          <p:cNvPr id="104" name="Rounded Rectangle 103"/>
          <p:cNvSpPr/>
          <p:nvPr/>
        </p:nvSpPr>
        <p:spPr>
          <a:xfrm>
            <a:off x="7053659" y="3342154"/>
            <a:ext cx="1833166" cy="698050"/>
          </a:xfrm>
          <a:prstGeom prst="roundRect">
            <a:avLst>
              <a:gd name="adj" fmla="val 4806"/>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Picture Placeholder 7"/>
          <p:cNvSpPr>
            <a:spLocks noGrp="1"/>
          </p:cNvSpPr>
          <p:nvPr>
            <p:ph type="pic" sz="quarter" idx="32" hasCustomPrompt="1"/>
          </p:nvPr>
        </p:nvSpPr>
        <p:spPr>
          <a:xfrm>
            <a:off x="6067225" y="3067834"/>
            <a:ext cx="1246690" cy="1246690"/>
          </a:xfrm>
          <a:prstGeom prst="ellipse">
            <a:avLst/>
          </a:prstGeom>
          <a:solidFill>
            <a:schemeClr val="tx2">
              <a:lumMod val="10000"/>
              <a:lumOff val="90000"/>
            </a:schemeClr>
          </a:solidFill>
          <a:ln w="19050">
            <a:noFill/>
          </a:ln>
          <a:effectLst/>
        </p:spPr>
        <p:txBody>
          <a:bodyPr lIns="0" tIns="91440" rIns="0" bIns="0" anchor="b"/>
          <a:lstStyle>
            <a:lvl1pPr algn="ctr" rtl="0">
              <a:buNone/>
              <a:defRPr sz="800">
                <a:solidFill>
                  <a:schemeClr val="tx1">
                    <a:lumMod val="75000"/>
                    <a:lumOff val="25000"/>
                  </a:schemeClr>
                </a:solidFill>
              </a:defRPr>
            </a:lvl1pPr>
          </a:lstStyle>
          <a:p>
            <a:r>
              <a:rPr lang="en-US" dirty="0"/>
              <a:t>Image Holder</a:t>
            </a:r>
          </a:p>
        </p:txBody>
      </p:sp>
      <p:sp>
        <p:nvSpPr>
          <p:cNvPr id="106" name="Text Placeholder 3"/>
          <p:cNvSpPr>
            <a:spLocks noGrp="1"/>
          </p:cNvSpPr>
          <p:nvPr>
            <p:ph type="body" sz="quarter" idx="33" hasCustomPrompt="1"/>
          </p:nvPr>
        </p:nvSpPr>
        <p:spPr>
          <a:xfrm>
            <a:off x="7386020" y="3450120"/>
            <a:ext cx="1425659" cy="236244"/>
          </a:xfrm>
          <a:prstGeom prst="rect">
            <a:avLst/>
          </a:prstGeom>
        </p:spPr>
        <p:txBody>
          <a:bodyPr lIns="0" tIns="0" rIns="0" bIns="0" anchor="ctr"/>
          <a:lstStyle>
            <a:lvl1pPr marL="0" indent="0" algn="l">
              <a:buFont typeface="Arial" panose="020B0604020202020204" pitchFamily="34" charset="0"/>
              <a:buNone/>
              <a:defRPr sz="1200" b="1">
                <a:solidFill>
                  <a:schemeClr val="bg1"/>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200"/>
            </a:lvl5pPr>
          </a:lstStyle>
          <a:p>
            <a:pPr lvl="0"/>
            <a:r>
              <a:rPr lang="en-US" dirty="0"/>
              <a:t>Click to add name</a:t>
            </a:r>
          </a:p>
        </p:txBody>
      </p:sp>
      <p:sp>
        <p:nvSpPr>
          <p:cNvPr id="107" name="Text Placeholder 3"/>
          <p:cNvSpPr>
            <a:spLocks noGrp="1"/>
          </p:cNvSpPr>
          <p:nvPr>
            <p:ph type="body" sz="quarter" idx="34" hasCustomPrompt="1"/>
          </p:nvPr>
        </p:nvSpPr>
        <p:spPr>
          <a:xfrm>
            <a:off x="7386020" y="3692971"/>
            <a:ext cx="1425659" cy="236244"/>
          </a:xfrm>
          <a:prstGeom prst="rect">
            <a:avLst/>
          </a:prstGeom>
        </p:spPr>
        <p:txBody>
          <a:bodyPr lIns="0" tIns="0" rIns="0" bIns="0" anchor="ctr"/>
          <a:lstStyle>
            <a:lvl1pPr marL="0" indent="0" algn="l">
              <a:buFont typeface="Arial" panose="020B0604020202020204" pitchFamily="34" charset="0"/>
              <a:buNone/>
              <a:defRPr sz="1100" b="0">
                <a:solidFill>
                  <a:schemeClr val="bg1"/>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200"/>
            </a:lvl5pPr>
          </a:lstStyle>
          <a:p>
            <a:pPr lvl="0"/>
            <a:r>
              <a:rPr lang="en-US" dirty="0"/>
              <a:t>Click to add Text</a:t>
            </a:r>
          </a:p>
        </p:txBody>
      </p:sp>
      <p:sp>
        <p:nvSpPr>
          <p:cNvPr id="28" name="Text Placeholder 3">
            <a:extLst>
              <a:ext uri="{FF2B5EF4-FFF2-40B4-BE49-F238E27FC236}">
                <a16:creationId xmlns:a16="http://schemas.microsoft.com/office/drawing/2014/main" id="{36B90D6C-1AC9-4643-A03D-A0A15DBF5E08}"/>
              </a:ext>
            </a:extLst>
          </p:cNvPr>
          <p:cNvSpPr>
            <a:spLocks noGrp="1"/>
          </p:cNvSpPr>
          <p:nvPr>
            <p:ph type="body" sz="half" idx="2" hasCustomPrompt="1"/>
          </p:nvPr>
        </p:nvSpPr>
        <p:spPr>
          <a:xfrm>
            <a:off x="381000" y="770021"/>
            <a:ext cx="8368364" cy="173255"/>
          </a:xfrm>
          <a:prstGeom prst="rect">
            <a:avLst/>
          </a:prstGeom>
        </p:spPr>
        <p:txBody>
          <a:bodyPr wrap="none" lIns="0" tIns="0" rIns="0" bIns="0" anchor="ctr">
            <a:noAutofit/>
          </a:bodyPr>
          <a:lstStyle>
            <a:lvl1pPr>
              <a:defRPr lang="en-US" sz="1600" b="0" baseline="0" dirty="0">
                <a:solidFill>
                  <a:schemeClr val="tx1">
                    <a:lumMod val="75000"/>
                    <a:lumOff val="25000"/>
                  </a:schemeClr>
                </a:solidFill>
                <a:latin typeface="+mj-lt"/>
                <a:ea typeface="Roboto" panose="02000000000000000000" pitchFamily="2" charset="0"/>
              </a:defRPr>
            </a:lvl1pPr>
          </a:lstStyle>
          <a:p>
            <a:pPr marL="0" lvl="0" indent="0">
              <a:buNone/>
            </a:pPr>
            <a:r>
              <a:rPr lang="en-US" dirty="0"/>
              <a:t>CLICK TO EDIT SUBTITLE</a:t>
            </a:r>
          </a:p>
        </p:txBody>
      </p:sp>
      <p:sp>
        <p:nvSpPr>
          <p:cNvPr id="29" name="Title 3">
            <a:extLst>
              <a:ext uri="{FF2B5EF4-FFF2-40B4-BE49-F238E27FC236}">
                <a16:creationId xmlns:a16="http://schemas.microsoft.com/office/drawing/2014/main" id="{3CE40202-9EEE-4112-8183-92EE10627A76}"/>
              </a:ext>
            </a:extLst>
          </p:cNvPr>
          <p:cNvSpPr>
            <a:spLocks noGrp="1"/>
          </p:cNvSpPr>
          <p:nvPr>
            <p:ph type="title" hasCustomPrompt="1"/>
          </p:nvPr>
        </p:nvSpPr>
        <p:spPr>
          <a:xfrm>
            <a:off x="381000" y="283980"/>
            <a:ext cx="7886700" cy="468312"/>
          </a:xfrm>
          <a:prstGeom prst="rect">
            <a:avLst/>
          </a:prstGeom>
        </p:spPr>
        <p:txBody>
          <a:bodyPr wrap="square" lIns="0" tIns="0" rIns="0" bIns="0"/>
          <a:lstStyle>
            <a:lvl1pPr algn="l">
              <a:defRPr sz="2400">
                <a:solidFill>
                  <a:schemeClr val="accent5"/>
                </a:solidFill>
              </a:defRPr>
            </a:lvl1pPr>
          </a:lstStyle>
          <a:p>
            <a:r>
              <a:rPr lang="en-US" dirty="0"/>
              <a:t>CLICK TO EDIT MASTER TITLE STYLE</a:t>
            </a:r>
            <a:endParaRPr lang="de-DE" dirty="0"/>
          </a:p>
        </p:txBody>
      </p:sp>
    </p:spTree>
    <p:extLst>
      <p:ext uri="{BB962C8B-B14F-4D97-AF65-F5344CB8AC3E}">
        <p14:creationId xmlns:p14="http://schemas.microsoft.com/office/powerpoint/2010/main" val="203412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p:cTn id="7" dur="500" fill="hold"/>
                                        <p:tgtEl>
                                          <p:spTgt spid="49"/>
                                        </p:tgtEl>
                                        <p:attrNameLst>
                                          <p:attrName>ppt_w</p:attrName>
                                        </p:attrNameLst>
                                      </p:cBhvr>
                                      <p:tavLst>
                                        <p:tav tm="0">
                                          <p:val>
                                            <p:fltVal val="0"/>
                                          </p:val>
                                        </p:tav>
                                        <p:tav tm="100000">
                                          <p:val>
                                            <p:strVal val="#ppt_w"/>
                                          </p:val>
                                        </p:tav>
                                      </p:tavLst>
                                    </p:anim>
                                    <p:anim calcmode="lin" valueType="num">
                                      <p:cBhvr>
                                        <p:cTn id="8" dur="500" fill="hold"/>
                                        <p:tgtEl>
                                          <p:spTgt spid="49"/>
                                        </p:tgtEl>
                                        <p:attrNameLst>
                                          <p:attrName>ppt_h</p:attrName>
                                        </p:attrNameLst>
                                      </p:cBhvr>
                                      <p:tavLst>
                                        <p:tav tm="0">
                                          <p:val>
                                            <p:fltVal val="0"/>
                                          </p:val>
                                        </p:tav>
                                        <p:tav tm="100000">
                                          <p:val>
                                            <p:strVal val="#ppt_h"/>
                                          </p:val>
                                        </p:tav>
                                      </p:tavLst>
                                    </p:anim>
                                    <p:animEffect transition="in" filter="fade">
                                      <p:cBhvr>
                                        <p:cTn id="9" dur="500"/>
                                        <p:tgtEl>
                                          <p:spTgt spid="49"/>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left)">
                                      <p:cBhvr>
                                        <p:cTn id="13" dur="500"/>
                                        <p:tgtEl>
                                          <p:spTgt spid="2"/>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46">
                                            <p:txEl>
                                              <p:pRg st="0" end="0"/>
                                            </p:txEl>
                                          </p:spTgt>
                                        </p:tgtEl>
                                        <p:attrNameLst>
                                          <p:attrName>style.visibility</p:attrName>
                                        </p:attrNameLst>
                                      </p:cBhvr>
                                      <p:to>
                                        <p:strVal val="visible"/>
                                      </p:to>
                                    </p:set>
                                    <p:animEffect transition="in" filter="wipe(left)">
                                      <p:cBhvr>
                                        <p:cTn id="17" dur="500"/>
                                        <p:tgtEl>
                                          <p:spTgt spid="46">
                                            <p:txEl>
                                              <p:pRg st="0" end="0"/>
                                            </p:txEl>
                                          </p:spTgt>
                                        </p:tgtEl>
                                      </p:cBhvr>
                                    </p:animEffect>
                                  </p:childTnLst>
                                </p:cTn>
                              </p:par>
                            </p:childTnLst>
                          </p:cTn>
                        </p:par>
                        <p:par>
                          <p:cTn id="18" fill="hold">
                            <p:stCondLst>
                              <p:cond delay="1500"/>
                            </p:stCondLst>
                            <p:childTnLst>
                              <p:par>
                                <p:cTn id="19" presetID="22" presetClass="entr" presetSubtype="8" fill="hold" grpId="0" nodeType="afterEffect">
                                  <p:stCondLst>
                                    <p:cond delay="0"/>
                                  </p:stCondLst>
                                  <p:childTnLst>
                                    <p:set>
                                      <p:cBhvr>
                                        <p:cTn id="20" dur="1" fill="hold">
                                          <p:stCondLst>
                                            <p:cond delay="0"/>
                                          </p:stCondLst>
                                        </p:cTn>
                                        <p:tgtEl>
                                          <p:spTgt spid="47">
                                            <p:txEl>
                                              <p:pRg st="0" end="0"/>
                                            </p:txEl>
                                          </p:spTgt>
                                        </p:tgtEl>
                                        <p:attrNameLst>
                                          <p:attrName>style.visibility</p:attrName>
                                        </p:attrNameLst>
                                      </p:cBhvr>
                                      <p:to>
                                        <p:strVal val="visible"/>
                                      </p:to>
                                    </p:set>
                                    <p:animEffect transition="in" filter="wipe(left)">
                                      <p:cBhvr>
                                        <p:cTn id="21" dur="500"/>
                                        <p:tgtEl>
                                          <p:spTgt spid="47">
                                            <p:txEl>
                                              <p:pRg st="0" end="0"/>
                                            </p:txEl>
                                          </p:spTgt>
                                        </p:tgtEl>
                                      </p:cBhvr>
                                    </p:animEffect>
                                  </p:childTnLst>
                                </p:cTn>
                              </p:par>
                            </p:childTnLst>
                          </p:cTn>
                        </p:par>
                        <p:par>
                          <p:cTn id="22" fill="hold">
                            <p:stCondLst>
                              <p:cond delay="2000"/>
                            </p:stCondLst>
                            <p:childTnLst>
                              <p:par>
                                <p:cTn id="23" presetID="53" presetClass="entr" presetSubtype="16" fill="hold" grpId="0" nodeType="afterEffect">
                                  <p:stCondLst>
                                    <p:cond delay="0"/>
                                  </p:stCondLst>
                                  <p:childTnLst>
                                    <p:set>
                                      <p:cBhvr>
                                        <p:cTn id="24" dur="1" fill="hold">
                                          <p:stCondLst>
                                            <p:cond delay="0"/>
                                          </p:stCondLst>
                                        </p:cTn>
                                        <p:tgtEl>
                                          <p:spTgt spid="77"/>
                                        </p:tgtEl>
                                        <p:attrNameLst>
                                          <p:attrName>style.visibility</p:attrName>
                                        </p:attrNameLst>
                                      </p:cBhvr>
                                      <p:to>
                                        <p:strVal val="visible"/>
                                      </p:to>
                                    </p:set>
                                    <p:anim calcmode="lin" valueType="num">
                                      <p:cBhvr>
                                        <p:cTn id="25" dur="500" fill="hold"/>
                                        <p:tgtEl>
                                          <p:spTgt spid="77"/>
                                        </p:tgtEl>
                                        <p:attrNameLst>
                                          <p:attrName>ppt_w</p:attrName>
                                        </p:attrNameLst>
                                      </p:cBhvr>
                                      <p:tavLst>
                                        <p:tav tm="0">
                                          <p:val>
                                            <p:fltVal val="0"/>
                                          </p:val>
                                        </p:tav>
                                        <p:tav tm="100000">
                                          <p:val>
                                            <p:strVal val="#ppt_w"/>
                                          </p:val>
                                        </p:tav>
                                      </p:tavLst>
                                    </p:anim>
                                    <p:anim calcmode="lin" valueType="num">
                                      <p:cBhvr>
                                        <p:cTn id="26" dur="500" fill="hold"/>
                                        <p:tgtEl>
                                          <p:spTgt spid="77"/>
                                        </p:tgtEl>
                                        <p:attrNameLst>
                                          <p:attrName>ppt_h</p:attrName>
                                        </p:attrNameLst>
                                      </p:cBhvr>
                                      <p:tavLst>
                                        <p:tav tm="0">
                                          <p:val>
                                            <p:fltVal val="0"/>
                                          </p:val>
                                        </p:tav>
                                        <p:tav tm="100000">
                                          <p:val>
                                            <p:strVal val="#ppt_h"/>
                                          </p:val>
                                        </p:tav>
                                      </p:tavLst>
                                    </p:anim>
                                    <p:animEffect transition="in" filter="fade">
                                      <p:cBhvr>
                                        <p:cTn id="27" dur="500"/>
                                        <p:tgtEl>
                                          <p:spTgt spid="77"/>
                                        </p:tgtEl>
                                      </p:cBhvr>
                                    </p:animEffect>
                                  </p:childTnLst>
                                </p:cTn>
                              </p:par>
                            </p:childTnLst>
                          </p:cTn>
                        </p:par>
                        <p:par>
                          <p:cTn id="28" fill="hold">
                            <p:stCondLst>
                              <p:cond delay="2500"/>
                            </p:stCondLst>
                            <p:childTnLst>
                              <p:par>
                                <p:cTn id="29" presetID="22" presetClass="entr" presetSubtype="8" fill="hold" grpId="0" nodeType="afterEffect">
                                  <p:stCondLst>
                                    <p:cond delay="0"/>
                                  </p:stCondLst>
                                  <p:childTnLst>
                                    <p:set>
                                      <p:cBhvr>
                                        <p:cTn id="30" dur="1" fill="hold">
                                          <p:stCondLst>
                                            <p:cond delay="0"/>
                                          </p:stCondLst>
                                        </p:cTn>
                                        <p:tgtEl>
                                          <p:spTgt spid="76"/>
                                        </p:tgtEl>
                                        <p:attrNameLst>
                                          <p:attrName>style.visibility</p:attrName>
                                        </p:attrNameLst>
                                      </p:cBhvr>
                                      <p:to>
                                        <p:strVal val="visible"/>
                                      </p:to>
                                    </p:set>
                                    <p:animEffect transition="in" filter="wipe(left)">
                                      <p:cBhvr>
                                        <p:cTn id="31" dur="500"/>
                                        <p:tgtEl>
                                          <p:spTgt spid="76"/>
                                        </p:tgtEl>
                                      </p:cBhvr>
                                    </p:animEffect>
                                  </p:childTnLst>
                                </p:cTn>
                              </p:par>
                            </p:childTnLst>
                          </p:cTn>
                        </p:par>
                        <p:par>
                          <p:cTn id="32" fill="hold">
                            <p:stCondLst>
                              <p:cond delay="3000"/>
                            </p:stCondLst>
                            <p:childTnLst>
                              <p:par>
                                <p:cTn id="33" presetID="22" presetClass="entr" presetSubtype="8" fill="hold" grpId="0" nodeType="afterEffect">
                                  <p:stCondLst>
                                    <p:cond delay="0"/>
                                  </p:stCondLst>
                                  <p:childTnLst>
                                    <p:set>
                                      <p:cBhvr>
                                        <p:cTn id="34" dur="1" fill="hold">
                                          <p:stCondLst>
                                            <p:cond delay="0"/>
                                          </p:stCondLst>
                                        </p:cTn>
                                        <p:tgtEl>
                                          <p:spTgt spid="78">
                                            <p:txEl>
                                              <p:pRg st="0" end="0"/>
                                            </p:txEl>
                                          </p:spTgt>
                                        </p:tgtEl>
                                        <p:attrNameLst>
                                          <p:attrName>style.visibility</p:attrName>
                                        </p:attrNameLst>
                                      </p:cBhvr>
                                      <p:to>
                                        <p:strVal val="visible"/>
                                      </p:to>
                                    </p:set>
                                    <p:animEffect transition="in" filter="wipe(left)">
                                      <p:cBhvr>
                                        <p:cTn id="35" dur="500"/>
                                        <p:tgtEl>
                                          <p:spTgt spid="78">
                                            <p:txEl>
                                              <p:pRg st="0" end="0"/>
                                            </p:txEl>
                                          </p:spTgt>
                                        </p:tgtEl>
                                      </p:cBhvr>
                                    </p:animEffect>
                                  </p:childTnLst>
                                </p:cTn>
                              </p:par>
                            </p:childTnLst>
                          </p:cTn>
                        </p:par>
                        <p:par>
                          <p:cTn id="36" fill="hold">
                            <p:stCondLst>
                              <p:cond delay="3500"/>
                            </p:stCondLst>
                            <p:childTnLst>
                              <p:par>
                                <p:cTn id="37" presetID="22" presetClass="entr" presetSubtype="8" fill="hold" grpId="0" nodeType="afterEffect">
                                  <p:stCondLst>
                                    <p:cond delay="0"/>
                                  </p:stCondLst>
                                  <p:childTnLst>
                                    <p:set>
                                      <p:cBhvr>
                                        <p:cTn id="38" dur="1" fill="hold">
                                          <p:stCondLst>
                                            <p:cond delay="0"/>
                                          </p:stCondLst>
                                        </p:cTn>
                                        <p:tgtEl>
                                          <p:spTgt spid="79">
                                            <p:txEl>
                                              <p:pRg st="0" end="0"/>
                                            </p:txEl>
                                          </p:spTgt>
                                        </p:tgtEl>
                                        <p:attrNameLst>
                                          <p:attrName>style.visibility</p:attrName>
                                        </p:attrNameLst>
                                      </p:cBhvr>
                                      <p:to>
                                        <p:strVal val="visible"/>
                                      </p:to>
                                    </p:set>
                                    <p:animEffect transition="in" filter="wipe(left)">
                                      <p:cBhvr>
                                        <p:cTn id="39" dur="500"/>
                                        <p:tgtEl>
                                          <p:spTgt spid="79">
                                            <p:txEl>
                                              <p:pRg st="0" end="0"/>
                                            </p:txEl>
                                          </p:spTgt>
                                        </p:tgtEl>
                                      </p:cBhvr>
                                    </p:animEffect>
                                  </p:childTnLst>
                                </p:cTn>
                              </p:par>
                            </p:childTnLst>
                          </p:cTn>
                        </p:par>
                        <p:par>
                          <p:cTn id="40" fill="hold">
                            <p:stCondLst>
                              <p:cond delay="4000"/>
                            </p:stCondLst>
                            <p:childTnLst>
                              <p:par>
                                <p:cTn id="41" presetID="53" presetClass="entr" presetSubtype="16" fill="hold" grpId="0" nodeType="afterEffect">
                                  <p:stCondLst>
                                    <p:cond delay="0"/>
                                  </p:stCondLst>
                                  <p:childTnLst>
                                    <p:set>
                                      <p:cBhvr>
                                        <p:cTn id="42" dur="1" fill="hold">
                                          <p:stCondLst>
                                            <p:cond delay="0"/>
                                          </p:stCondLst>
                                        </p:cTn>
                                        <p:tgtEl>
                                          <p:spTgt spid="81"/>
                                        </p:tgtEl>
                                        <p:attrNameLst>
                                          <p:attrName>style.visibility</p:attrName>
                                        </p:attrNameLst>
                                      </p:cBhvr>
                                      <p:to>
                                        <p:strVal val="visible"/>
                                      </p:to>
                                    </p:set>
                                    <p:anim calcmode="lin" valueType="num">
                                      <p:cBhvr>
                                        <p:cTn id="43" dur="500" fill="hold"/>
                                        <p:tgtEl>
                                          <p:spTgt spid="81"/>
                                        </p:tgtEl>
                                        <p:attrNameLst>
                                          <p:attrName>ppt_w</p:attrName>
                                        </p:attrNameLst>
                                      </p:cBhvr>
                                      <p:tavLst>
                                        <p:tav tm="0">
                                          <p:val>
                                            <p:fltVal val="0"/>
                                          </p:val>
                                        </p:tav>
                                        <p:tav tm="100000">
                                          <p:val>
                                            <p:strVal val="#ppt_w"/>
                                          </p:val>
                                        </p:tav>
                                      </p:tavLst>
                                    </p:anim>
                                    <p:anim calcmode="lin" valueType="num">
                                      <p:cBhvr>
                                        <p:cTn id="44" dur="500" fill="hold"/>
                                        <p:tgtEl>
                                          <p:spTgt spid="81"/>
                                        </p:tgtEl>
                                        <p:attrNameLst>
                                          <p:attrName>ppt_h</p:attrName>
                                        </p:attrNameLst>
                                      </p:cBhvr>
                                      <p:tavLst>
                                        <p:tav tm="0">
                                          <p:val>
                                            <p:fltVal val="0"/>
                                          </p:val>
                                        </p:tav>
                                        <p:tav tm="100000">
                                          <p:val>
                                            <p:strVal val="#ppt_h"/>
                                          </p:val>
                                        </p:tav>
                                      </p:tavLst>
                                    </p:anim>
                                    <p:animEffect transition="in" filter="fade">
                                      <p:cBhvr>
                                        <p:cTn id="45" dur="500"/>
                                        <p:tgtEl>
                                          <p:spTgt spid="81"/>
                                        </p:tgtEl>
                                      </p:cBhvr>
                                    </p:animEffect>
                                  </p:childTnLst>
                                </p:cTn>
                              </p:par>
                            </p:childTnLst>
                          </p:cTn>
                        </p:par>
                        <p:par>
                          <p:cTn id="46" fill="hold">
                            <p:stCondLst>
                              <p:cond delay="4500"/>
                            </p:stCondLst>
                            <p:childTnLst>
                              <p:par>
                                <p:cTn id="47" presetID="22" presetClass="entr" presetSubtype="8" fill="hold" grpId="0" nodeType="afterEffect">
                                  <p:stCondLst>
                                    <p:cond delay="0"/>
                                  </p:stCondLst>
                                  <p:childTnLst>
                                    <p:set>
                                      <p:cBhvr>
                                        <p:cTn id="48" dur="1" fill="hold">
                                          <p:stCondLst>
                                            <p:cond delay="0"/>
                                          </p:stCondLst>
                                        </p:cTn>
                                        <p:tgtEl>
                                          <p:spTgt spid="80"/>
                                        </p:tgtEl>
                                        <p:attrNameLst>
                                          <p:attrName>style.visibility</p:attrName>
                                        </p:attrNameLst>
                                      </p:cBhvr>
                                      <p:to>
                                        <p:strVal val="visible"/>
                                      </p:to>
                                    </p:set>
                                    <p:animEffect transition="in" filter="wipe(left)">
                                      <p:cBhvr>
                                        <p:cTn id="49" dur="500"/>
                                        <p:tgtEl>
                                          <p:spTgt spid="80"/>
                                        </p:tgtEl>
                                      </p:cBhvr>
                                    </p:animEffect>
                                  </p:childTnLst>
                                </p:cTn>
                              </p:par>
                            </p:childTnLst>
                          </p:cTn>
                        </p:par>
                        <p:par>
                          <p:cTn id="50" fill="hold">
                            <p:stCondLst>
                              <p:cond delay="5000"/>
                            </p:stCondLst>
                            <p:childTnLst>
                              <p:par>
                                <p:cTn id="51" presetID="22" presetClass="entr" presetSubtype="8" fill="hold" grpId="0" nodeType="afterEffect">
                                  <p:stCondLst>
                                    <p:cond delay="0"/>
                                  </p:stCondLst>
                                  <p:childTnLst>
                                    <p:set>
                                      <p:cBhvr>
                                        <p:cTn id="52" dur="1" fill="hold">
                                          <p:stCondLst>
                                            <p:cond delay="0"/>
                                          </p:stCondLst>
                                        </p:cTn>
                                        <p:tgtEl>
                                          <p:spTgt spid="82">
                                            <p:txEl>
                                              <p:pRg st="0" end="0"/>
                                            </p:txEl>
                                          </p:spTgt>
                                        </p:tgtEl>
                                        <p:attrNameLst>
                                          <p:attrName>style.visibility</p:attrName>
                                        </p:attrNameLst>
                                      </p:cBhvr>
                                      <p:to>
                                        <p:strVal val="visible"/>
                                      </p:to>
                                    </p:set>
                                    <p:animEffect transition="in" filter="wipe(left)">
                                      <p:cBhvr>
                                        <p:cTn id="53" dur="500"/>
                                        <p:tgtEl>
                                          <p:spTgt spid="82">
                                            <p:txEl>
                                              <p:pRg st="0" end="0"/>
                                            </p:txEl>
                                          </p:spTgt>
                                        </p:tgtEl>
                                      </p:cBhvr>
                                    </p:animEffect>
                                  </p:childTnLst>
                                </p:cTn>
                              </p:par>
                            </p:childTnLst>
                          </p:cTn>
                        </p:par>
                        <p:par>
                          <p:cTn id="54" fill="hold">
                            <p:stCondLst>
                              <p:cond delay="5500"/>
                            </p:stCondLst>
                            <p:childTnLst>
                              <p:par>
                                <p:cTn id="55" presetID="22" presetClass="entr" presetSubtype="8" fill="hold" grpId="0" nodeType="afterEffect">
                                  <p:stCondLst>
                                    <p:cond delay="0"/>
                                  </p:stCondLst>
                                  <p:childTnLst>
                                    <p:set>
                                      <p:cBhvr>
                                        <p:cTn id="56" dur="1" fill="hold">
                                          <p:stCondLst>
                                            <p:cond delay="0"/>
                                          </p:stCondLst>
                                        </p:cTn>
                                        <p:tgtEl>
                                          <p:spTgt spid="83">
                                            <p:txEl>
                                              <p:pRg st="0" end="0"/>
                                            </p:txEl>
                                          </p:spTgt>
                                        </p:tgtEl>
                                        <p:attrNameLst>
                                          <p:attrName>style.visibility</p:attrName>
                                        </p:attrNameLst>
                                      </p:cBhvr>
                                      <p:to>
                                        <p:strVal val="visible"/>
                                      </p:to>
                                    </p:set>
                                    <p:animEffect transition="in" filter="wipe(left)">
                                      <p:cBhvr>
                                        <p:cTn id="57" dur="500"/>
                                        <p:tgtEl>
                                          <p:spTgt spid="83">
                                            <p:txEl>
                                              <p:pRg st="0" end="0"/>
                                            </p:txEl>
                                          </p:spTgt>
                                        </p:tgtEl>
                                      </p:cBhvr>
                                    </p:animEffect>
                                  </p:childTnLst>
                                </p:cTn>
                              </p:par>
                            </p:childTnLst>
                          </p:cTn>
                        </p:par>
                        <p:par>
                          <p:cTn id="58" fill="hold">
                            <p:stCondLst>
                              <p:cond delay="6000"/>
                            </p:stCondLst>
                            <p:childTnLst>
                              <p:par>
                                <p:cTn id="59" presetID="53" presetClass="entr" presetSubtype="16" fill="hold" grpId="0" nodeType="afterEffect">
                                  <p:stCondLst>
                                    <p:cond delay="0"/>
                                  </p:stCondLst>
                                  <p:childTnLst>
                                    <p:set>
                                      <p:cBhvr>
                                        <p:cTn id="60" dur="1" fill="hold">
                                          <p:stCondLst>
                                            <p:cond delay="0"/>
                                          </p:stCondLst>
                                        </p:cTn>
                                        <p:tgtEl>
                                          <p:spTgt spid="97"/>
                                        </p:tgtEl>
                                        <p:attrNameLst>
                                          <p:attrName>style.visibility</p:attrName>
                                        </p:attrNameLst>
                                      </p:cBhvr>
                                      <p:to>
                                        <p:strVal val="visible"/>
                                      </p:to>
                                    </p:set>
                                    <p:anim calcmode="lin" valueType="num">
                                      <p:cBhvr>
                                        <p:cTn id="61" dur="500" fill="hold"/>
                                        <p:tgtEl>
                                          <p:spTgt spid="97"/>
                                        </p:tgtEl>
                                        <p:attrNameLst>
                                          <p:attrName>ppt_w</p:attrName>
                                        </p:attrNameLst>
                                      </p:cBhvr>
                                      <p:tavLst>
                                        <p:tav tm="0">
                                          <p:val>
                                            <p:fltVal val="0"/>
                                          </p:val>
                                        </p:tav>
                                        <p:tav tm="100000">
                                          <p:val>
                                            <p:strVal val="#ppt_w"/>
                                          </p:val>
                                        </p:tav>
                                      </p:tavLst>
                                    </p:anim>
                                    <p:anim calcmode="lin" valueType="num">
                                      <p:cBhvr>
                                        <p:cTn id="62" dur="500" fill="hold"/>
                                        <p:tgtEl>
                                          <p:spTgt spid="97"/>
                                        </p:tgtEl>
                                        <p:attrNameLst>
                                          <p:attrName>ppt_h</p:attrName>
                                        </p:attrNameLst>
                                      </p:cBhvr>
                                      <p:tavLst>
                                        <p:tav tm="0">
                                          <p:val>
                                            <p:fltVal val="0"/>
                                          </p:val>
                                        </p:tav>
                                        <p:tav tm="100000">
                                          <p:val>
                                            <p:strVal val="#ppt_h"/>
                                          </p:val>
                                        </p:tav>
                                      </p:tavLst>
                                    </p:anim>
                                    <p:animEffect transition="in" filter="fade">
                                      <p:cBhvr>
                                        <p:cTn id="63" dur="500"/>
                                        <p:tgtEl>
                                          <p:spTgt spid="97"/>
                                        </p:tgtEl>
                                      </p:cBhvr>
                                    </p:animEffect>
                                  </p:childTnLst>
                                </p:cTn>
                              </p:par>
                            </p:childTnLst>
                          </p:cTn>
                        </p:par>
                        <p:par>
                          <p:cTn id="64" fill="hold">
                            <p:stCondLst>
                              <p:cond delay="6500"/>
                            </p:stCondLst>
                            <p:childTnLst>
                              <p:par>
                                <p:cTn id="65" presetID="22" presetClass="entr" presetSubtype="8" fill="hold" grpId="0" nodeType="afterEffect">
                                  <p:stCondLst>
                                    <p:cond delay="0"/>
                                  </p:stCondLst>
                                  <p:childTnLst>
                                    <p:set>
                                      <p:cBhvr>
                                        <p:cTn id="66" dur="1" fill="hold">
                                          <p:stCondLst>
                                            <p:cond delay="0"/>
                                          </p:stCondLst>
                                        </p:cTn>
                                        <p:tgtEl>
                                          <p:spTgt spid="96"/>
                                        </p:tgtEl>
                                        <p:attrNameLst>
                                          <p:attrName>style.visibility</p:attrName>
                                        </p:attrNameLst>
                                      </p:cBhvr>
                                      <p:to>
                                        <p:strVal val="visible"/>
                                      </p:to>
                                    </p:set>
                                    <p:animEffect transition="in" filter="wipe(left)">
                                      <p:cBhvr>
                                        <p:cTn id="67" dur="500"/>
                                        <p:tgtEl>
                                          <p:spTgt spid="96"/>
                                        </p:tgtEl>
                                      </p:cBhvr>
                                    </p:animEffect>
                                  </p:childTnLst>
                                </p:cTn>
                              </p:par>
                            </p:childTnLst>
                          </p:cTn>
                        </p:par>
                        <p:par>
                          <p:cTn id="68" fill="hold">
                            <p:stCondLst>
                              <p:cond delay="7000"/>
                            </p:stCondLst>
                            <p:childTnLst>
                              <p:par>
                                <p:cTn id="69" presetID="22" presetClass="entr" presetSubtype="8" fill="hold" grpId="0" nodeType="afterEffect">
                                  <p:stCondLst>
                                    <p:cond delay="0"/>
                                  </p:stCondLst>
                                  <p:childTnLst>
                                    <p:set>
                                      <p:cBhvr>
                                        <p:cTn id="70" dur="1" fill="hold">
                                          <p:stCondLst>
                                            <p:cond delay="0"/>
                                          </p:stCondLst>
                                        </p:cTn>
                                        <p:tgtEl>
                                          <p:spTgt spid="98">
                                            <p:txEl>
                                              <p:pRg st="0" end="0"/>
                                            </p:txEl>
                                          </p:spTgt>
                                        </p:tgtEl>
                                        <p:attrNameLst>
                                          <p:attrName>style.visibility</p:attrName>
                                        </p:attrNameLst>
                                      </p:cBhvr>
                                      <p:to>
                                        <p:strVal val="visible"/>
                                      </p:to>
                                    </p:set>
                                    <p:animEffect transition="in" filter="wipe(left)">
                                      <p:cBhvr>
                                        <p:cTn id="71" dur="500"/>
                                        <p:tgtEl>
                                          <p:spTgt spid="98">
                                            <p:txEl>
                                              <p:pRg st="0" end="0"/>
                                            </p:txEl>
                                          </p:spTgt>
                                        </p:tgtEl>
                                      </p:cBhvr>
                                    </p:animEffect>
                                  </p:childTnLst>
                                </p:cTn>
                              </p:par>
                            </p:childTnLst>
                          </p:cTn>
                        </p:par>
                        <p:par>
                          <p:cTn id="72" fill="hold">
                            <p:stCondLst>
                              <p:cond delay="7500"/>
                            </p:stCondLst>
                            <p:childTnLst>
                              <p:par>
                                <p:cTn id="73" presetID="22" presetClass="entr" presetSubtype="8" fill="hold" grpId="0" nodeType="afterEffect">
                                  <p:stCondLst>
                                    <p:cond delay="0"/>
                                  </p:stCondLst>
                                  <p:childTnLst>
                                    <p:set>
                                      <p:cBhvr>
                                        <p:cTn id="74" dur="1" fill="hold">
                                          <p:stCondLst>
                                            <p:cond delay="0"/>
                                          </p:stCondLst>
                                        </p:cTn>
                                        <p:tgtEl>
                                          <p:spTgt spid="99">
                                            <p:txEl>
                                              <p:pRg st="0" end="0"/>
                                            </p:txEl>
                                          </p:spTgt>
                                        </p:tgtEl>
                                        <p:attrNameLst>
                                          <p:attrName>style.visibility</p:attrName>
                                        </p:attrNameLst>
                                      </p:cBhvr>
                                      <p:to>
                                        <p:strVal val="visible"/>
                                      </p:to>
                                    </p:set>
                                    <p:animEffect transition="in" filter="wipe(left)">
                                      <p:cBhvr>
                                        <p:cTn id="75" dur="500"/>
                                        <p:tgtEl>
                                          <p:spTgt spid="99">
                                            <p:txEl>
                                              <p:pRg st="0" end="0"/>
                                            </p:txEl>
                                          </p:spTgt>
                                        </p:tgtEl>
                                      </p:cBhvr>
                                    </p:animEffect>
                                  </p:childTnLst>
                                </p:cTn>
                              </p:par>
                            </p:childTnLst>
                          </p:cTn>
                        </p:par>
                        <p:par>
                          <p:cTn id="76" fill="hold">
                            <p:stCondLst>
                              <p:cond delay="8000"/>
                            </p:stCondLst>
                            <p:childTnLst>
                              <p:par>
                                <p:cTn id="77" presetID="53" presetClass="entr" presetSubtype="16" fill="hold" grpId="0" nodeType="afterEffect">
                                  <p:stCondLst>
                                    <p:cond delay="0"/>
                                  </p:stCondLst>
                                  <p:childTnLst>
                                    <p:set>
                                      <p:cBhvr>
                                        <p:cTn id="78" dur="1" fill="hold">
                                          <p:stCondLst>
                                            <p:cond delay="0"/>
                                          </p:stCondLst>
                                        </p:cTn>
                                        <p:tgtEl>
                                          <p:spTgt spid="101"/>
                                        </p:tgtEl>
                                        <p:attrNameLst>
                                          <p:attrName>style.visibility</p:attrName>
                                        </p:attrNameLst>
                                      </p:cBhvr>
                                      <p:to>
                                        <p:strVal val="visible"/>
                                      </p:to>
                                    </p:set>
                                    <p:anim calcmode="lin" valueType="num">
                                      <p:cBhvr>
                                        <p:cTn id="79" dur="500" fill="hold"/>
                                        <p:tgtEl>
                                          <p:spTgt spid="101"/>
                                        </p:tgtEl>
                                        <p:attrNameLst>
                                          <p:attrName>ppt_w</p:attrName>
                                        </p:attrNameLst>
                                      </p:cBhvr>
                                      <p:tavLst>
                                        <p:tav tm="0">
                                          <p:val>
                                            <p:fltVal val="0"/>
                                          </p:val>
                                        </p:tav>
                                        <p:tav tm="100000">
                                          <p:val>
                                            <p:strVal val="#ppt_w"/>
                                          </p:val>
                                        </p:tav>
                                      </p:tavLst>
                                    </p:anim>
                                    <p:anim calcmode="lin" valueType="num">
                                      <p:cBhvr>
                                        <p:cTn id="80" dur="500" fill="hold"/>
                                        <p:tgtEl>
                                          <p:spTgt spid="101"/>
                                        </p:tgtEl>
                                        <p:attrNameLst>
                                          <p:attrName>ppt_h</p:attrName>
                                        </p:attrNameLst>
                                      </p:cBhvr>
                                      <p:tavLst>
                                        <p:tav tm="0">
                                          <p:val>
                                            <p:fltVal val="0"/>
                                          </p:val>
                                        </p:tav>
                                        <p:tav tm="100000">
                                          <p:val>
                                            <p:strVal val="#ppt_h"/>
                                          </p:val>
                                        </p:tav>
                                      </p:tavLst>
                                    </p:anim>
                                    <p:animEffect transition="in" filter="fade">
                                      <p:cBhvr>
                                        <p:cTn id="81" dur="500"/>
                                        <p:tgtEl>
                                          <p:spTgt spid="101"/>
                                        </p:tgtEl>
                                      </p:cBhvr>
                                    </p:animEffect>
                                  </p:childTnLst>
                                </p:cTn>
                              </p:par>
                            </p:childTnLst>
                          </p:cTn>
                        </p:par>
                        <p:par>
                          <p:cTn id="82" fill="hold">
                            <p:stCondLst>
                              <p:cond delay="8500"/>
                            </p:stCondLst>
                            <p:childTnLst>
                              <p:par>
                                <p:cTn id="83" presetID="22" presetClass="entr" presetSubtype="8" fill="hold" grpId="0" nodeType="afterEffect">
                                  <p:stCondLst>
                                    <p:cond delay="0"/>
                                  </p:stCondLst>
                                  <p:childTnLst>
                                    <p:set>
                                      <p:cBhvr>
                                        <p:cTn id="84" dur="1" fill="hold">
                                          <p:stCondLst>
                                            <p:cond delay="0"/>
                                          </p:stCondLst>
                                        </p:cTn>
                                        <p:tgtEl>
                                          <p:spTgt spid="100"/>
                                        </p:tgtEl>
                                        <p:attrNameLst>
                                          <p:attrName>style.visibility</p:attrName>
                                        </p:attrNameLst>
                                      </p:cBhvr>
                                      <p:to>
                                        <p:strVal val="visible"/>
                                      </p:to>
                                    </p:set>
                                    <p:animEffect transition="in" filter="wipe(left)">
                                      <p:cBhvr>
                                        <p:cTn id="85" dur="500"/>
                                        <p:tgtEl>
                                          <p:spTgt spid="100"/>
                                        </p:tgtEl>
                                      </p:cBhvr>
                                    </p:animEffect>
                                  </p:childTnLst>
                                </p:cTn>
                              </p:par>
                            </p:childTnLst>
                          </p:cTn>
                        </p:par>
                        <p:par>
                          <p:cTn id="86" fill="hold">
                            <p:stCondLst>
                              <p:cond delay="9000"/>
                            </p:stCondLst>
                            <p:childTnLst>
                              <p:par>
                                <p:cTn id="87" presetID="22" presetClass="entr" presetSubtype="8" fill="hold" grpId="0" nodeType="afterEffect">
                                  <p:stCondLst>
                                    <p:cond delay="0"/>
                                  </p:stCondLst>
                                  <p:childTnLst>
                                    <p:set>
                                      <p:cBhvr>
                                        <p:cTn id="88" dur="1" fill="hold">
                                          <p:stCondLst>
                                            <p:cond delay="0"/>
                                          </p:stCondLst>
                                        </p:cTn>
                                        <p:tgtEl>
                                          <p:spTgt spid="102">
                                            <p:txEl>
                                              <p:pRg st="0" end="0"/>
                                            </p:txEl>
                                          </p:spTgt>
                                        </p:tgtEl>
                                        <p:attrNameLst>
                                          <p:attrName>style.visibility</p:attrName>
                                        </p:attrNameLst>
                                      </p:cBhvr>
                                      <p:to>
                                        <p:strVal val="visible"/>
                                      </p:to>
                                    </p:set>
                                    <p:animEffect transition="in" filter="wipe(left)">
                                      <p:cBhvr>
                                        <p:cTn id="89" dur="500"/>
                                        <p:tgtEl>
                                          <p:spTgt spid="102">
                                            <p:txEl>
                                              <p:pRg st="0" end="0"/>
                                            </p:txEl>
                                          </p:spTgt>
                                        </p:tgtEl>
                                      </p:cBhvr>
                                    </p:animEffect>
                                  </p:childTnLst>
                                </p:cTn>
                              </p:par>
                            </p:childTnLst>
                          </p:cTn>
                        </p:par>
                        <p:par>
                          <p:cTn id="90" fill="hold">
                            <p:stCondLst>
                              <p:cond delay="9500"/>
                            </p:stCondLst>
                            <p:childTnLst>
                              <p:par>
                                <p:cTn id="91" presetID="22" presetClass="entr" presetSubtype="8" fill="hold" grpId="0" nodeType="afterEffect">
                                  <p:stCondLst>
                                    <p:cond delay="0"/>
                                  </p:stCondLst>
                                  <p:childTnLst>
                                    <p:set>
                                      <p:cBhvr>
                                        <p:cTn id="92" dur="1" fill="hold">
                                          <p:stCondLst>
                                            <p:cond delay="0"/>
                                          </p:stCondLst>
                                        </p:cTn>
                                        <p:tgtEl>
                                          <p:spTgt spid="103">
                                            <p:txEl>
                                              <p:pRg st="0" end="0"/>
                                            </p:txEl>
                                          </p:spTgt>
                                        </p:tgtEl>
                                        <p:attrNameLst>
                                          <p:attrName>style.visibility</p:attrName>
                                        </p:attrNameLst>
                                      </p:cBhvr>
                                      <p:to>
                                        <p:strVal val="visible"/>
                                      </p:to>
                                    </p:set>
                                    <p:animEffect transition="in" filter="wipe(left)">
                                      <p:cBhvr>
                                        <p:cTn id="93" dur="500"/>
                                        <p:tgtEl>
                                          <p:spTgt spid="103">
                                            <p:txEl>
                                              <p:pRg st="0" end="0"/>
                                            </p:txEl>
                                          </p:spTgt>
                                        </p:tgtEl>
                                      </p:cBhvr>
                                    </p:animEffect>
                                  </p:childTnLst>
                                </p:cTn>
                              </p:par>
                            </p:childTnLst>
                          </p:cTn>
                        </p:par>
                        <p:par>
                          <p:cTn id="94" fill="hold">
                            <p:stCondLst>
                              <p:cond delay="10000"/>
                            </p:stCondLst>
                            <p:childTnLst>
                              <p:par>
                                <p:cTn id="95" presetID="53" presetClass="entr" presetSubtype="16" fill="hold" grpId="0" nodeType="afterEffect">
                                  <p:stCondLst>
                                    <p:cond delay="0"/>
                                  </p:stCondLst>
                                  <p:childTnLst>
                                    <p:set>
                                      <p:cBhvr>
                                        <p:cTn id="96" dur="1" fill="hold">
                                          <p:stCondLst>
                                            <p:cond delay="0"/>
                                          </p:stCondLst>
                                        </p:cTn>
                                        <p:tgtEl>
                                          <p:spTgt spid="105"/>
                                        </p:tgtEl>
                                        <p:attrNameLst>
                                          <p:attrName>style.visibility</p:attrName>
                                        </p:attrNameLst>
                                      </p:cBhvr>
                                      <p:to>
                                        <p:strVal val="visible"/>
                                      </p:to>
                                    </p:set>
                                    <p:anim calcmode="lin" valueType="num">
                                      <p:cBhvr>
                                        <p:cTn id="97" dur="500" fill="hold"/>
                                        <p:tgtEl>
                                          <p:spTgt spid="105"/>
                                        </p:tgtEl>
                                        <p:attrNameLst>
                                          <p:attrName>ppt_w</p:attrName>
                                        </p:attrNameLst>
                                      </p:cBhvr>
                                      <p:tavLst>
                                        <p:tav tm="0">
                                          <p:val>
                                            <p:fltVal val="0"/>
                                          </p:val>
                                        </p:tav>
                                        <p:tav tm="100000">
                                          <p:val>
                                            <p:strVal val="#ppt_w"/>
                                          </p:val>
                                        </p:tav>
                                      </p:tavLst>
                                    </p:anim>
                                    <p:anim calcmode="lin" valueType="num">
                                      <p:cBhvr>
                                        <p:cTn id="98" dur="500" fill="hold"/>
                                        <p:tgtEl>
                                          <p:spTgt spid="105"/>
                                        </p:tgtEl>
                                        <p:attrNameLst>
                                          <p:attrName>ppt_h</p:attrName>
                                        </p:attrNameLst>
                                      </p:cBhvr>
                                      <p:tavLst>
                                        <p:tav tm="0">
                                          <p:val>
                                            <p:fltVal val="0"/>
                                          </p:val>
                                        </p:tav>
                                        <p:tav tm="100000">
                                          <p:val>
                                            <p:strVal val="#ppt_h"/>
                                          </p:val>
                                        </p:tav>
                                      </p:tavLst>
                                    </p:anim>
                                    <p:animEffect transition="in" filter="fade">
                                      <p:cBhvr>
                                        <p:cTn id="99" dur="500"/>
                                        <p:tgtEl>
                                          <p:spTgt spid="105"/>
                                        </p:tgtEl>
                                      </p:cBhvr>
                                    </p:animEffect>
                                  </p:childTnLst>
                                </p:cTn>
                              </p:par>
                            </p:childTnLst>
                          </p:cTn>
                        </p:par>
                        <p:par>
                          <p:cTn id="100" fill="hold">
                            <p:stCondLst>
                              <p:cond delay="10500"/>
                            </p:stCondLst>
                            <p:childTnLst>
                              <p:par>
                                <p:cTn id="101" presetID="22" presetClass="entr" presetSubtype="8" fill="hold" grpId="0" nodeType="afterEffect">
                                  <p:stCondLst>
                                    <p:cond delay="0"/>
                                  </p:stCondLst>
                                  <p:childTnLst>
                                    <p:set>
                                      <p:cBhvr>
                                        <p:cTn id="102" dur="1" fill="hold">
                                          <p:stCondLst>
                                            <p:cond delay="0"/>
                                          </p:stCondLst>
                                        </p:cTn>
                                        <p:tgtEl>
                                          <p:spTgt spid="104"/>
                                        </p:tgtEl>
                                        <p:attrNameLst>
                                          <p:attrName>style.visibility</p:attrName>
                                        </p:attrNameLst>
                                      </p:cBhvr>
                                      <p:to>
                                        <p:strVal val="visible"/>
                                      </p:to>
                                    </p:set>
                                    <p:animEffect transition="in" filter="wipe(left)">
                                      <p:cBhvr>
                                        <p:cTn id="103" dur="500"/>
                                        <p:tgtEl>
                                          <p:spTgt spid="104"/>
                                        </p:tgtEl>
                                      </p:cBhvr>
                                    </p:animEffect>
                                  </p:childTnLst>
                                </p:cTn>
                              </p:par>
                            </p:childTnLst>
                          </p:cTn>
                        </p:par>
                        <p:par>
                          <p:cTn id="104" fill="hold">
                            <p:stCondLst>
                              <p:cond delay="11000"/>
                            </p:stCondLst>
                            <p:childTnLst>
                              <p:par>
                                <p:cTn id="105" presetID="22" presetClass="entr" presetSubtype="8" fill="hold" grpId="0" nodeType="afterEffect">
                                  <p:stCondLst>
                                    <p:cond delay="0"/>
                                  </p:stCondLst>
                                  <p:childTnLst>
                                    <p:set>
                                      <p:cBhvr>
                                        <p:cTn id="106" dur="1" fill="hold">
                                          <p:stCondLst>
                                            <p:cond delay="0"/>
                                          </p:stCondLst>
                                        </p:cTn>
                                        <p:tgtEl>
                                          <p:spTgt spid="106">
                                            <p:txEl>
                                              <p:pRg st="0" end="0"/>
                                            </p:txEl>
                                          </p:spTgt>
                                        </p:tgtEl>
                                        <p:attrNameLst>
                                          <p:attrName>style.visibility</p:attrName>
                                        </p:attrNameLst>
                                      </p:cBhvr>
                                      <p:to>
                                        <p:strVal val="visible"/>
                                      </p:to>
                                    </p:set>
                                    <p:animEffect transition="in" filter="wipe(left)">
                                      <p:cBhvr>
                                        <p:cTn id="107" dur="500"/>
                                        <p:tgtEl>
                                          <p:spTgt spid="106">
                                            <p:txEl>
                                              <p:pRg st="0" end="0"/>
                                            </p:txEl>
                                          </p:spTgt>
                                        </p:tgtEl>
                                      </p:cBhvr>
                                    </p:animEffect>
                                  </p:childTnLst>
                                </p:cTn>
                              </p:par>
                            </p:childTnLst>
                          </p:cTn>
                        </p:par>
                        <p:par>
                          <p:cTn id="108" fill="hold">
                            <p:stCondLst>
                              <p:cond delay="11500"/>
                            </p:stCondLst>
                            <p:childTnLst>
                              <p:par>
                                <p:cTn id="109" presetID="22" presetClass="entr" presetSubtype="8" fill="hold" grpId="0" nodeType="afterEffect">
                                  <p:stCondLst>
                                    <p:cond delay="0"/>
                                  </p:stCondLst>
                                  <p:childTnLst>
                                    <p:set>
                                      <p:cBhvr>
                                        <p:cTn id="110" dur="1" fill="hold">
                                          <p:stCondLst>
                                            <p:cond delay="0"/>
                                          </p:stCondLst>
                                        </p:cTn>
                                        <p:tgtEl>
                                          <p:spTgt spid="107">
                                            <p:txEl>
                                              <p:pRg st="0" end="0"/>
                                            </p:txEl>
                                          </p:spTgt>
                                        </p:tgtEl>
                                        <p:attrNameLst>
                                          <p:attrName>style.visibility</p:attrName>
                                        </p:attrNameLst>
                                      </p:cBhvr>
                                      <p:to>
                                        <p:strVal val="visible"/>
                                      </p:to>
                                    </p:set>
                                    <p:animEffect transition="in" filter="wipe(left)">
                                      <p:cBhvr>
                                        <p:cTn id="111" dur="500"/>
                                        <p:tgtEl>
                                          <p:spTgt spid="10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9" grpId="0" animBg="1"/>
      <p:bldP spid="46" grpId="0" build="p">
        <p:tmplLst>
          <p:tmpl lvl="1">
            <p:tnLst>
              <p:par>
                <p:cTn presetID="22" presetClass="entr" presetSubtype="8" fill="hold" nodeType="afterEffect">
                  <p:stCondLst>
                    <p:cond delay="0"/>
                  </p:stCondLst>
                  <p:childTnLst>
                    <p:set>
                      <p:cBhvr>
                        <p:cTn dur="1" fill="hold">
                          <p:stCondLst>
                            <p:cond delay="0"/>
                          </p:stCondLst>
                        </p:cTn>
                        <p:tgtEl>
                          <p:spTgt spid="46"/>
                        </p:tgtEl>
                        <p:attrNameLst>
                          <p:attrName>style.visibility</p:attrName>
                        </p:attrNameLst>
                      </p:cBhvr>
                      <p:to>
                        <p:strVal val="visible"/>
                      </p:to>
                    </p:set>
                    <p:animEffect transition="in" filter="wipe(left)">
                      <p:cBhvr>
                        <p:cTn dur="500"/>
                        <p:tgtEl>
                          <p:spTgt spid="46"/>
                        </p:tgtEl>
                      </p:cBhvr>
                    </p:animEffect>
                  </p:childTnLst>
                </p:cTn>
              </p:par>
            </p:tnLst>
          </p:tmpl>
        </p:tmplLst>
      </p:bldP>
      <p:bldP spid="47" grpId="0" build="p">
        <p:tmplLst>
          <p:tmpl lvl="1">
            <p:tnLst>
              <p:par>
                <p:cTn presetID="22" presetClass="entr" presetSubtype="8" fill="hold" nodeType="afterEffect">
                  <p:stCondLst>
                    <p:cond delay="0"/>
                  </p:stCondLst>
                  <p:childTnLst>
                    <p:set>
                      <p:cBhvr>
                        <p:cTn dur="1" fill="hold">
                          <p:stCondLst>
                            <p:cond delay="0"/>
                          </p:stCondLst>
                        </p:cTn>
                        <p:tgtEl>
                          <p:spTgt spid="47"/>
                        </p:tgtEl>
                        <p:attrNameLst>
                          <p:attrName>style.visibility</p:attrName>
                        </p:attrNameLst>
                      </p:cBhvr>
                      <p:to>
                        <p:strVal val="visible"/>
                      </p:to>
                    </p:set>
                    <p:animEffect transition="in" filter="wipe(left)">
                      <p:cBhvr>
                        <p:cTn dur="500"/>
                        <p:tgtEl>
                          <p:spTgt spid="47"/>
                        </p:tgtEl>
                      </p:cBhvr>
                    </p:animEffect>
                  </p:childTnLst>
                </p:cTn>
              </p:par>
            </p:tnLst>
          </p:tmpl>
        </p:tmplLst>
      </p:bldP>
      <p:bldP spid="76" grpId="0" animBg="1"/>
      <p:bldP spid="77" grpId="0" animBg="1"/>
      <p:bldP spid="78" grpId="0" build="p">
        <p:tmplLst>
          <p:tmpl lvl="1">
            <p:tnLst>
              <p:par>
                <p:cTn presetID="22" presetClass="entr" presetSubtype="8" fill="hold" nodeType="afterEffect">
                  <p:stCondLst>
                    <p:cond delay="0"/>
                  </p:stCondLst>
                  <p:childTnLst>
                    <p:set>
                      <p:cBhvr>
                        <p:cTn dur="1" fill="hold">
                          <p:stCondLst>
                            <p:cond delay="0"/>
                          </p:stCondLst>
                        </p:cTn>
                        <p:tgtEl>
                          <p:spTgt spid="78"/>
                        </p:tgtEl>
                        <p:attrNameLst>
                          <p:attrName>style.visibility</p:attrName>
                        </p:attrNameLst>
                      </p:cBhvr>
                      <p:to>
                        <p:strVal val="visible"/>
                      </p:to>
                    </p:set>
                    <p:animEffect transition="in" filter="wipe(left)">
                      <p:cBhvr>
                        <p:cTn dur="500"/>
                        <p:tgtEl>
                          <p:spTgt spid="78"/>
                        </p:tgtEl>
                      </p:cBhvr>
                    </p:animEffect>
                  </p:childTnLst>
                </p:cTn>
              </p:par>
            </p:tnLst>
          </p:tmpl>
        </p:tmplLst>
      </p:bldP>
      <p:bldP spid="79" grpId="0" build="p">
        <p:tmplLst>
          <p:tmpl lvl="1">
            <p:tnLst>
              <p:par>
                <p:cTn presetID="22" presetClass="entr" presetSubtype="8" fill="hold" nodeType="afterEffect">
                  <p:stCondLst>
                    <p:cond delay="0"/>
                  </p:stCondLst>
                  <p:childTnLst>
                    <p:set>
                      <p:cBhvr>
                        <p:cTn dur="1" fill="hold">
                          <p:stCondLst>
                            <p:cond delay="0"/>
                          </p:stCondLst>
                        </p:cTn>
                        <p:tgtEl>
                          <p:spTgt spid="79"/>
                        </p:tgtEl>
                        <p:attrNameLst>
                          <p:attrName>style.visibility</p:attrName>
                        </p:attrNameLst>
                      </p:cBhvr>
                      <p:to>
                        <p:strVal val="visible"/>
                      </p:to>
                    </p:set>
                    <p:animEffect transition="in" filter="wipe(left)">
                      <p:cBhvr>
                        <p:cTn dur="500"/>
                        <p:tgtEl>
                          <p:spTgt spid="79"/>
                        </p:tgtEl>
                      </p:cBhvr>
                    </p:animEffect>
                  </p:childTnLst>
                </p:cTn>
              </p:par>
            </p:tnLst>
          </p:tmpl>
        </p:tmplLst>
      </p:bldP>
      <p:bldP spid="80" grpId="0" animBg="1"/>
      <p:bldP spid="81" grpId="0" animBg="1"/>
      <p:bldP spid="82" grpId="0" build="p">
        <p:tmplLst>
          <p:tmpl lvl="1">
            <p:tnLst>
              <p:par>
                <p:cTn presetID="22" presetClass="entr" presetSubtype="8" fill="hold" nodeType="afterEffect">
                  <p:stCondLst>
                    <p:cond delay="0"/>
                  </p:stCondLst>
                  <p:childTnLst>
                    <p:set>
                      <p:cBhvr>
                        <p:cTn dur="1" fill="hold">
                          <p:stCondLst>
                            <p:cond delay="0"/>
                          </p:stCondLst>
                        </p:cTn>
                        <p:tgtEl>
                          <p:spTgt spid="82"/>
                        </p:tgtEl>
                        <p:attrNameLst>
                          <p:attrName>style.visibility</p:attrName>
                        </p:attrNameLst>
                      </p:cBhvr>
                      <p:to>
                        <p:strVal val="visible"/>
                      </p:to>
                    </p:set>
                    <p:animEffect transition="in" filter="wipe(left)">
                      <p:cBhvr>
                        <p:cTn dur="500"/>
                        <p:tgtEl>
                          <p:spTgt spid="82"/>
                        </p:tgtEl>
                      </p:cBhvr>
                    </p:animEffect>
                  </p:childTnLst>
                </p:cTn>
              </p:par>
            </p:tnLst>
          </p:tmpl>
        </p:tmplLst>
      </p:bldP>
      <p:bldP spid="83" grpId="0" build="p">
        <p:tmplLst>
          <p:tmpl lvl="1">
            <p:tnLst>
              <p:par>
                <p:cTn presetID="22" presetClass="entr" presetSubtype="8" fill="hold" nodeType="afterEffect">
                  <p:stCondLst>
                    <p:cond delay="0"/>
                  </p:stCondLst>
                  <p:childTnLst>
                    <p:set>
                      <p:cBhvr>
                        <p:cTn dur="1" fill="hold">
                          <p:stCondLst>
                            <p:cond delay="0"/>
                          </p:stCondLst>
                        </p:cTn>
                        <p:tgtEl>
                          <p:spTgt spid="83"/>
                        </p:tgtEl>
                        <p:attrNameLst>
                          <p:attrName>style.visibility</p:attrName>
                        </p:attrNameLst>
                      </p:cBhvr>
                      <p:to>
                        <p:strVal val="visible"/>
                      </p:to>
                    </p:set>
                    <p:animEffect transition="in" filter="wipe(left)">
                      <p:cBhvr>
                        <p:cTn dur="500"/>
                        <p:tgtEl>
                          <p:spTgt spid="83"/>
                        </p:tgtEl>
                      </p:cBhvr>
                    </p:animEffect>
                  </p:childTnLst>
                </p:cTn>
              </p:par>
            </p:tnLst>
          </p:tmpl>
        </p:tmplLst>
      </p:bldP>
      <p:bldP spid="96" grpId="0" animBg="1"/>
      <p:bldP spid="97" grpId="0" animBg="1"/>
      <p:bldP spid="98" grpId="0" build="p">
        <p:tmplLst>
          <p:tmpl lvl="1">
            <p:tnLst>
              <p:par>
                <p:cTn presetID="22" presetClass="entr" presetSubtype="8" fill="hold" nodeType="afterEffect">
                  <p:stCondLst>
                    <p:cond delay="0"/>
                  </p:stCondLst>
                  <p:childTnLst>
                    <p:set>
                      <p:cBhvr>
                        <p:cTn dur="1" fill="hold">
                          <p:stCondLst>
                            <p:cond delay="0"/>
                          </p:stCondLst>
                        </p:cTn>
                        <p:tgtEl>
                          <p:spTgt spid="98"/>
                        </p:tgtEl>
                        <p:attrNameLst>
                          <p:attrName>style.visibility</p:attrName>
                        </p:attrNameLst>
                      </p:cBhvr>
                      <p:to>
                        <p:strVal val="visible"/>
                      </p:to>
                    </p:set>
                    <p:animEffect transition="in" filter="wipe(left)">
                      <p:cBhvr>
                        <p:cTn dur="500"/>
                        <p:tgtEl>
                          <p:spTgt spid="98"/>
                        </p:tgtEl>
                      </p:cBhvr>
                    </p:animEffect>
                  </p:childTnLst>
                </p:cTn>
              </p:par>
            </p:tnLst>
          </p:tmpl>
        </p:tmplLst>
      </p:bldP>
      <p:bldP spid="99" grpId="0" build="p">
        <p:tmplLst>
          <p:tmpl lvl="1">
            <p:tnLst>
              <p:par>
                <p:cTn presetID="22" presetClass="entr" presetSubtype="8" fill="hold" nodeType="afterEffect">
                  <p:stCondLst>
                    <p:cond delay="0"/>
                  </p:stCondLst>
                  <p:childTnLst>
                    <p:set>
                      <p:cBhvr>
                        <p:cTn dur="1" fill="hold">
                          <p:stCondLst>
                            <p:cond delay="0"/>
                          </p:stCondLst>
                        </p:cTn>
                        <p:tgtEl>
                          <p:spTgt spid="99"/>
                        </p:tgtEl>
                        <p:attrNameLst>
                          <p:attrName>style.visibility</p:attrName>
                        </p:attrNameLst>
                      </p:cBhvr>
                      <p:to>
                        <p:strVal val="visible"/>
                      </p:to>
                    </p:set>
                    <p:animEffect transition="in" filter="wipe(left)">
                      <p:cBhvr>
                        <p:cTn dur="500"/>
                        <p:tgtEl>
                          <p:spTgt spid="99"/>
                        </p:tgtEl>
                      </p:cBhvr>
                    </p:animEffect>
                  </p:childTnLst>
                </p:cTn>
              </p:par>
            </p:tnLst>
          </p:tmpl>
        </p:tmplLst>
      </p:bldP>
      <p:bldP spid="100" grpId="0" animBg="1"/>
      <p:bldP spid="101" grpId="0" animBg="1"/>
      <p:bldP spid="102" grpId="0" build="p">
        <p:tmplLst>
          <p:tmpl lvl="1">
            <p:tnLst>
              <p:par>
                <p:cTn presetID="22" presetClass="entr" presetSubtype="8" fill="hold" nodeType="afterEffect">
                  <p:stCondLst>
                    <p:cond delay="0"/>
                  </p:stCondLst>
                  <p:childTnLst>
                    <p:set>
                      <p:cBhvr>
                        <p:cTn dur="1" fill="hold">
                          <p:stCondLst>
                            <p:cond delay="0"/>
                          </p:stCondLst>
                        </p:cTn>
                        <p:tgtEl>
                          <p:spTgt spid="102"/>
                        </p:tgtEl>
                        <p:attrNameLst>
                          <p:attrName>style.visibility</p:attrName>
                        </p:attrNameLst>
                      </p:cBhvr>
                      <p:to>
                        <p:strVal val="visible"/>
                      </p:to>
                    </p:set>
                    <p:animEffect transition="in" filter="wipe(left)">
                      <p:cBhvr>
                        <p:cTn dur="500"/>
                        <p:tgtEl>
                          <p:spTgt spid="102"/>
                        </p:tgtEl>
                      </p:cBhvr>
                    </p:animEffect>
                  </p:childTnLst>
                </p:cTn>
              </p:par>
            </p:tnLst>
          </p:tmpl>
        </p:tmplLst>
      </p:bldP>
      <p:bldP spid="103" grpId="0" build="p">
        <p:tmplLst>
          <p:tmpl lvl="1">
            <p:tnLst>
              <p:par>
                <p:cTn presetID="22" presetClass="entr" presetSubtype="8" fill="hold" nodeType="afterEffect">
                  <p:stCondLst>
                    <p:cond delay="0"/>
                  </p:stCondLst>
                  <p:childTnLst>
                    <p:set>
                      <p:cBhvr>
                        <p:cTn dur="1" fill="hold">
                          <p:stCondLst>
                            <p:cond delay="0"/>
                          </p:stCondLst>
                        </p:cTn>
                        <p:tgtEl>
                          <p:spTgt spid="103"/>
                        </p:tgtEl>
                        <p:attrNameLst>
                          <p:attrName>style.visibility</p:attrName>
                        </p:attrNameLst>
                      </p:cBhvr>
                      <p:to>
                        <p:strVal val="visible"/>
                      </p:to>
                    </p:set>
                    <p:animEffect transition="in" filter="wipe(left)">
                      <p:cBhvr>
                        <p:cTn dur="500"/>
                        <p:tgtEl>
                          <p:spTgt spid="103"/>
                        </p:tgtEl>
                      </p:cBhvr>
                    </p:animEffect>
                  </p:childTnLst>
                </p:cTn>
              </p:par>
            </p:tnLst>
          </p:tmpl>
        </p:tmplLst>
      </p:bldP>
      <p:bldP spid="104" grpId="0" animBg="1"/>
      <p:bldP spid="105" grpId="0" animBg="1"/>
      <p:bldP spid="106" grpId="0" build="p">
        <p:tmplLst>
          <p:tmpl lvl="1">
            <p:tnLst>
              <p:par>
                <p:cTn presetID="22" presetClass="entr" presetSubtype="8" fill="hold" nodeType="afterEffect">
                  <p:stCondLst>
                    <p:cond delay="0"/>
                  </p:stCondLst>
                  <p:childTnLst>
                    <p:set>
                      <p:cBhvr>
                        <p:cTn dur="1" fill="hold">
                          <p:stCondLst>
                            <p:cond delay="0"/>
                          </p:stCondLst>
                        </p:cTn>
                        <p:tgtEl>
                          <p:spTgt spid="106"/>
                        </p:tgtEl>
                        <p:attrNameLst>
                          <p:attrName>style.visibility</p:attrName>
                        </p:attrNameLst>
                      </p:cBhvr>
                      <p:to>
                        <p:strVal val="visible"/>
                      </p:to>
                    </p:set>
                    <p:animEffect transition="in" filter="wipe(left)">
                      <p:cBhvr>
                        <p:cTn dur="500"/>
                        <p:tgtEl>
                          <p:spTgt spid="106"/>
                        </p:tgtEl>
                      </p:cBhvr>
                    </p:animEffect>
                  </p:childTnLst>
                </p:cTn>
              </p:par>
            </p:tnLst>
          </p:tmpl>
        </p:tmplLst>
      </p:bldP>
      <p:bldP spid="107" grpId="0" build="p">
        <p:tmplLst>
          <p:tmpl lvl="1">
            <p:tnLst>
              <p:par>
                <p:cTn presetID="22" presetClass="entr" presetSubtype="8" fill="hold" nodeType="afterEffect">
                  <p:stCondLst>
                    <p:cond delay="0"/>
                  </p:stCondLst>
                  <p:childTnLst>
                    <p:set>
                      <p:cBhvr>
                        <p:cTn dur="1" fill="hold">
                          <p:stCondLst>
                            <p:cond delay="0"/>
                          </p:stCondLst>
                        </p:cTn>
                        <p:tgtEl>
                          <p:spTgt spid="107"/>
                        </p:tgtEl>
                        <p:attrNameLst>
                          <p:attrName>style.visibility</p:attrName>
                        </p:attrNameLst>
                      </p:cBhvr>
                      <p:to>
                        <p:strVal val="visible"/>
                      </p:to>
                    </p:set>
                    <p:animEffect transition="in" filter="wipe(left)">
                      <p:cBhvr>
                        <p:cTn dur="500"/>
                        <p:tgtEl>
                          <p:spTgt spid="107"/>
                        </p:tgtEl>
                      </p:cBhvr>
                    </p:animEffect>
                  </p:childTnLst>
                </p:cTn>
              </p:par>
            </p:tnLst>
          </p:tmpl>
        </p:tmplLst>
      </p:bldP>
    </p:bldLst>
  </p:timing>
  <p:hf sldNum="0"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75_Image Layouts">
    <p:spTree>
      <p:nvGrpSpPr>
        <p:cNvPr id="1" name=""/>
        <p:cNvGrpSpPr/>
        <p:nvPr/>
      </p:nvGrpSpPr>
      <p:grpSpPr>
        <a:xfrm>
          <a:off x="0" y="0"/>
          <a:ext cx="0" cy="0"/>
          <a:chOff x="0" y="0"/>
          <a:chExt cx="0" cy="0"/>
        </a:xfrm>
      </p:grpSpPr>
      <p:sp>
        <p:nvSpPr>
          <p:cNvPr id="2" name="Rounded Rectangle 1"/>
          <p:cNvSpPr/>
          <p:nvPr/>
        </p:nvSpPr>
        <p:spPr>
          <a:xfrm>
            <a:off x="400050" y="1769679"/>
            <a:ext cx="1833166" cy="1012022"/>
          </a:xfrm>
          <a:prstGeom prst="roundRect">
            <a:avLst>
              <a:gd name="adj" fmla="val 4806"/>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Picture Placeholder 7"/>
          <p:cNvSpPr>
            <a:spLocks noGrp="1"/>
          </p:cNvSpPr>
          <p:nvPr>
            <p:ph type="pic" sz="quarter" idx="19" hasCustomPrompt="1"/>
          </p:nvPr>
        </p:nvSpPr>
        <p:spPr>
          <a:xfrm>
            <a:off x="756440" y="1113387"/>
            <a:ext cx="1139436" cy="1139436"/>
          </a:xfrm>
          <a:prstGeom prst="ellipse">
            <a:avLst/>
          </a:prstGeom>
          <a:solidFill>
            <a:schemeClr val="tx2">
              <a:lumMod val="10000"/>
              <a:lumOff val="90000"/>
            </a:schemeClr>
          </a:solidFill>
          <a:ln w="19050">
            <a:noFill/>
          </a:ln>
          <a:effectLst/>
        </p:spPr>
        <p:txBody>
          <a:bodyPr lIns="0" tIns="91440" rIns="0" bIns="0" anchor="b"/>
          <a:lstStyle>
            <a:lvl1pPr algn="ctr" rtl="0">
              <a:buNone/>
              <a:defRPr sz="800">
                <a:solidFill>
                  <a:schemeClr val="tx1">
                    <a:lumMod val="75000"/>
                    <a:lumOff val="25000"/>
                  </a:schemeClr>
                </a:solidFill>
              </a:defRPr>
            </a:lvl1pPr>
          </a:lstStyle>
          <a:p>
            <a:r>
              <a:rPr lang="en-US" dirty="0"/>
              <a:t>Image Holder</a:t>
            </a:r>
          </a:p>
        </p:txBody>
      </p:sp>
      <p:sp>
        <p:nvSpPr>
          <p:cNvPr id="46" name="Text Placeholder 3"/>
          <p:cNvSpPr>
            <a:spLocks noGrp="1"/>
          </p:cNvSpPr>
          <p:nvPr>
            <p:ph type="body" sz="quarter" idx="16" hasCustomPrompt="1"/>
          </p:nvPr>
        </p:nvSpPr>
        <p:spPr>
          <a:xfrm>
            <a:off x="612291" y="2291023"/>
            <a:ext cx="1425659" cy="206151"/>
          </a:xfrm>
          <a:prstGeom prst="rect">
            <a:avLst/>
          </a:prstGeom>
        </p:spPr>
        <p:txBody>
          <a:bodyPr lIns="0" tIns="0" rIns="0" bIns="0" anchor="ctr"/>
          <a:lstStyle>
            <a:lvl1pPr marL="0" indent="0" algn="ctr">
              <a:buFont typeface="Arial" panose="020B0604020202020204" pitchFamily="34" charset="0"/>
              <a:buNone/>
              <a:defRPr sz="1200" b="1">
                <a:solidFill>
                  <a:schemeClr val="bg1"/>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200"/>
            </a:lvl5pPr>
          </a:lstStyle>
          <a:p>
            <a:pPr lvl="0"/>
            <a:r>
              <a:rPr lang="en-US" dirty="0"/>
              <a:t>Click to add name</a:t>
            </a:r>
          </a:p>
        </p:txBody>
      </p:sp>
      <p:sp>
        <p:nvSpPr>
          <p:cNvPr id="47" name="Text Placeholder 3"/>
          <p:cNvSpPr>
            <a:spLocks noGrp="1"/>
          </p:cNvSpPr>
          <p:nvPr>
            <p:ph type="body" sz="quarter" idx="17" hasCustomPrompt="1"/>
          </p:nvPr>
        </p:nvSpPr>
        <p:spPr>
          <a:xfrm>
            <a:off x="612291" y="2508474"/>
            <a:ext cx="1425659" cy="206151"/>
          </a:xfrm>
          <a:prstGeom prst="rect">
            <a:avLst/>
          </a:prstGeom>
        </p:spPr>
        <p:txBody>
          <a:bodyPr lIns="0" tIns="0" rIns="0" bIns="0" anchor="ctr"/>
          <a:lstStyle>
            <a:lvl1pPr marL="0" indent="0" algn="ctr">
              <a:buFont typeface="Arial" panose="020B0604020202020204" pitchFamily="34" charset="0"/>
              <a:buNone/>
              <a:defRPr sz="1100" b="0">
                <a:solidFill>
                  <a:schemeClr val="bg1"/>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200"/>
            </a:lvl5pPr>
          </a:lstStyle>
          <a:p>
            <a:pPr lvl="0"/>
            <a:r>
              <a:rPr lang="en-US" dirty="0"/>
              <a:t>Click to add Text</a:t>
            </a:r>
          </a:p>
        </p:txBody>
      </p:sp>
      <p:sp>
        <p:nvSpPr>
          <p:cNvPr id="44" name="Rounded Rectangle 43"/>
          <p:cNvSpPr/>
          <p:nvPr/>
        </p:nvSpPr>
        <p:spPr>
          <a:xfrm>
            <a:off x="2568700" y="1769679"/>
            <a:ext cx="1833166" cy="1012022"/>
          </a:xfrm>
          <a:prstGeom prst="roundRect">
            <a:avLst>
              <a:gd name="adj" fmla="val 4806"/>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Picture Placeholder 7"/>
          <p:cNvSpPr>
            <a:spLocks noGrp="1"/>
          </p:cNvSpPr>
          <p:nvPr>
            <p:ph type="pic" sz="quarter" idx="20" hasCustomPrompt="1"/>
          </p:nvPr>
        </p:nvSpPr>
        <p:spPr>
          <a:xfrm>
            <a:off x="2915566" y="1113387"/>
            <a:ext cx="1139436" cy="1139436"/>
          </a:xfrm>
          <a:prstGeom prst="ellipse">
            <a:avLst/>
          </a:prstGeom>
          <a:solidFill>
            <a:schemeClr val="tx2">
              <a:lumMod val="10000"/>
              <a:lumOff val="90000"/>
            </a:schemeClr>
          </a:solidFill>
          <a:ln w="19050">
            <a:noFill/>
          </a:ln>
          <a:effectLst/>
        </p:spPr>
        <p:txBody>
          <a:bodyPr lIns="0" tIns="91440" rIns="0" bIns="0" anchor="b"/>
          <a:lstStyle>
            <a:lvl1pPr algn="ctr" rtl="0">
              <a:buNone/>
              <a:defRPr sz="800">
                <a:solidFill>
                  <a:schemeClr val="tx1">
                    <a:lumMod val="75000"/>
                    <a:lumOff val="25000"/>
                  </a:schemeClr>
                </a:solidFill>
              </a:defRPr>
            </a:lvl1pPr>
          </a:lstStyle>
          <a:p>
            <a:r>
              <a:rPr lang="en-US" dirty="0"/>
              <a:t>Image Holder</a:t>
            </a:r>
          </a:p>
        </p:txBody>
      </p:sp>
      <p:sp>
        <p:nvSpPr>
          <p:cNvPr id="48" name="Text Placeholder 3"/>
          <p:cNvSpPr>
            <a:spLocks noGrp="1"/>
          </p:cNvSpPr>
          <p:nvPr>
            <p:ph type="body" sz="quarter" idx="21" hasCustomPrompt="1"/>
          </p:nvPr>
        </p:nvSpPr>
        <p:spPr>
          <a:xfrm>
            <a:off x="2780942" y="2291023"/>
            <a:ext cx="1425659" cy="206151"/>
          </a:xfrm>
          <a:prstGeom prst="rect">
            <a:avLst/>
          </a:prstGeom>
        </p:spPr>
        <p:txBody>
          <a:bodyPr lIns="0" tIns="0" rIns="0" bIns="0" anchor="ctr"/>
          <a:lstStyle>
            <a:lvl1pPr marL="0" indent="0" algn="ctr">
              <a:buFont typeface="Arial" panose="020B0604020202020204" pitchFamily="34" charset="0"/>
              <a:buNone/>
              <a:defRPr sz="1200" b="1">
                <a:solidFill>
                  <a:schemeClr val="bg1"/>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200"/>
            </a:lvl5pPr>
          </a:lstStyle>
          <a:p>
            <a:pPr lvl="0"/>
            <a:r>
              <a:rPr lang="en-US" dirty="0"/>
              <a:t>Click to add name</a:t>
            </a:r>
          </a:p>
        </p:txBody>
      </p:sp>
      <p:sp>
        <p:nvSpPr>
          <p:cNvPr id="50" name="Text Placeholder 3"/>
          <p:cNvSpPr>
            <a:spLocks noGrp="1"/>
          </p:cNvSpPr>
          <p:nvPr>
            <p:ph type="body" sz="quarter" idx="22" hasCustomPrompt="1"/>
          </p:nvPr>
        </p:nvSpPr>
        <p:spPr>
          <a:xfrm>
            <a:off x="2780942" y="2508474"/>
            <a:ext cx="1425659" cy="206151"/>
          </a:xfrm>
          <a:prstGeom prst="rect">
            <a:avLst/>
          </a:prstGeom>
        </p:spPr>
        <p:txBody>
          <a:bodyPr lIns="0" tIns="0" rIns="0" bIns="0" anchor="ctr"/>
          <a:lstStyle>
            <a:lvl1pPr marL="0" indent="0" algn="ctr">
              <a:buFont typeface="Arial" panose="020B0604020202020204" pitchFamily="34" charset="0"/>
              <a:buNone/>
              <a:defRPr sz="1100" b="0">
                <a:solidFill>
                  <a:schemeClr val="bg1"/>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200"/>
            </a:lvl5pPr>
          </a:lstStyle>
          <a:p>
            <a:pPr lvl="0"/>
            <a:r>
              <a:rPr lang="en-US" dirty="0"/>
              <a:t>Click to add Text</a:t>
            </a:r>
          </a:p>
        </p:txBody>
      </p:sp>
      <p:sp>
        <p:nvSpPr>
          <p:cNvPr id="51" name="Rounded Rectangle 50"/>
          <p:cNvSpPr/>
          <p:nvPr/>
        </p:nvSpPr>
        <p:spPr>
          <a:xfrm>
            <a:off x="4737350" y="1769679"/>
            <a:ext cx="1833166" cy="1012022"/>
          </a:xfrm>
          <a:prstGeom prst="roundRect">
            <a:avLst>
              <a:gd name="adj" fmla="val 4806"/>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Picture Placeholder 7"/>
          <p:cNvSpPr>
            <a:spLocks noGrp="1"/>
          </p:cNvSpPr>
          <p:nvPr>
            <p:ph type="pic" sz="quarter" idx="23" hasCustomPrompt="1"/>
          </p:nvPr>
        </p:nvSpPr>
        <p:spPr>
          <a:xfrm>
            <a:off x="5074692" y="1113387"/>
            <a:ext cx="1139436" cy="1139436"/>
          </a:xfrm>
          <a:prstGeom prst="ellipse">
            <a:avLst/>
          </a:prstGeom>
          <a:solidFill>
            <a:schemeClr val="tx2">
              <a:lumMod val="10000"/>
              <a:lumOff val="90000"/>
            </a:schemeClr>
          </a:solidFill>
          <a:ln w="19050">
            <a:noFill/>
          </a:ln>
          <a:effectLst/>
        </p:spPr>
        <p:txBody>
          <a:bodyPr lIns="0" tIns="91440" rIns="0" bIns="0" anchor="b"/>
          <a:lstStyle>
            <a:lvl1pPr algn="ctr" rtl="0">
              <a:buNone/>
              <a:defRPr sz="800">
                <a:solidFill>
                  <a:schemeClr val="tx1">
                    <a:lumMod val="75000"/>
                    <a:lumOff val="25000"/>
                  </a:schemeClr>
                </a:solidFill>
              </a:defRPr>
            </a:lvl1pPr>
          </a:lstStyle>
          <a:p>
            <a:r>
              <a:rPr lang="en-US" dirty="0"/>
              <a:t>Image Holder</a:t>
            </a:r>
          </a:p>
        </p:txBody>
      </p:sp>
      <p:sp>
        <p:nvSpPr>
          <p:cNvPr id="53" name="Text Placeholder 3"/>
          <p:cNvSpPr>
            <a:spLocks noGrp="1"/>
          </p:cNvSpPr>
          <p:nvPr>
            <p:ph type="body" sz="quarter" idx="24" hasCustomPrompt="1"/>
          </p:nvPr>
        </p:nvSpPr>
        <p:spPr>
          <a:xfrm>
            <a:off x="4940068" y="2291023"/>
            <a:ext cx="1425659" cy="206151"/>
          </a:xfrm>
          <a:prstGeom prst="rect">
            <a:avLst/>
          </a:prstGeom>
        </p:spPr>
        <p:txBody>
          <a:bodyPr lIns="0" tIns="0" rIns="0" bIns="0" anchor="ctr"/>
          <a:lstStyle>
            <a:lvl1pPr marL="0" indent="0" algn="ctr">
              <a:buFont typeface="Arial" panose="020B0604020202020204" pitchFamily="34" charset="0"/>
              <a:buNone/>
              <a:defRPr sz="1200" b="1">
                <a:solidFill>
                  <a:schemeClr val="bg1"/>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200"/>
            </a:lvl5pPr>
          </a:lstStyle>
          <a:p>
            <a:pPr lvl="0"/>
            <a:r>
              <a:rPr lang="en-US" dirty="0"/>
              <a:t>Click to add name</a:t>
            </a:r>
          </a:p>
        </p:txBody>
      </p:sp>
      <p:sp>
        <p:nvSpPr>
          <p:cNvPr id="54" name="Text Placeholder 3"/>
          <p:cNvSpPr>
            <a:spLocks noGrp="1"/>
          </p:cNvSpPr>
          <p:nvPr>
            <p:ph type="body" sz="quarter" idx="25" hasCustomPrompt="1"/>
          </p:nvPr>
        </p:nvSpPr>
        <p:spPr>
          <a:xfrm>
            <a:off x="4940068" y="2508474"/>
            <a:ext cx="1425659" cy="206151"/>
          </a:xfrm>
          <a:prstGeom prst="rect">
            <a:avLst/>
          </a:prstGeom>
        </p:spPr>
        <p:txBody>
          <a:bodyPr lIns="0" tIns="0" rIns="0" bIns="0" anchor="ctr"/>
          <a:lstStyle>
            <a:lvl1pPr marL="0" indent="0" algn="ctr">
              <a:buFont typeface="Arial" panose="020B0604020202020204" pitchFamily="34" charset="0"/>
              <a:buNone/>
              <a:defRPr sz="1100" b="0">
                <a:solidFill>
                  <a:schemeClr val="bg1"/>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200"/>
            </a:lvl5pPr>
          </a:lstStyle>
          <a:p>
            <a:pPr lvl="0"/>
            <a:r>
              <a:rPr lang="en-US" dirty="0"/>
              <a:t>Click to add Text</a:t>
            </a:r>
          </a:p>
        </p:txBody>
      </p:sp>
      <p:sp>
        <p:nvSpPr>
          <p:cNvPr id="55" name="Rounded Rectangle 54"/>
          <p:cNvSpPr/>
          <p:nvPr/>
        </p:nvSpPr>
        <p:spPr>
          <a:xfrm>
            <a:off x="6906001" y="1769679"/>
            <a:ext cx="1833166" cy="1012022"/>
          </a:xfrm>
          <a:prstGeom prst="roundRect">
            <a:avLst>
              <a:gd name="adj" fmla="val 480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Picture Placeholder 7"/>
          <p:cNvSpPr>
            <a:spLocks noGrp="1"/>
          </p:cNvSpPr>
          <p:nvPr>
            <p:ph type="pic" sz="quarter" idx="26" hasCustomPrompt="1"/>
          </p:nvPr>
        </p:nvSpPr>
        <p:spPr>
          <a:xfrm>
            <a:off x="7252866" y="1113387"/>
            <a:ext cx="1139436" cy="1139436"/>
          </a:xfrm>
          <a:prstGeom prst="ellipse">
            <a:avLst/>
          </a:prstGeom>
          <a:solidFill>
            <a:schemeClr val="tx2">
              <a:lumMod val="10000"/>
              <a:lumOff val="90000"/>
            </a:schemeClr>
          </a:solidFill>
          <a:ln w="19050">
            <a:noFill/>
          </a:ln>
          <a:effectLst/>
        </p:spPr>
        <p:txBody>
          <a:bodyPr lIns="0" tIns="91440" rIns="0" bIns="0" anchor="b"/>
          <a:lstStyle>
            <a:lvl1pPr algn="ctr" rtl="0">
              <a:buNone/>
              <a:defRPr sz="800">
                <a:solidFill>
                  <a:schemeClr val="tx1">
                    <a:lumMod val="75000"/>
                    <a:lumOff val="25000"/>
                  </a:schemeClr>
                </a:solidFill>
              </a:defRPr>
            </a:lvl1pPr>
          </a:lstStyle>
          <a:p>
            <a:r>
              <a:rPr lang="en-US" dirty="0"/>
              <a:t>Image Holder</a:t>
            </a:r>
          </a:p>
        </p:txBody>
      </p:sp>
      <p:sp>
        <p:nvSpPr>
          <p:cNvPr id="57" name="Text Placeholder 3"/>
          <p:cNvSpPr>
            <a:spLocks noGrp="1"/>
          </p:cNvSpPr>
          <p:nvPr>
            <p:ph type="body" sz="quarter" idx="27" hasCustomPrompt="1"/>
          </p:nvPr>
        </p:nvSpPr>
        <p:spPr>
          <a:xfrm>
            <a:off x="7118242" y="2291023"/>
            <a:ext cx="1425659" cy="206151"/>
          </a:xfrm>
          <a:prstGeom prst="rect">
            <a:avLst/>
          </a:prstGeom>
        </p:spPr>
        <p:txBody>
          <a:bodyPr lIns="0" tIns="0" rIns="0" bIns="0" anchor="ctr"/>
          <a:lstStyle>
            <a:lvl1pPr marL="0" indent="0" algn="ctr">
              <a:buFont typeface="Arial" panose="020B0604020202020204" pitchFamily="34" charset="0"/>
              <a:buNone/>
              <a:defRPr sz="1200" b="1">
                <a:solidFill>
                  <a:schemeClr val="bg1"/>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200"/>
            </a:lvl5pPr>
          </a:lstStyle>
          <a:p>
            <a:pPr lvl="0"/>
            <a:r>
              <a:rPr lang="en-US" dirty="0"/>
              <a:t>Click to add name</a:t>
            </a:r>
          </a:p>
        </p:txBody>
      </p:sp>
      <p:sp>
        <p:nvSpPr>
          <p:cNvPr id="58" name="Text Placeholder 3"/>
          <p:cNvSpPr>
            <a:spLocks noGrp="1"/>
          </p:cNvSpPr>
          <p:nvPr>
            <p:ph type="body" sz="quarter" idx="28" hasCustomPrompt="1"/>
          </p:nvPr>
        </p:nvSpPr>
        <p:spPr>
          <a:xfrm>
            <a:off x="7118242" y="2508474"/>
            <a:ext cx="1425659" cy="206151"/>
          </a:xfrm>
          <a:prstGeom prst="rect">
            <a:avLst/>
          </a:prstGeom>
        </p:spPr>
        <p:txBody>
          <a:bodyPr lIns="0" tIns="0" rIns="0" bIns="0" anchor="ctr"/>
          <a:lstStyle>
            <a:lvl1pPr marL="0" indent="0" algn="ctr">
              <a:buFont typeface="Arial" panose="020B0604020202020204" pitchFamily="34" charset="0"/>
              <a:buNone/>
              <a:defRPr sz="1100" b="0">
                <a:solidFill>
                  <a:schemeClr val="bg1"/>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200"/>
            </a:lvl5pPr>
          </a:lstStyle>
          <a:p>
            <a:pPr lvl="0"/>
            <a:r>
              <a:rPr lang="en-US" dirty="0"/>
              <a:t>Click to add Text</a:t>
            </a:r>
          </a:p>
        </p:txBody>
      </p:sp>
      <p:sp>
        <p:nvSpPr>
          <p:cNvPr id="59" name="Rounded Rectangle 58"/>
          <p:cNvSpPr/>
          <p:nvPr/>
        </p:nvSpPr>
        <p:spPr>
          <a:xfrm>
            <a:off x="400050" y="3505517"/>
            <a:ext cx="1833166" cy="1012022"/>
          </a:xfrm>
          <a:prstGeom prst="roundRect">
            <a:avLst>
              <a:gd name="adj" fmla="val 4806"/>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Picture Placeholder 7"/>
          <p:cNvSpPr>
            <a:spLocks noGrp="1"/>
          </p:cNvSpPr>
          <p:nvPr>
            <p:ph type="pic" sz="quarter" idx="29" hasCustomPrompt="1"/>
          </p:nvPr>
        </p:nvSpPr>
        <p:spPr>
          <a:xfrm>
            <a:off x="756440" y="2849225"/>
            <a:ext cx="1139436" cy="1139436"/>
          </a:xfrm>
          <a:prstGeom prst="ellipse">
            <a:avLst/>
          </a:prstGeom>
          <a:solidFill>
            <a:schemeClr val="tx2">
              <a:lumMod val="10000"/>
              <a:lumOff val="90000"/>
            </a:schemeClr>
          </a:solidFill>
          <a:ln w="19050">
            <a:noFill/>
          </a:ln>
          <a:effectLst/>
        </p:spPr>
        <p:txBody>
          <a:bodyPr lIns="0" tIns="91440" rIns="0" bIns="0" anchor="b"/>
          <a:lstStyle>
            <a:lvl1pPr algn="ctr" rtl="0">
              <a:buNone/>
              <a:defRPr sz="800">
                <a:solidFill>
                  <a:schemeClr val="tx1">
                    <a:lumMod val="75000"/>
                    <a:lumOff val="25000"/>
                  </a:schemeClr>
                </a:solidFill>
              </a:defRPr>
            </a:lvl1pPr>
          </a:lstStyle>
          <a:p>
            <a:r>
              <a:rPr lang="en-US" dirty="0"/>
              <a:t>Image Holder</a:t>
            </a:r>
          </a:p>
        </p:txBody>
      </p:sp>
      <p:sp>
        <p:nvSpPr>
          <p:cNvPr id="61" name="Text Placeholder 3"/>
          <p:cNvSpPr>
            <a:spLocks noGrp="1"/>
          </p:cNvSpPr>
          <p:nvPr>
            <p:ph type="body" sz="quarter" idx="30" hasCustomPrompt="1"/>
          </p:nvPr>
        </p:nvSpPr>
        <p:spPr>
          <a:xfrm>
            <a:off x="612291" y="4026861"/>
            <a:ext cx="1425659" cy="206151"/>
          </a:xfrm>
          <a:prstGeom prst="rect">
            <a:avLst/>
          </a:prstGeom>
        </p:spPr>
        <p:txBody>
          <a:bodyPr lIns="0" tIns="0" rIns="0" bIns="0" anchor="ctr"/>
          <a:lstStyle>
            <a:lvl1pPr marL="0" indent="0" algn="ctr">
              <a:buFont typeface="Arial" panose="020B0604020202020204" pitchFamily="34" charset="0"/>
              <a:buNone/>
              <a:defRPr sz="1200" b="1">
                <a:solidFill>
                  <a:schemeClr val="bg1"/>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200"/>
            </a:lvl5pPr>
          </a:lstStyle>
          <a:p>
            <a:pPr lvl="0"/>
            <a:r>
              <a:rPr lang="en-US" dirty="0"/>
              <a:t>Click to add name</a:t>
            </a:r>
          </a:p>
        </p:txBody>
      </p:sp>
      <p:sp>
        <p:nvSpPr>
          <p:cNvPr id="62" name="Text Placeholder 3"/>
          <p:cNvSpPr>
            <a:spLocks noGrp="1"/>
          </p:cNvSpPr>
          <p:nvPr>
            <p:ph type="body" sz="quarter" idx="31" hasCustomPrompt="1"/>
          </p:nvPr>
        </p:nvSpPr>
        <p:spPr>
          <a:xfrm>
            <a:off x="612291" y="4244312"/>
            <a:ext cx="1425659" cy="206151"/>
          </a:xfrm>
          <a:prstGeom prst="rect">
            <a:avLst/>
          </a:prstGeom>
        </p:spPr>
        <p:txBody>
          <a:bodyPr lIns="0" tIns="0" rIns="0" bIns="0" anchor="ctr"/>
          <a:lstStyle>
            <a:lvl1pPr marL="0" indent="0" algn="ctr">
              <a:buFont typeface="Arial" panose="020B0604020202020204" pitchFamily="34" charset="0"/>
              <a:buNone/>
              <a:defRPr sz="1100" b="0">
                <a:solidFill>
                  <a:schemeClr val="bg1"/>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200"/>
            </a:lvl5pPr>
          </a:lstStyle>
          <a:p>
            <a:pPr lvl="0"/>
            <a:r>
              <a:rPr lang="en-US" dirty="0"/>
              <a:t>Click to add Text</a:t>
            </a:r>
          </a:p>
        </p:txBody>
      </p:sp>
      <p:sp>
        <p:nvSpPr>
          <p:cNvPr id="63" name="Rounded Rectangle 62"/>
          <p:cNvSpPr/>
          <p:nvPr/>
        </p:nvSpPr>
        <p:spPr>
          <a:xfrm>
            <a:off x="2568700" y="3505517"/>
            <a:ext cx="1833166" cy="1012022"/>
          </a:xfrm>
          <a:prstGeom prst="roundRect">
            <a:avLst>
              <a:gd name="adj" fmla="val 4806"/>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Picture Placeholder 7"/>
          <p:cNvSpPr>
            <a:spLocks noGrp="1"/>
          </p:cNvSpPr>
          <p:nvPr>
            <p:ph type="pic" sz="quarter" idx="32" hasCustomPrompt="1"/>
          </p:nvPr>
        </p:nvSpPr>
        <p:spPr>
          <a:xfrm>
            <a:off x="2915566" y="2849225"/>
            <a:ext cx="1139436" cy="1139436"/>
          </a:xfrm>
          <a:prstGeom prst="ellipse">
            <a:avLst/>
          </a:prstGeom>
          <a:solidFill>
            <a:schemeClr val="tx2">
              <a:lumMod val="10000"/>
              <a:lumOff val="90000"/>
            </a:schemeClr>
          </a:solidFill>
          <a:ln w="19050">
            <a:noFill/>
          </a:ln>
          <a:effectLst/>
        </p:spPr>
        <p:txBody>
          <a:bodyPr lIns="0" tIns="91440" rIns="0" bIns="0" anchor="b"/>
          <a:lstStyle>
            <a:lvl1pPr algn="ctr" rtl="0">
              <a:buNone/>
              <a:defRPr sz="800">
                <a:solidFill>
                  <a:schemeClr val="tx1">
                    <a:lumMod val="75000"/>
                    <a:lumOff val="25000"/>
                  </a:schemeClr>
                </a:solidFill>
              </a:defRPr>
            </a:lvl1pPr>
          </a:lstStyle>
          <a:p>
            <a:r>
              <a:rPr lang="en-US" dirty="0"/>
              <a:t>Image Holder</a:t>
            </a:r>
          </a:p>
        </p:txBody>
      </p:sp>
      <p:sp>
        <p:nvSpPr>
          <p:cNvPr id="65" name="Text Placeholder 3"/>
          <p:cNvSpPr>
            <a:spLocks noGrp="1"/>
          </p:cNvSpPr>
          <p:nvPr>
            <p:ph type="body" sz="quarter" idx="33" hasCustomPrompt="1"/>
          </p:nvPr>
        </p:nvSpPr>
        <p:spPr>
          <a:xfrm>
            <a:off x="2780942" y="4026861"/>
            <a:ext cx="1425659" cy="206151"/>
          </a:xfrm>
          <a:prstGeom prst="rect">
            <a:avLst/>
          </a:prstGeom>
        </p:spPr>
        <p:txBody>
          <a:bodyPr lIns="0" tIns="0" rIns="0" bIns="0" anchor="ctr"/>
          <a:lstStyle>
            <a:lvl1pPr marL="0" indent="0" algn="ctr">
              <a:buFont typeface="Arial" panose="020B0604020202020204" pitchFamily="34" charset="0"/>
              <a:buNone/>
              <a:defRPr sz="1200" b="1">
                <a:solidFill>
                  <a:schemeClr val="bg1"/>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200"/>
            </a:lvl5pPr>
          </a:lstStyle>
          <a:p>
            <a:pPr lvl="0"/>
            <a:r>
              <a:rPr lang="en-US" dirty="0"/>
              <a:t>Click to add name</a:t>
            </a:r>
          </a:p>
        </p:txBody>
      </p:sp>
      <p:sp>
        <p:nvSpPr>
          <p:cNvPr id="66" name="Text Placeholder 3"/>
          <p:cNvSpPr>
            <a:spLocks noGrp="1"/>
          </p:cNvSpPr>
          <p:nvPr>
            <p:ph type="body" sz="quarter" idx="34" hasCustomPrompt="1"/>
          </p:nvPr>
        </p:nvSpPr>
        <p:spPr>
          <a:xfrm>
            <a:off x="2780942" y="4244312"/>
            <a:ext cx="1425659" cy="206151"/>
          </a:xfrm>
          <a:prstGeom prst="rect">
            <a:avLst/>
          </a:prstGeom>
        </p:spPr>
        <p:txBody>
          <a:bodyPr lIns="0" tIns="0" rIns="0" bIns="0" anchor="ctr"/>
          <a:lstStyle>
            <a:lvl1pPr marL="0" indent="0" algn="ctr">
              <a:buFont typeface="Arial" panose="020B0604020202020204" pitchFamily="34" charset="0"/>
              <a:buNone/>
              <a:defRPr sz="1100" b="0">
                <a:solidFill>
                  <a:schemeClr val="bg1"/>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200"/>
            </a:lvl5pPr>
          </a:lstStyle>
          <a:p>
            <a:pPr lvl="0"/>
            <a:r>
              <a:rPr lang="en-US" dirty="0"/>
              <a:t>Click to add Text</a:t>
            </a:r>
          </a:p>
        </p:txBody>
      </p:sp>
      <p:sp>
        <p:nvSpPr>
          <p:cNvPr id="67" name="Rounded Rectangle 66"/>
          <p:cNvSpPr/>
          <p:nvPr/>
        </p:nvSpPr>
        <p:spPr>
          <a:xfrm>
            <a:off x="4737350" y="3505517"/>
            <a:ext cx="1833166" cy="1012022"/>
          </a:xfrm>
          <a:prstGeom prst="roundRect">
            <a:avLst>
              <a:gd name="adj" fmla="val 4806"/>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Picture Placeholder 7"/>
          <p:cNvSpPr>
            <a:spLocks noGrp="1"/>
          </p:cNvSpPr>
          <p:nvPr>
            <p:ph type="pic" sz="quarter" idx="35" hasCustomPrompt="1"/>
          </p:nvPr>
        </p:nvSpPr>
        <p:spPr>
          <a:xfrm>
            <a:off x="5074692" y="2849225"/>
            <a:ext cx="1139436" cy="1139436"/>
          </a:xfrm>
          <a:prstGeom prst="ellipse">
            <a:avLst/>
          </a:prstGeom>
          <a:solidFill>
            <a:schemeClr val="tx2">
              <a:lumMod val="10000"/>
              <a:lumOff val="90000"/>
            </a:schemeClr>
          </a:solidFill>
          <a:ln w="19050">
            <a:noFill/>
          </a:ln>
          <a:effectLst/>
        </p:spPr>
        <p:txBody>
          <a:bodyPr lIns="0" tIns="91440" rIns="0" bIns="0" anchor="b"/>
          <a:lstStyle>
            <a:lvl1pPr algn="ctr" rtl="0">
              <a:buNone/>
              <a:defRPr sz="800">
                <a:solidFill>
                  <a:schemeClr val="tx1">
                    <a:lumMod val="75000"/>
                    <a:lumOff val="25000"/>
                  </a:schemeClr>
                </a:solidFill>
              </a:defRPr>
            </a:lvl1pPr>
          </a:lstStyle>
          <a:p>
            <a:r>
              <a:rPr lang="en-US" dirty="0"/>
              <a:t>Image Holder</a:t>
            </a:r>
          </a:p>
        </p:txBody>
      </p:sp>
      <p:sp>
        <p:nvSpPr>
          <p:cNvPr id="69" name="Text Placeholder 3"/>
          <p:cNvSpPr>
            <a:spLocks noGrp="1"/>
          </p:cNvSpPr>
          <p:nvPr>
            <p:ph type="body" sz="quarter" idx="36" hasCustomPrompt="1"/>
          </p:nvPr>
        </p:nvSpPr>
        <p:spPr>
          <a:xfrm>
            <a:off x="4940068" y="4026861"/>
            <a:ext cx="1425659" cy="206151"/>
          </a:xfrm>
          <a:prstGeom prst="rect">
            <a:avLst/>
          </a:prstGeom>
        </p:spPr>
        <p:txBody>
          <a:bodyPr lIns="0" tIns="0" rIns="0" bIns="0" anchor="ctr"/>
          <a:lstStyle>
            <a:lvl1pPr marL="0" indent="0" algn="ctr">
              <a:buFont typeface="Arial" panose="020B0604020202020204" pitchFamily="34" charset="0"/>
              <a:buNone/>
              <a:defRPr sz="1200" b="1">
                <a:solidFill>
                  <a:schemeClr val="bg1"/>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200"/>
            </a:lvl5pPr>
          </a:lstStyle>
          <a:p>
            <a:pPr lvl="0"/>
            <a:r>
              <a:rPr lang="en-US" dirty="0"/>
              <a:t>Click to add name</a:t>
            </a:r>
          </a:p>
        </p:txBody>
      </p:sp>
      <p:sp>
        <p:nvSpPr>
          <p:cNvPr id="70" name="Text Placeholder 3"/>
          <p:cNvSpPr>
            <a:spLocks noGrp="1"/>
          </p:cNvSpPr>
          <p:nvPr>
            <p:ph type="body" sz="quarter" idx="37" hasCustomPrompt="1"/>
          </p:nvPr>
        </p:nvSpPr>
        <p:spPr>
          <a:xfrm>
            <a:off x="4940068" y="4244312"/>
            <a:ext cx="1425659" cy="206151"/>
          </a:xfrm>
          <a:prstGeom prst="rect">
            <a:avLst/>
          </a:prstGeom>
        </p:spPr>
        <p:txBody>
          <a:bodyPr lIns="0" tIns="0" rIns="0" bIns="0" anchor="ctr"/>
          <a:lstStyle>
            <a:lvl1pPr marL="0" indent="0" algn="ctr">
              <a:buFont typeface="Arial" panose="020B0604020202020204" pitchFamily="34" charset="0"/>
              <a:buNone/>
              <a:defRPr sz="1100" b="0">
                <a:solidFill>
                  <a:schemeClr val="bg1"/>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200"/>
            </a:lvl5pPr>
          </a:lstStyle>
          <a:p>
            <a:pPr lvl="0"/>
            <a:r>
              <a:rPr lang="en-US" dirty="0"/>
              <a:t>Click to add Text</a:t>
            </a:r>
          </a:p>
        </p:txBody>
      </p:sp>
      <p:sp>
        <p:nvSpPr>
          <p:cNvPr id="71" name="Rounded Rectangle 70"/>
          <p:cNvSpPr/>
          <p:nvPr/>
        </p:nvSpPr>
        <p:spPr>
          <a:xfrm>
            <a:off x="6906001" y="3505517"/>
            <a:ext cx="1833166" cy="1012022"/>
          </a:xfrm>
          <a:prstGeom prst="roundRect">
            <a:avLst>
              <a:gd name="adj" fmla="val 4806"/>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Picture Placeholder 7"/>
          <p:cNvSpPr>
            <a:spLocks noGrp="1"/>
          </p:cNvSpPr>
          <p:nvPr>
            <p:ph type="pic" sz="quarter" idx="38" hasCustomPrompt="1"/>
          </p:nvPr>
        </p:nvSpPr>
        <p:spPr>
          <a:xfrm>
            <a:off x="7252866" y="2849225"/>
            <a:ext cx="1139436" cy="1139436"/>
          </a:xfrm>
          <a:prstGeom prst="ellipse">
            <a:avLst/>
          </a:prstGeom>
          <a:solidFill>
            <a:schemeClr val="tx2">
              <a:lumMod val="10000"/>
              <a:lumOff val="90000"/>
            </a:schemeClr>
          </a:solidFill>
          <a:ln w="19050">
            <a:noFill/>
          </a:ln>
          <a:effectLst/>
        </p:spPr>
        <p:txBody>
          <a:bodyPr lIns="0" tIns="91440" rIns="0" bIns="0" anchor="b"/>
          <a:lstStyle>
            <a:lvl1pPr algn="ctr" rtl="0">
              <a:buNone/>
              <a:defRPr sz="800">
                <a:solidFill>
                  <a:schemeClr val="tx1">
                    <a:lumMod val="75000"/>
                    <a:lumOff val="25000"/>
                  </a:schemeClr>
                </a:solidFill>
              </a:defRPr>
            </a:lvl1pPr>
          </a:lstStyle>
          <a:p>
            <a:r>
              <a:rPr lang="en-US" dirty="0"/>
              <a:t>Image Holder</a:t>
            </a:r>
          </a:p>
        </p:txBody>
      </p:sp>
      <p:sp>
        <p:nvSpPr>
          <p:cNvPr id="73" name="Text Placeholder 3"/>
          <p:cNvSpPr>
            <a:spLocks noGrp="1"/>
          </p:cNvSpPr>
          <p:nvPr>
            <p:ph type="body" sz="quarter" idx="39" hasCustomPrompt="1"/>
          </p:nvPr>
        </p:nvSpPr>
        <p:spPr>
          <a:xfrm>
            <a:off x="7118242" y="4026861"/>
            <a:ext cx="1425659" cy="206151"/>
          </a:xfrm>
          <a:prstGeom prst="rect">
            <a:avLst/>
          </a:prstGeom>
        </p:spPr>
        <p:txBody>
          <a:bodyPr lIns="0" tIns="0" rIns="0" bIns="0" anchor="ctr"/>
          <a:lstStyle>
            <a:lvl1pPr marL="0" indent="0" algn="ctr">
              <a:buFont typeface="Arial" panose="020B0604020202020204" pitchFamily="34" charset="0"/>
              <a:buNone/>
              <a:defRPr sz="1200" b="1">
                <a:solidFill>
                  <a:schemeClr val="bg1"/>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200"/>
            </a:lvl5pPr>
          </a:lstStyle>
          <a:p>
            <a:pPr lvl="0"/>
            <a:r>
              <a:rPr lang="en-US" dirty="0"/>
              <a:t>Click to add name</a:t>
            </a:r>
          </a:p>
        </p:txBody>
      </p:sp>
      <p:sp>
        <p:nvSpPr>
          <p:cNvPr id="74" name="Text Placeholder 3"/>
          <p:cNvSpPr>
            <a:spLocks noGrp="1"/>
          </p:cNvSpPr>
          <p:nvPr>
            <p:ph type="body" sz="quarter" idx="40" hasCustomPrompt="1"/>
          </p:nvPr>
        </p:nvSpPr>
        <p:spPr>
          <a:xfrm>
            <a:off x="7118242" y="4244312"/>
            <a:ext cx="1425659" cy="206151"/>
          </a:xfrm>
          <a:prstGeom prst="rect">
            <a:avLst/>
          </a:prstGeom>
        </p:spPr>
        <p:txBody>
          <a:bodyPr lIns="0" tIns="0" rIns="0" bIns="0" anchor="ctr"/>
          <a:lstStyle>
            <a:lvl1pPr marL="0" indent="0" algn="ctr">
              <a:buFont typeface="Arial" panose="020B0604020202020204" pitchFamily="34" charset="0"/>
              <a:buNone/>
              <a:defRPr sz="1100" b="0">
                <a:solidFill>
                  <a:schemeClr val="bg1"/>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200"/>
            </a:lvl5pPr>
          </a:lstStyle>
          <a:p>
            <a:pPr lvl="0"/>
            <a:r>
              <a:rPr lang="en-US" dirty="0"/>
              <a:t>Click to add Text</a:t>
            </a:r>
          </a:p>
        </p:txBody>
      </p:sp>
      <p:sp>
        <p:nvSpPr>
          <p:cNvPr id="36" name="Text Placeholder 3">
            <a:extLst>
              <a:ext uri="{FF2B5EF4-FFF2-40B4-BE49-F238E27FC236}">
                <a16:creationId xmlns:a16="http://schemas.microsoft.com/office/drawing/2014/main" id="{8D59E653-3179-4B98-92F5-9E2AB6A5F32A}"/>
              </a:ext>
            </a:extLst>
          </p:cNvPr>
          <p:cNvSpPr>
            <a:spLocks noGrp="1"/>
          </p:cNvSpPr>
          <p:nvPr>
            <p:ph type="body" sz="half" idx="2" hasCustomPrompt="1"/>
          </p:nvPr>
        </p:nvSpPr>
        <p:spPr>
          <a:xfrm>
            <a:off x="381000" y="770021"/>
            <a:ext cx="8368364" cy="173255"/>
          </a:xfrm>
          <a:prstGeom prst="rect">
            <a:avLst/>
          </a:prstGeom>
        </p:spPr>
        <p:txBody>
          <a:bodyPr wrap="none" lIns="0" tIns="0" rIns="0" bIns="0" anchor="ctr">
            <a:noAutofit/>
          </a:bodyPr>
          <a:lstStyle>
            <a:lvl1pPr>
              <a:defRPr lang="en-US" sz="1600" b="0" baseline="0" dirty="0">
                <a:solidFill>
                  <a:schemeClr val="tx1">
                    <a:lumMod val="75000"/>
                    <a:lumOff val="25000"/>
                  </a:schemeClr>
                </a:solidFill>
                <a:latin typeface="+mj-lt"/>
                <a:ea typeface="Roboto" panose="02000000000000000000" pitchFamily="2" charset="0"/>
              </a:defRPr>
            </a:lvl1pPr>
          </a:lstStyle>
          <a:p>
            <a:pPr marL="0" lvl="0" indent="0">
              <a:buNone/>
            </a:pPr>
            <a:r>
              <a:rPr lang="en-US" dirty="0"/>
              <a:t>CLICK TO EDIT SUBTITLE</a:t>
            </a:r>
          </a:p>
        </p:txBody>
      </p:sp>
      <p:sp>
        <p:nvSpPr>
          <p:cNvPr id="37" name="Title 3">
            <a:extLst>
              <a:ext uri="{FF2B5EF4-FFF2-40B4-BE49-F238E27FC236}">
                <a16:creationId xmlns:a16="http://schemas.microsoft.com/office/drawing/2014/main" id="{5086606E-7B48-421B-AC2B-410DA88B98F2}"/>
              </a:ext>
            </a:extLst>
          </p:cNvPr>
          <p:cNvSpPr>
            <a:spLocks noGrp="1"/>
          </p:cNvSpPr>
          <p:nvPr>
            <p:ph type="title" hasCustomPrompt="1"/>
          </p:nvPr>
        </p:nvSpPr>
        <p:spPr>
          <a:xfrm>
            <a:off x="381000" y="283980"/>
            <a:ext cx="7886700" cy="468312"/>
          </a:xfrm>
          <a:prstGeom prst="rect">
            <a:avLst/>
          </a:prstGeom>
        </p:spPr>
        <p:txBody>
          <a:bodyPr wrap="square" lIns="0" tIns="0" rIns="0" bIns="0"/>
          <a:lstStyle>
            <a:lvl1pPr algn="l">
              <a:defRPr sz="2400">
                <a:solidFill>
                  <a:schemeClr val="accent5"/>
                </a:solidFill>
              </a:defRPr>
            </a:lvl1pPr>
          </a:lstStyle>
          <a:p>
            <a:r>
              <a:rPr lang="en-US" dirty="0"/>
              <a:t>CLICK TO EDIT MASTER TITLE STYLE</a:t>
            </a:r>
            <a:endParaRPr lang="de-DE" dirty="0"/>
          </a:p>
        </p:txBody>
      </p:sp>
    </p:spTree>
    <p:extLst>
      <p:ext uri="{BB962C8B-B14F-4D97-AF65-F5344CB8AC3E}">
        <p14:creationId xmlns:p14="http://schemas.microsoft.com/office/powerpoint/2010/main" val="361898380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p:cTn id="7" dur="500" fill="hold"/>
                                        <p:tgtEl>
                                          <p:spTgt spid="49"/>
                                        </p:tgtEl>
                                        <p:attrNameLst>
                                          <p:attrName>ppt_w</p:attrName>
                                        </p:attrNameLst>
                                      </p:cBhvr>
                                      <p:tavLst>
                                        <p:tav tm="0">
                                          <p:val>
                                            <p:fltVal val="0"/>
                                          </p:val>
                                        </p:tav>
                                        <p:tav tm="100000">
                                          <p:val>
                                            <p:strVal val="#ppt_w"/>
                                          </p:val>
                                        </p:tav>
                                      </p:tavLst>
                                    </p:anim>
                                    <p:anim calcmode="lin" valueType="num">
                                      <p:cBhvr>
                                        <p:cTn id="8" dur="500" fill="hold"/>
                                        <p:tgtEl>
                                          <p:spTgt spid="49"/>
                                        </p:tgtEl>
                                        <p:attrNameLst>
                                          <p:attrName>ppt_h</p:attrName>
                                        </p:attrNameLst>
                                      </p:cBhvr>
                                      <p:tavLst>
                                        <p:tav tm="0">
                                          <p:val>
                                            <p:fltVal val="0"/>
                                          </p:val>
                                        </p:tav>
                                        <p:tav tm="100000">
                                          <p:val>
                                            <p:strVal val="#ppt_h"/>
                                          </p:val>
                                        </p:tav>
                                      </p:tavLst>
                                    </p:anim>
                                    <p:animEffect transition="in" filter="fade">
                                      <p:cBhvr>
                                        <p:cTn id="9" dur="500"/>
                                        <p:tgtEl>
                                          <p:spTgt spid="49"/>
                                        </p:tgtEl>
                                      </p:cBhvr>
                                    </p:animEffect>
                                  </p:childTnLst>
                                </p:cTn>
                              </p:par>
                            </p:childTnLst>
                          </p:cTn>
                        </p:par>
                        <p:par>
                          <p:cTn id="10" fill="hold">
                            <p:stCondLst>
                              <p:cond delay="500"/>
                            </p:stCondLst>
                            <p:childTnLst>
                              <p:par>
                                <p:cTn id="11" presetID="45" presetClass="entr" presetSubtype="0"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ppt_w</p:attrName>
                                        </p:attrNameLst>
                                      </p:cBhvr>
                                      <p:tavLst>
                                        <p:tav tm="0" fmla="#ppt_w*sin(2.5*pi*$)">
                                          <p:val>
                                            <p:fltVal val="0"/>
                                          </p:val>
                                        </p:tav>
                                        <p:tav tm="100000">
                                          <p:val>
                                            <p:fltVal val="1"/>
                                          </p:val>
                                        </p:tav>
                                      </p:tavLst>
                                    </p:anim>
                                    <p:anim calcmode="lin" valueType="num">
                                      <p:cBhvr>
                                        <p:cTn id="15" dur="1000" fill="hold"/>
                                        <p:tgtEl>
                                          <p:spTgt spid="2"/>
                                        </p:tgtEl>
                                        <p:attrNameLst>
                                          <p:attrName>ppt_h</p:attrName>
                                        </p:attrNameLst>
                                      </p:cBhvr>
                                      <p:tavLst>
                                        <p:tav tm="0">
                                          <p:val>
                                            <p:strVal val="#ppt_h"/>
                                          </p:val>
                                        </p:tav>
                                        <p:tav tm="100000">
                                          <p:val>
                                            <p:strVal val="#ppt_h"/>
                                          </p:val>
                                        </p:tav>
                                      </p:tavLst>
                                    </p:anim>
                                  </p:childTnLst>
                                </p:cTn>
                              </p:par>
                            </p:childTnLst>
                          </p:cTn>
                        </p:par>
                        <p:par>
                          <p:cTn id="16" fill="hold">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46">
                                            <p:txEl>
                                              <p:pRg st="0" end="0"/>
                                            </p:txEl>
                                          </p:spTgt>
                                        </p:tgtEl>
                                        <p:attrNameLst>
                                          <p:attrName>style.visibility</p:attrName>
                                        </p:attrNameLst>
                                      </p:cBhvr>
                                      <p:to>
                                        <p:strVal val="visible"/>
                                      </p:to>
                                    </p:set>
                                    <p:animEffect transition="in" filter="wipe(up)">
                                      <p:cBhvr>
                                        <p:cTn id="19" dur="500"/>
                                        <p:tgtEl>
                                          <p:spTgt spid="46">
                                            <p:txEl>
                                              <p:pRg st="0" end="0"/>
                                            </p:txEl>
                                          </p:spTgt>
                                        </p:tgtEl>
                                      </p:cBhvr>
                                    </p:animEffect>
                                  </p:childTnLst>
                                </p:cTn>
                              </p:par>
                            </p:childTnLst>
                          </p:cTn>
                        </p:par>
                        <p:par>
                          <p:cTn id="20" fill="hold">
                            <p:stCondLst>
                              <p:cond delay="2000"/>
                            </p:stCondLst>
                            <p:childTnLst>
                              <p:par>
                                <p:cTn id="21" presetID="22" presetClass="entr" presetSubtype="1" fill="hold" grpId="0" nodeType="afterEffect">
                                  <p:stCondLst>
                                    <p:cond delay="0"/>
                                  </p:stCondLst>
                                  <p:childTnLst>
                                    <p:set>
                                      <p:cBhvr>
                                        <p:cTn id="22" dur="1" fill="hold">
                                          <p:stCondLst>
                                            <p:cond delay="0"/>
                                          </p:stCondLst>
                                        </p:cTn>
                                        <p:tgtEl>
                                          <p:spTgt spid="47">
                                            <p:txEl>
                                              <p:pRg st="0" end="0"/>
                                            </p:txEl>
                                          </p:spTgt>
                                        </p:tgtEl>
                                        <p:attrNameLst>
                                          <p:attrName>style.visibility</p:attrName>
                                        </p:attrNameLst>
                                      </p:cBhvr>
                                      <p:to>
                                        <p:strVal val="visible"/>
                                      </p:to>
                                    </p:set>
                                    <p:animEffect transition="in" filter="wipe(up)">
                                      <p:cBhvr>
                                        <p:cTn id="23" dur="500"/>
                                        <p:tgtEl>
                                          <p:spTgt spid="47">
                                            <p:txEl>
                                              <p:pRg st="0" end="0"/>
                                            </p:txEl>
                                          </p:spTgt>
                                        </p:tgtEl>
                                      </p:cBhvr>
                                    </p:animEffect>
                                  </p:childTnLst>
                                </p:cTn>
                              </p:par>
                            </p:childTnLst>
                          </p:cTn>
                        </p:par>
                        <p:par>
                          <p:cTn id="24" fill="hold">
                            <p:stCondLst>
                              <p:cond delay="2500"/>
                            </p:stCondLst>
                            <p:childTnLst>
                              <p:par>
                                <p:cTn id="25" presetID="53" presetClass="entr" presetSubtype="16" fill="hold" grpId="0" nodeType="afterEffect">
                                  <p:stCondLst>
                                    <p:cond delay="0"/>
                                  </p:stCondLst>
                                  <p:childTnLst>
                                    <p:set>
                                      <p:cBhvr>
                                        <p:cTn id="26" dur="1" fill="hold">
                                          <p:stCondLst>
                                            <p:cond delay="0"/>
                                          </p:stCondLst>
                                        </p:cTn>
                                        <p:tgtEl>
                                          <p:spTgt spid="45"/>
                                        </p:tgtEl>
                                        <p:attrNameLst>
                                          <p:attrName>style.visibility</p:attrName>
                                        </p:attrNameLst>
                                      </p:cBhvr>
                                      <p:to>
                                        <p:strVal val="visible"/>
                                      </p:to>
                                    </p:set>
                                    <p:anim calcmode="lin" valueType="num">
                                      <p:cBhvr>
                                        <p:cTn id="27" dur="500" fill="hold"/>
                                        <p:tgtEl>
                                          <p:spTgt spid="45"/>
                                        </p:tgtEl>
                                        <p:attrNameLst>
                                          <p:attrName>ppt_w</p:attrName>
                                        </p:attrNameLst>
                                      </p:cBhvr>
                                      <p:tavLst>
                                        <p:tav tm="0">
                                          <p:val>
                                            <p:fltVal val="0"/>
                                          </p:val>
                                        </p:tav>
                                        <p:tav tm="100000">
                                          <p:val>
                                            <p:strVal val="#ppt_w"/>
                                          </p:val>
                                        </p:tav>
                                      </p:tavLst>
                                    </p:anim>
                                    <p:anim calcmode="lin" valueType="num">
                                      <p:cBhvr>
                                        <p:cTn id="28" dur="500" fill="hold"/>
                                        <p:tgtEl>
                                          <p:spTgt spid="45"/>
                                        </p:tgtEl>
                                        <p:attrNameLst>
                                          <p:attrName>ppt_h</p:attrName>
                                        </p:attrNameLst>
                                      </p:cBhvr>
                                      <p:tavLst>
                                        <p:tav tm="0">
                                          <p:val>
                                            <p:fltVal val="0"/>
                                          </p:val>
                                        </p:tav>
                                        <p:tav tm="100000">
                                          <p:val>
                                            <p:strVal val="#ppt_h"/>
                                          </p:val>
                                        </p:tav>
                                      </p:tavLst>
                                    </p:anim>
                                    <p:animEffect transition="in" filter="fade">
                                      <p:cBhvr>
                                        <p:cTn id="29" dur="500"/>
                                        <p:tgtEl>
                                          <p:spTgt spid="45"/>
                                        </p:tgtEl>
                                      </p:cBhvr>
                                    </p:animEffect>
                                  </p:childTnLst>
                                </p:cTn>
                              </p:par>
                            </p:childTnLst>
                          </p:cTn>
                        </p:par>
                        <p:par>
                          <p:cTn id="30" fill="hold">
                            <p:stCondLst>
                              <p:cond delay="3000"/>
                            </p:stCondLst>
                            <p:childTnLst>
                              <p:par>
                                <p:cTn id="31" presetID="45" presetClass="entr" presetSubtype="0" fill="hold" grpId="0" nodeType="afterEffect">
                                  <p:stCondLst>
                                    <p:cond delay="0"/>
                                  </p:stCondLst>
                                  <p:childTnLst>
                                    <p:set>
                                      <p:cBhvr>
                                        <p:cTn id="32" dur="1" fill="hold">
                                          <p:stCondLst>
                                            <p:cond delay="0"/>
                                          </p:stCondLst>
                                        </p:cTn>
                                        <p:tgtEl>
                                          <p:spTgt spid="44"/>
                                        </p:tgtEl>
                                        <p:attrNameLst>
                                          <p:attrName>style.visibility</p:attrName>
                                        </p:attrNameLst>
                                      </p:cBhvr>
                                      <p:to>
                                        <p:strVal val="visible"/>
                                      </p:to>
                                    </p:set>
                                    <p:animEffect transition="in" filter="fade">
                                      <p:cBhvr>
                                        <p:cTn id="33" dur="1000"/>
                                        <p:tgtEl>
                                          <p:spTgt spid="44"/>
                                        </p:tgtEl>
                                      </p:cBhvr>
                                    </p:animEffect>
                                    <p:anim calcmode="lin" valueType="num">
                                      <p:cBhvr>
                                        <p:cTn id="34" dur="1000" fill="hold"/>
                                        <p:tgtEl>
                                          <p:spTgt spid="44"/>
                                        </p:tgtEl>
                                        <p:attrNameLst>
                                          <p:attrName>ppt_w</p:attrName>
                                        </p:attrNameLst>
                                      </p:cBhvr>
                                      <p:tavLst>
                                        <p:tav tm="0" fmla="#ppt_w*sin(2.5*pi*$)">
                                          <p:val>
                                            <p:fltVal val="0"/>
                                          </p:val>
                                        </p:tav>
                                        <p:tav tm="100000">
                                          <p:val>
                                            <p:fltVal val="1"/>
                                          </p:val>
                                        </p:tav>
                                      </p:tavLst>
                                    </p:anim>
                                    <p:anim calcmode="lin" valueType="num">
                                      <p:cBhvr>
                                        <p:cTn id="35" dur="1000" fill="hold"/>
                                        <p:tgtEl>
                                          <p:spTgt spid="44"/>
                                        </p:tgtEl>
                                        <p:attrNameLst>
                                          <p:attrName>ppt_h</p:attrName>
                                        </p:attrNameLst>
                                      </p:cBhvr>
                                      <p:tavLst>
                                        <p:tav tm="0">
                                          <p:val>
                                            <p:strVal val="#ppt_h"/>
                                          </p:val>
                                        </p:tav>
                                        <p:tav tm="100000">
                                          <p:val>
                                            <p:strVal val="#ppt_h"/>
                                          </p:val>
                                        </p:tav>
                                      </p:tavLst>
                                    </p:anim>
                                  </p:childTnLst>
                                </p:cTn>
                              </p:par>
                            </p:childTnLst>
                          </p:cTn>
                        </p:par>
                        <p:par>
                          <p:cTn id="36" fill="hold">
                            <p:stCondLst>
                              <p:cond delay="4000"/>
                            </p:stCondLst>
                            <p:childTnLst>
                              <p:par>
                                <p:cTn id="37" presetID="22" presetClass="entr" presetSubtype="1" fill="hold" grpId="0" nodeType="afterEffect">
                                  <p:stCondLst>
                                    <p:cond delay="0"/>
                                  </p:stCondLst>
                                  <p:childTnLst>
                                    <p:set>
                                      <p:cBhvr>
                                        <p:cTn id="38" dur="1" fill="hold">
                                          <p:stCondLst>
                                            <p:cond delay="0"/>
                                          </p:stCondLst>
                                        </p:cTn>
                                        <p:tgtEl>
                                          <p:spTgt spid="48">
                                            <p:txEl>
                                              <p:pRg st="0" end="0"/>
                                            </p:txEl>
                                          </p:spTgt>
                                        </p:tgtEl>
                                        <p:attrNameLst>
                                          <p:attrName>style.visibility</p:attrName>
                                        </p:attrNameLst>
                                      </p:cBhvr>
                                      <p:to>
                                        <p:strVal val="visible"/>
                                      </p:to>
                                    </p:set>
                                    <p:animEffect transition="in" filter="wipe(up)">
                                      <p:cBhvr>
                                        <p:cTn id="39" dur="500"/>
                                        <p:tgtEl>
                                          <p:spTgt spid="48">
                                            <p:txEl>
                                              <p:pRg st="0" end="0"/>
                                            </p:txEl>
                                          </p:spTgt>
                                        </p:tgtEl>
                                      </p:cBhvr>
                                    </p:animEffect>
                                  </p:childTnLst>
                                </p:cTn>
                              </p:par>
                            </p:childTnLst>
                          </p:cTn>
                        </p:par>
                        <p:par>
                          <p:cTn id="40" fill="hold">
                            <p:stCondLst>
                              <p:cond delay="4500"/>
                            </p:stCondLst>
                            <p:childTnLst>
                              <p:par>
                                <p:cTn id="41" presetID="22" presetClass="entr" presetSubtype="1" fill="hold" grpId="0" nodeType="afterEffect">
                                  <p:stCondLst>
                                    <p:cond delay="0"/>
                                  </p:stCondLst>
                                  <p:childTnLst>
                                    <p:set>
                                      <p:cBhvr>
                                        <p:cTn id="42" dur="1" fill="hold">
                                          <p:stCondLst>
                                            <p:cond delay="0"/>
                                          </p:stCondLst>
                                        </p:cTn>
                                        <p:tgtEl>
                                          <p:spTgt spid="50">
                                            <p:txEl>
                                              <p:pRg st="0" end="0"/>
                                            </p:txEl>
                                          </p:spTgt>
                                        </p:tgtEl>
                                        <p:attrNameLst>
                                          <p:attrName>style.visibility</p:attrName>
                                        </p:attrNameLst>
                                      </p:cBhvr>
                                      <p:to>
                                        <p:strVal val="visible"/>
                                      </p:to>
                                    </p:set>
                                    <p:animEffect transition="in" filter="wipe(up)">
                                      <p:cBhvr>
                                        <p:cTn id="43" dur="500"/>
                                        <p:tgtEl>
                                          <p:spTgt spid="50">
                                            <p:txEl>
                                              <p:pRg st="0" end="0"/>
                                            </p:txEl>
                                          </p:spTgt>
                                        </p:tgtEl>
                                      </p:cBhvr>
                                    </p:animEffect>
                                  </p:childTnLst>
                                </p:cTn>
                              </p:par>
                            </p:childTnLst>
                          </p:cTn>
                        </p:par>
                        <p:par>
                          <p:cTn id="44" fill="hold">
                            <p:stCondLst>
                              <p:cond delay="5000"/>
                            </p:stCondLst>
                            <p:childTnLst>
                              <p:par>
                                <p:cTn id="45" presetID="53" presetClass="entr" presetSubtype="16" fill="hold" grpId="0" nodeType="afterEffect">
                                  <p:stCondLst>
                                    <p:cond delay="0"/>
                                  </p:stCondLst>
                                  <p:childTnLst>
                                    <p:set>
                                      <p:cBhvr>
                                        <p:cTn id="46" dur="1" fill="hold">
                                          <p:stCondLst>
                                            <p:cond delay="0"/>
                                          </p:stCondLst>
                                        </p:cTn>
                                        <p:tgtEl>
                                          <p:spTgt spid="52"/>
                                        </p:tgtEl>
                                        <p:attrNameLst>
                                          <p:attrName>style.visibility</p:attrName>
                                        </p:attrNameLst>
                                      </p:cBhvr>
                                      <p:to>
                                        <p:strVal val="visible"/>
                                      </p:to>
                                    </p:set>
                                    <p:anim calcmode="lin" valueType="num">
                                      <p:cBhvr>
                                        <p:cTn id="47" dur="500" fill="hold"/>
                                        <p:tgtEl>
                                          <p:spTgt spid="52"/>
                                        </p:tgtEl>
                                        <p:attrNameLst>
                                          <p:attrName>ppt_w</p:attrName>
                                        </p:attrNameLst>
                                      </p:cBhvr>
                                      <p:tavLst>
                                        <p:tav tm="0">
                                          <p:val>
                                            <p:fltVal val="0"/>
                                          </p:val>
                                        </p:tav>
                                        <p:tav tm="100000">
                                          <p:val>
                                            <p:strVal val="#ppt_w"/>
                                          </p:val>
                                        </p:tav>
                                      </p:tavLst>
                                    </p:anim>
                                    <p:anim calcmode="lin" valueType="num">
                                      <p:cBhvr>
                                        <p:cTn id="48" dur="500" fill="hold"/>
                                        <p:tgtEl>
                                          <p:spTgt spid="52"/>
                                        </p:tgtEl>
                                        <p:attrNameLst>
                                          <p:attrName>ppt_h</p:attrName>
                                        </p:attrNameLst>
                                      </p:cBhvr>
                                      <p:tavLst>
                                        <p:tav tm="0">
                                          <p:val>
                                            <p:fltVal val="0"/>
                                          </p:val>
                                        </p:tav>
                                        <p:tav tm="100000">
                                          <p:val>
                                            <p:strVal val="#ppt_h"/>
                                          </p:val>
                                        </p:tav>
                                      </p:tavLst>
                                    </p:anim>
                                    <p:animEffect transition="in" filter="fade">
                                      <p:cBhvr>
                                        <p:cTn id="49" dur="500"/>
                                        <p:tgtEl>
                                          <p:spTgt spid="52"/>
                                        </p:tgtEl>
                                      </p:cBhvr>
                                    </p:animEffect>
                                  </p:childTnLst>
                                </p:cTn>
                              </p:par>
                            </p:childTnLst>
                          </p:cTn>
                        </p:par>
                        <p:par>
                          <p:cTn id="50" fill="hold">
                            <p:stCondLst>
                              <p:cond delay="5500"/>
                            </p:stCondLst>
                            <p:childTnLst>
                              <p:par>
                                <p:cTn id="51" presetID="45" presetClass="entr" presetSubtype="0" fill="hold" grpId="0" nodeType="afterEffect">
                                  <p:stCondLst>
                                    <p:cond delay="0"/>
                                  </p:stCondLst>
                                  <p:childTnLst>
                                    <p:set>
                                      <p:cBhvr>
                                        <p:cTn id="52" dur="1" fill="hold">
                                          <p:stCondLst>
                                            <p:cond delay="0"/>
                                          </p:stCondLst>
                                        </p:cTn>
                                        <p:tgtEl>
                                          <p:spTgt spid="51"/>
                                        </p:tgtEl>
                                        <p:attrNameLst>
                                          <p:attrName>style.visibility</p:attrName>
                                        </p:attrNameLst>
                                      </p:cBhvr>
                                      <p:to>
                                        <p:strVal val="visible"/>
                                      </p:to>
                                    </p:set>
                                    <p:animEffect transition="in" filter="fade">
                                      <p:cBhvr>
                                        <p:cTn id="53" dur="1000"/>
                                        <p:tgtEl>
                                          <p:spTgt spid="51"/>
                                        </p:tgtEl>
                                      </p:cBhvr>
                                    </p:animEffect>
                                    <p:anim calcmode="lin" valueType="num">
                                      <p:cBhvr>
                                        <p:cTn id="54" dur="1000" fill="hold"/>
                                        <p:tgtEl>
                                          <p:spTgt spid="51"/>
                                        </p:tgtEl>
                                        <p:attrNameLst>
                                          <p:attrName>ppt_w</p:attrName>
                                        </p:attrNameLst>
                                      </p:cBhvr>
                                      <p:tavLst>
                                        <p:tav tm="0" fmla="#ppt_w*sin(2.5*pi*$)">
                                          <p:val>
                                            <p:fltVal val="0"/>
                                          </p:val>
                                        </p:tav>
                                        <p:tav tm="100000">
                                          <p:val>
                                            <p:fltVal val="1"/>
                                          </p:val>
                                        </p:tav>
                                      </p:tavLst>
                                    </p:anim>
                                    <p:anim calcmode="lin" valueType="num">
                                      <p:cBhvr>
                                        <p:cTn id="55" dur="1000" fill="hold"/>
                                        <p:tgtEl>
                                          <p:spTgt spid="51"/>
                                        </p:tgtEl>
                                        <p:attrNameLst>
                                          <p:attrName>ppt_h</p:attrName>
                                        </p:attrNameLst>
                                      </p:cBhvr>
                                      <p:tavLst>
                                        <p:tav tm="0">
                                          <p:val>
                                            <p:strVal val="#ppt_h"/>
                                          </p:val>
                                        </p:tav>
                                        <p:tav tm="100000">
                                          <p:val>
                                            <p:strVal val="#ppt_h"/>
                                          </p:val>
                                        </p:tav>
                                      </p:tavLst>
                                    </p:anim>
                                  </p:childTnLst>
                                </p:cTn>
                              </p:par>
                            </p:childTnLst>
                          </p:cTn>
                        </p:par>
                        <p:par>
                          <p:cTn id="56" fill="hold">
                            <p:stCondLst>
                              <p:cond delay="6500"/>
                            </p:stCondLst>
                            <p:childTnLst>
                              <p:par>
                                <p:cTn id="57" presetID="22" presetClass="entr" presetSubtype="1" fill="hold" grpId="0" nodeType="afterEffect">
                                  <p:stCondLst>
                                    <p:cond delay="0"/>
                                  </p:stCondLst>
                                  <p:childTnLst>
                                    <p:set>
                                      <p:cBhvr>
                                        <p:cTn id="58" dur="1" fill="hold">
                                          <p:stCondLst>
                                            <p:cond delay="0"/>
                                          </p:stCondLst>
                                        </p:cTn>
                                        <p:tgtEl>
                                          <p:spTgt spid="53">
                                            <p:txEl>
                                              <p:pRg st="0" end="0"/>
                                            </p:txEl>
                                          </p:spTgt>
                                        </p:tgtEl>
                                        <p:attrNameLst>
                                          <p:attrName>style.visibility</p:attrName>
                                        </p:attrNameLst>
                                      </p:cBhvr>
                                      <p:to>
                                        <p:strVal val="visible"/>
                                      </p:to>
                                    </p:set>
                                    <p:animEffect transition="in" filter="wipe(up)">
                                      <p:cBhvr>
                                        <p:cTn id="59" dur="500"/>
                                        <p:tgtEl>
                                          <p:spTgt spid="53">
                                            <p:txEl>
                                              <p:pRg st="0" end="0"/>
                                            </p:txEl>
                                          </p:spTgt>
                                        </p:tgtEl>
                                      </p:cBhvr>
                                    </p:animEffect>
                                  </p:childTnLst>
                                </p:cTn>
                              </p:par>
                            </p:childTnLst>
                          </p:cTn>
                        </p:par>
                        <p:par>
                          <p:cTn id="60" fill="hold">
                            <p:stCondLst>
                              <p:cond delay="7000"/>
                            </p:stCondLst>
                            <p:childTnLst>
                              <p:par>
                                <p:cTn id="61" presetID="22" presetClass="entr" presetSubtype="1" fill="hold" grpId="0" nodeType="afterEffect">
                                  <p:stCondLst>
                                    <p:cond delay="0"/>
                                  </p:stCondLst>
                                  <p:childTnLst>
                                    <p:set>
                                      <p:cBhvr>
                                        <p:cTn id="62" dur="1" fill="hold">
                                          <p:stCondLst>
                                            <p:cond delay="0"/>
                                          </p:stCondLst>
                                        </p:cTn>
                                        <p:tgtEl>
                                          <p:spTgt spid="54">
                                            <p:txEl>
                                              <p:pRg st="0" end="0"/>
                                            </p:txEl>
                                          </p:spTgt>
                                        </p:tgtEl>
                                        <p:attrNameLst>
                                          <p:attrName>style.visibility</p:attrName>
                                        </p:attrNameLst>
                                      </p:cBhvr>
                                      <p:to>
                                        <p:strVal val="visible"/>
                                      </p:to>
                                    </p:set>
                                    <p:animEffect transition="in" filter="wipe(up)">
                                      <p:cBhvr>
                                        <p:cTn id="63" dur="500"/>
                                        <p:tgtEl>
                                          <p:spTgt spid="54">
                                            <p:txEl>
                                              <p:pRg st="0" end="0"/>
                                            </p:txEl>
                                          </p:spTgt>
                                        </p:tgtEl>
                                      </p:cBhvr>
                                    </p:animEffect>
                                  </p:childTnLst>
                                </p:cTn>
                              </p:par>
                            </p:childTnLst>
                          </p:cTn>
                        </p:par>
                        <p:par>
                          <p:cTn id="64" fill="hold">
                            <p:stCondLst>
                              <p:cond delay="7500"/>
                            </p:stCondLst>
                            <p:childTnLst>
                              <p:par>
                                <p:cTn id="65" presetID="53" presetClass="entr" presetSubtype="16" fill="hold" grpId="0" nodeType="afterEffect">
                                  <p:stCondLst>
                                    <p:cond delay="0"/>
                                  </p:stCondLst>
                                  <p:childTnLst>
                                    <p:set>
                                      <p:cBhvr>
                                        <p:cTn id="66" dur="1" fill="hold">
                                          <p:stCondLst>
                                            <p:cond delay="0"/>
                                          </p:stCondLst>
                                        </p:cTn>
                                        <p:tgtEl>
                                          <p:spTgt spid="56"/>
                                        </p:tgtEl>
                                        <p:attrNameLst>
                                          <p:attrName>style.visibility</p:attrName>
                                        </p:attrNameLst>
                                      </p:cBhvr>
                                      <p:to>
                                        <p:strVal val="visible"/>
                                      </p:to>
                                    </p:set>
                                    <p:anim calcmode="lin" valueType="num">
                                      <p:cBhvr>
                                        <p:cTn id="67" dur="500" fill="hold"/>
                                        <p:tgtEl>
                                          <p:spTgt spid="56"/>
                                        </p:tgtEl>
                                        <p:attrNameLst>
                                          <p:attrName>ppt_w</p:attrName>
                                        </p:attrNameLst>
                                      </p:cBhvr>
                                      <p:tavLst>
                                        <p:tav tm="0">
                                          <p:val>
                                            <p:fltVal val="0"/>
                                          </p:val>
                                        </p:tav>
                                        <p:tav tm="100000">
                                          <p:val>
                                            <p:strVal val="#ppt_w"/>
                                          </p:val>
                                        </p:tav>
                                      </p:tavLst>
                                    </p:anim>
                                    <p:anim calcmode="lin" valueType="num">
                                      <p:cBhvr>
                                        <p:cTn id="68" dur="500" fill="hold"/>
                                        <p:tgtEl>
                                          <p:spTgt spid="56"/>
                                        </p:tgtEl>
                                        <p:attrNameLst>
                                          <p:attrName>ppt_h</p:attrName>
                                        </p:attrNameLst>
                                      </p:cBhvr>
                                      <p:tavLst>
                                        <p:tav tm="0">
                                          <p:val>
                                            <p:fltVal val="0"/>
                                          </p:val>
                                        </p:tav>
                                        <p:tav tm="100000">
                                          <p:val>
                                            <p:strVal val="#ppt_h"/>
                                          </p:val>
                                        </p:tav>
                                      </p:tavLst>
                                    </p:anim>
                                    <p:animEffect transition="in" filter="fade">
                                      <p:cBhvr>
                                        <p:cTn id="69" dur="500"/>
                                        <p:tgtEl>
                                          <p:spTgt spid="56"/>
                                        </p:tgtEl>
                                      </p:cBhvr>
                                    </p:animEffect>
                                  </p:childTnLst>
                                </p:cTn>
                              </p:par>
                            </p:childTnLst>
                          </p:cTn>
                        </p:par>
                        <p:par>
                          <p:cTn id="70" fill="hold">
                            <p:stCondLst>
                              <p:cond delay="8000"/>
                            </p:stCondLst>
                            <p:childTnLst>
                              <p:par>
                                <p:cTn id="71" presetID="45" presetClass="entr" presetSubtype="0" fill="hold" grpId="0" nodeType="afterEffect">
                                  <p:stCondLst>
                                    <p:cond delay="0"/>
                                  </p:stCondLst>
                                  <p:childTnLst>
                                    <p:set>
                                      <p:cBhvr>
                                        <p:cTn id="72" dur="1" fill="hold">
                                          <p:stCondLst>
                                            <p:cond delay="0"/>
                                          </p:stCondLst>
                                        </p:cTn>
                                        <p:tgtEl>
                                          <p:spTgt spid="55"/>
                                        </p:tgtEl>
                                        <p:attrNameLst>
                                          <p:attrName>style.visibility</p:attrName>
                                        </p:attrNameLst>
                                      </p:cBhvr>
                                      <p:to>
                                        <p:strVal val="visible"/>
                                      </p:to>
                                    </p:set>
                                    <p:animEffect transition="in" filter="fade">
                                      <p:cBhvr>
                                        <p:cTn id="73" dur="1000"/>
                                        <p:tgtEl>
                                          <p:spTgt spid="55"/>
                                        </p:tgtEl>
                                      </p:cBhvr>
                                    </p:animEffect>
                                    <p:anim calcmode="lin" valueType="num">
                                      <p:cBhvr>
                                        <p:cTn id="74" dur="1000" fill="hold"/>
                                        <p:tgtEl>
                                          <p:spTgt spid="55"/>
                                        </p:tgtEl>
                                        <p:attrNameLst>
                                          <p:attrName>ppt_w</p:attrName>
                                        </p:attrNameLst>
                                      </p:cBhvr>
                                      <p:tavLst>
                                        <p:tav tm="0" fmla="#ppt_w*sin(2.5*pi*$)">
                                          <p:val>
                                            <p:fltVal val="0"/>
                                          </p:val>
                                        </p:tav>
                                        <p:tav tm="100000">
                                          <p:val>
                                            <p:fltVal val="1"/>
                                          </p:val>
                                        </p:tav>
                                      </p:tavLst>
                                    </p:anim>
                                    <p:anim calcmode="lin" valueType="num">
                                      <p:cBhvr>
                                        <p:cTn id="75" dur="1000" fill="hold"/>
                                        <p:tgtEl>
                                          <p:spTgt spid="55"/>
                                        </p:tgtEl>
                                        <p:attrNameLst>
                                          <p:attrName>ppt_h</p:attrName>
                                        </p:attrNameLst>
                                      </p:cBhvr>
                                      <p:tavLst>
                                        <p:tav tm="0">
                                          <p:val>
                                            <p:strVal val="#ppt_h"/>
                                          </p:val>
                                        </p:tav>
                                        <p:tav tm="100000">
                                          <p:val>
                                            <p:strVal val="#ppt_h"/>
                                          </p:val>
                                        </p:tav>
                                      </p:tavLst>
                                    </p:anim>
                                  </p:childTnLst>
                                </p:cTn>
                              </p:par>
                            </p:childTnLst>
                          </p:cTn>
                        </p:par>
                        <p:par>
                          <p:cTn id="76" fill="hold">
                            <p:stCondLst>
                              <p:cond delay="9000"/>
                            </p:stCondLst>
                            <p:childTnLst>
                              <p:par>
                                <p:cTn id="77" presetID="22" presetClass="entr" presetSubtype="1" fill="hold" grpId="0" nodeType="afterEffect">
                                  <p:stCondLst>
                                    <p:cond delay="0"/>
                                  </p:stCondLst>
                                  <p:childTnLst>
                                    <p:set>
                                      <p:cBhvr>
                                        <p:cTn id="78" dur="1" fill="hold">
                                          <p:stCondLst>
                                            <p:cond delay="0"/>
                                          </p:stCondLst>
                                        </p:cTn>
                                        <p:tgtEl>
                                          <p:spTgt spid="57">
                                            <p:txEl>
                                              <p:pRg st="0" end="0"/>
                                            </p:txEl>
                                          </p:spTgt>
                                        </p:tgtEl>
                                        <p:attrNameLst>
                                          <p:attrName>style.visibility</p:attrName>
                                        </p:attrNameLst>
                                      </p:cBhvr>
                                      <p:to>
                                        <p:strVal val="visible"/>
                                      </p:to>
                                    </p:set>
                                    <p:animEffect transition="in" filter="wipe(up)">
                                      <p:cBhvr>
                                        <p:cTn id="79" dur="500"/>
                                        <p:tgtEl>
                                          <p:spTgt spid="57">
                                            <p:txEl>
                                              <p:pRg st="0" end="0"/>
                                            </p:txEl>
                                          </p:spTgt>
                                        </p:tgtEl>
                                      </p:cBhvr>
                                    </p:animEffect>
                                  </p:childTnLst>
                                </p:cTn>
                              </p:par>
                            </p:childTnLst>
                          </p:cTn>
                        </p:par>
                        <p:par>
                          <p:cTn id="80" fill="hold">
                            <p:stCondLst>
                              <p:cond delay="9500"/>
                            </p:stCondLst>
                            <p:childTnLst>
                              <p:par>
                                <p:cTn id="81" presetID="22" presetClass="entr" presetSubtype="1" fill="hold" grpId="0" nodeType="afterEffect">
                                  <p:stCondLst>
                                    <p:cond delay="0"/>
                                  </p:stCondLst>
                                  <p:childTnLst>
                                    <p:set>
                                      <p:cBhvr>
                                        <p:cTn id="82" dur="1" fill="hold">
                                          <p:stCondLst>
                                            <p:cond delay="0"/>
                                          </p:stCondLst>
                                        </p:cTn>
                                        <p:tgtEl>
                                          <p:spTgt spid="58">
                                            <p:txEl>
                                              <p:pRg st="0" end="0"/>
                                            </p:txEl>
                                          </p:spTgt>
                                        </p:tgtEl>
                                        <p:attrNameLst>
                                          <p:attrName>style.visibility</p:attrName>
                                        </p:attrNameLst>
                                      </p:cBhvr>
                                      <p:to>
                                        <p:strVal val="visible"/>
                                      </p:to>
                                    </p:set>
                                    <p:animEffect transition="in" filter="wipe(up)">
                                      <p:cBhvr>
                                        <p:cTn id="83" dur="500"/>
                                        <p:tgtEl>
                                          <p:spTgt spid="58">
                                            <p:txEl>
                                              <p:pRg st="0" end="0"/>
                                            </p:txEl>
                                          </p:spTgt>
                                        </p:tgtEl>
                                      </p:cBhvr>
                                    </p:animEffect>
                                  </p:childTnLst>
                                </p:cTn>
                              </p:par>
                            </p:childTnLst>
                          </p:cTn>
                        </p:par>
                        <p:par>
                          <p:cTn id="84" fill="hold">
                            <p:stCondLst>
                              <p:cond delay="10000"/>
                            </p:stCondLst>
                            <p:childTnLst>
                              <p:par>
                                <p:cTn id="85" presetID="53" presetClass="entr" presetSubtype="16" fill="hold" grpId="0" nodeType="afterEffect">
                                  <p:stCondLst>
                                    <p:cond delay="0"/>
                                  </p:stCondLst>
                                  <p:childTnLst>
                                    <p:set>
                                      <p:cBhvr>
                                        <p:cTn id="86" dur="1" fill="hold">
                                          <p:stCondLst>
                                            <p:cond delay="0"/>
                                          </p:stCondLst>
                                        </p:cTn>
                                        <p:tgtEl>
                                          <p:spTgt spid="60"/>
                                        </p:tgtEl>
                                        <p:attrNameLst>
                                          <p:attrName>style.visibility</p:attrName>
                                        </p:attrNameLst>
                                      </p:cBhvr>
                                      <p:to>
                                        <p:strVal val="visible"/>
                                      </p:to>
                                    </p:set>
                                    <p:anim calcmode="lin" valueType="num">
                                      <p:cBhvr>
                                        <p:cTn id="87" dur="500" fill="hold"/>
                                        <p:tgtEl>
                                          <p:spTgt spid="60"/>
                                        </p:tgtEl>
                                        <p:attrNameLst>
                                          <p:attrName>ppt_w</p:attrName>
                                        </p:attrNameLst>
                                      </p:cBhvr>
                                      <p:tavLst>
                                        <p:tav tm="0">
                                          <p:val>
                                            <p:fltVal val="0"/>
                                          </p:val>
                                        </p:tav>
                                        <p:tav tm="100000">
                                          <p:val>
                                            <p:strVal val="#ppt_w"/>
                                          </p:val>
                                        </p:tav>
                                      </p:tavLst>
                                    </p:anim>
                                    <p:anim calcmode="lin" valueType="num">
                                      <p:cBhvr>
                                        <p:cTn id="88" dur="500" fill="hold"/>
                                        <p:tgtEl>
                                          <p:spTgt spid="60"/>
                                        </p:tgtEl>
                                        <p:attrNameLst>
                                          <p:attrName>ppt_h</p:attrName>
                                        </p:attrNameLst>
                                      </p:cBhvr>
                                      <p:tavLst>
                                        <p:tav tm="0">
                                          <p:val>
                                            <p:fltVal val="0"/>
                                          </p:val>
                                        </p:tav>
                                        <p:tav tm="100000">
                                          <p:val>
                                            <p:strVal val="#ppt_h"/>
                                          </p:val>
                                        </p:tav>
                                      </p:tavLst>
                                    </p:anim>
                                    <p:animEffect transition="in" filter="fade">
                                      <p:cBhvr>
                                        <p:cTn id="89" dur="500"/>
                                        <p:tgtEl>
                                          <p:spTgt spid="60"/>
                                        </p:tgtEl>
                                      </p:cBhvr>
                                    </p:animEffect>
                                  </p:childTnLst>
                                </p:cTn>
                              </p:par>
                            </p:childTnLst>
                          </p:cTn>
                        </p:par>
                        <p:par>
                          <p:cTn id="90" fill="hold">
                            <p:stCondLst>
                              <p:cond delay="10500"/>
                            </p:stCondLst>
                            <p:childTnLst>
                              <p:par>
                                <p:cTn id="91" presetID="45" presetClass="entr" presetSubtype="0" fill="hold" grpId="0" nodeType="afterEffect">
                                  <p:stCondLst>
                                    <p:cond delay="0"/>
                                  </p:stCondLst>
                                  <p:childTnLst>
                                    <p:set>
                                      <p:cBhvr>
                                        <p:cTn id="92" dur="1" fill="hold">
                                          <p:stCondLst>
                                            <p:cond delay="0"/>
                                          </p:stCondLst>
                                        </p:cTn>
                                        <p:tgtEl>
                                          <p:spTgt spid="59"/>
                                        </p:tgtEl>
                                        <p:attrNameLst>
                                          <p:attrName>style.visibility</p:attrName>
                                        </p:attrNameLst>
                                      </p:cBhvr>
                                      <p:to>
                                        <p:strVal val="visible"/>
                                      </p:to>
                                    </p:set>
                                    <p:animEffect transition="in" filter="fade">
                                      <p:cBhvr>
                                        <p:cTn id="93" dur="1000"/>
                                        <p:tgtEl>
                                          <p:spTgt spid="59"/>
                                        </p:tgtEl>
                                      </p:cBhvr>
                                    </p:animEffect>
                                    <p:anim calcmode="lin" valueType="num">
                                      <p:cBhvr>
                                        <p:cTn id="94" dur="1000" fill="hold"/>
                                        <p:tgtEl>
                                          <p:spTgt spid="59"/>
                                        </p:tgtEl>
                                        <p:attrNameLst>
                                          <p:attrName>ppt_w</p:attrName>
                                        </p:attrNameLst>
                                      </p:cBhvr>
                                      <p:tavLst>
                                        <p:tav tm="0" fmla="#ppt_w*sin(2.5*pi*$)">
                                          <p:val>
                                            <p:fltVal val="0"/>
                                          </p:val>
                                        </p:tav>
                                        <p:tav tm="100000">
                                          <p:val>
                                            <p:fltVal val="1"/>
                                          </p:val>
                                        </p:tav>
                                      </p:tavLst>
                                    </p:anim>
                                    <p:anim calcmode="lin" valueType="num">
                                      <p:cBhvr>
                                        <p:cTn id="95" dur="1000" fill="hold"/>
                                        <p:tgtEl>
                                          <p:spTgt spid="59"/>
                                        </p:tgtEl>
                                        <p:attrNameLst>
                                          <p:attrName>ppt_h</p:attrName>
                                        </p:attrNameLst>
                                      </p:cBhvr>
                                      <p:tavLst>
                                        <p:tav tm="0">
                                          <p:val>
                                            <p:strVal val="#ppt_h"/>
                                          </p:val>
                                        </p:tav>
                                        <p:tav tm="100000">
                                          <p:val>
                                            <p:strVal val="#ppt_h"/>
                                          </p:val>
                                        </p:tav>
                                      </p:tavLst>
                                    </p:anim>
                                  </p:childTnLst>
                                </p:cTn>
                              </p:par>
                            </p:childTnLst>
                          </p:cTn>
                        </p:par>
                        <p:par>
                          <p:cTn id="96" fill="hold">
                            <p:stCondLst>
                              <p:cond delay="11500"/>
                            </p:stCondLst>
                            <p:childTnLst>
                              <p:par>
                                <p:cTn id="97" presetID="22" presetClass="entr" presetSubtype="1" fill="hold" grpId="0" nodeType="afterEffect">
                                  <p:stCondLst>
                                    <p:cond delay="0"/>
                                  </p:stCondLst>
                                  <p:childTnLst>
                                    <p:set>
                                      <p:cBhvr>
                                        <p:cTn id="98" dur="1" fill="hold">
                                          <p:stCondLst>
                                            <p:cond delay="0"/>
                                          </p:stCondLst>
                                        </p:cTn>
                                        <p:tgtEl>
                                          <p:spTgt spid="61">
                                            <p:txEl>
                                              <p:pRg st="0" end="0"/>
                                            </p:txEl>
                                          </p:spTgt>
                                        </p:tgtEl>
                                        <p:attrNameLst>
                                          <p:attrName>style.visibility</p:attrName>
                                        </p:attrNameLst>
                                      </p:cBhvr>
                                      <p:to>
                                        <p:strVal val="visible"/>
                                      </p:to>
                                    </p:set>
                                    <p:animEffect transition="in" filter="wipe(up)">
                                      <p:cBhvr>
                                        <p:cTn id="99" dur="500"/>
                                        <p:tgtEl>
                                          <p:spTgt spid="61">
                                            <p:txEl>
                                              <p:pRg st="0" end="0"/>
                                            </p:txEl>
                                          </p:spTgt>
                                        </p:tgtEl>
                                      </p:cBhvr>
                                    </p:animEffect>
                                  </p:childTnLst>
                                </p:cTn>
                              </p:par>
                            </p:childTnLst>
                          </p:cTn>
                        </p:par>
                        <p:par>
                          <p:cTn id="100" fill="hold">
                            <p:stCondLst>
                              <p:cond delay="12000"/>
                            </p:stCondLst>
                            <p:childTnLst>
                              <p:par>
                                <p:cTn id="101" presetID="22" presetClass="entr" presetSubtype="1" fill="hold" grpId="0" nodeType="afterEffect">
                                  <p:stCondLst>
                                    <p:cond delay="0"/>
                                  </p:stCondLst>
                                  <p:childTnLst>
                                    <p:set>
                                      <p:cBhvr>
                                        <p:cTn id="102" dur="1" fill="hold">
                                          <p:stCondLst>
                                            <p:cond delay="0"/>
                                          </p:stCondLst>
                                        </p:cTn>
                                        <p:tgtEl>
                                          <p:spTgt spid="62">
                                            <p:txEl>
                                              <p:pRg st="0" end="0"/>
                                            </p:txEl>
                                          </p:spTgt>
                                        </p:tgtEl>
                                        <p:attrNameLst>
                                          <p:attrName>style.visibility</p:attrName>
                                        </p:attrNameLst>
                                      </p:cBhvr>
                                      <p:to>
                                        <p:strVal val="visible"/>
                                      </p:to>
                                    </p:set>
                                    <p:animEffect transition="in" filter="wipe(up)">
                                      <p:cBhvr>
                                        <p:cTn id="103" dur="500"/>
                                        <p:tgtEl>
                                          <p:spTgt spid="62">
                                            <p:txEl>
                                              <p:pRg st="0" end="0"/>
                                            </p:txEl>
                                          </p:spTgt>
                                        </p:tgtEl>
                                      </p:cBhvr>
                                    </p:animEffect>
                                  </p:childTnLst>
                                </p:cTn>
                              </p:par>
                            </p:childTnLst>
                          </p:cTn>
                        </p:par>
                        <p:par>
                          <p:cTn id="104" fill="hold">
                            <p:stCondLst>
                              <p:cond delay="12500"/>
                            </p:stCondLst>
                            <p:childTnLst>
                              <p:par>
                                <p:cTn id="105" presetID="53" presetClass="entr" presetSubtype="16" fill="hold" grpId="0" nodeType="afterEffect">
                                  <p:stCondLst>
                                    <p:cond delay="0"/>
                                  </p:stCondLst>
                                  <p:childTnLst>
                                    <p:set>
                                      <p:cBhvr>
                                        <p:cTn id="106" dur="1" fill="hold">
                                          <p:stCondLst>
                                            <p:cond delay="0"/>
                                          </p:stCondLst>
                                        </p:cTn>
                                        <p:tgtEl>
                                          <p:spTgt spid="64"/>
                                        </p:tgtEl>
                                        <p:attrNameLst>
                                          <p:attrName>style.visibility</p:attrName>
                                        </p:attrNameLst>
                                      </p:cBhvr>
                                      <p:to>
                                        <p:strVal val="visible"/>
                                      </p:to>
                                    </p:set>
                                    <p:anim calcmode="lin" valueType="num">
                                      <p:cBhvr>
                                        <p:cTn id="107" dur="500" fill="hold"/>
                                        <p:tgtEl>
                                          <p:spTgt spid="64"/>
                                        </p:tgtEl>
                                        <p:attrNameLst>
                                          <p:attrName>ppt_w</p:attrName>
                                        </p:attrNameLst>
                                      </p:cBhvr>
                                      <p:tavLst>
                                        <p:tav tm="0">
                                          <p:val>
                                            <p:fltVal val="0"/>
                                          </p:val>
                                        </p:tav>
                                        <p:tav tm="100000">
                                          <p:val>
                                            <p:strVal val="#ppt_w"/>
                                          </p:val>
                                        </p:tav>
                                      </p:tavLst>
                                    </p:anim>
                                    <p:anim calcmode="lin" valueType="num">
                                      <p:cBhvr>
                                        <p:cTn id="108" dur="500" fill="hold"/>
                                        <p:tgtEl>
                                          <p:spTgt spid="64"/>
                                        </p:tgtEl>
                                        <p:attrNameLst>
                                          <p:attrName>ppt_h</p:attrName>
                                        </p:attrNameLst>
                                      </p:cBhvr>
                                      <p:tavLst>
                                        <p:tav tm="0">
                                          <p:val>
                                            <p:fltVal val="0"/>
                                          </p:val>
                                        </p:tav>
                                        <p:tav tm="100000">
                                          <p:val>
                                            <p:strVal val="#ppt_h"/>
                                          </p:val>
                                        </p:tav>
                                      </p:tavLst>
                                    </p:anim>
                                    <p:animEffect transition="in" filter="fade">
                                      <p:cBhvr>
                                        <p:cTn id="109" dur="500"/>
                                        <p:tgtEl>
                                          <p:spTgt spid="64"/>
                                        </p:tgtEl>
                                      </p:cBhvr>
                                    </p:animEffect>
                                  </p:childTnLst>
                                </p:cTn>
                              </p:par>
                            </p:childTnLst>
                          </p:cTn>
                        </p:par>
                        <p:par>
                          <p:cTn id="110" fill="hold">
                            <p:stCondLst>
                              <p:cond delay="13000"/>
                            </p:stCondLst>
                            <p:childTnLst>
                              <p:par>
                                <p:cTn id="111" presetID="45" presetClass="entr" presetSubtype="0" fill="hold" grpId="0" nodeType="afterEffect">
                                  <p:stCondLst>
                                    <p:cond delay="0"/>
                                  </p:stCondLst>
                                  <p:childTnLst>
                                    <p:set>
                                      <p:cBhvr>
                                        <p:cTn id="112" dur="1" fill="hold">
                                          <p:stCondLst>
                                            <p:cond delay="0"/>
                                          </p:stCondLst>
                                        </p:cTn>
                                        <p:tgtEl>
                                          <p:spTgt spid="63"/>
                                        </p:tgtEl>
                                        <p:attrNameLst>
                                          <p:attrName>style.visibility</p:attrName>
                                        </p:attrNameLst>
                                      </p:cBhvr>
                                      <p:to>
                                        <p:strVal val="visible"/>
                                      </p:to>
                                    </p:set>
                                    <p:animEffect transition="in" filter="fade">
                                      <p:cBhvr>
                                        <p:cTn id="113" dur="1000"/>
                                        <p:tgtEl>
                                          <p:spTgt spid="63"/>
                                        </p:tgtEl>
                                      </p:cBhvr>
                                    </p:animEffect>
                                    <p:anim calcmode="lin" valueType="num">
                                      <p:cBhvr>
                                        <p:cTn id="114" dur="1000" fill="hold"/>
                                        <p:tgtEl>
                                          <p:spTgt spid="63"/>
                                        </p:tgtEl>
                                        <p:attrNameLst>
                                          <p:attrName>ppt_w</p:attrName>
                                        </p:attrNameLst>
                                      </p:cBhvr>
                                      <p:tavLst>
                                        <p:tav tm="0" fmla="#ppt_w*sin(2.5*pi*$)">
                                          <p:val>
                                            <p:fltVal val="0"/>
                                          </p:val>
                                        </p:tav>
                                        <p:tav tm="100000">
                                          <p:val>
                                            <p:fltVal val="1"/>
                                          </p:val>
                                        </p:tav>
                                      </p:tavLst>
                                    </p:anim>
                                    <p:anim calcmode="lin" valueType="num">
                                      <p:cBhvr>
                                        <p:cTn id="115" dur="1000" fill="hold"/>
                                        <p:tgtEl>
                                          <p:spTgt spid="63"/>
                                        </p:tgtEl>
                                        <p:attrNameLst>
                                          <p:attrName>ppt_h</p:attrName>
                                        </p:attrNameLst>
                                      </p:cBhvr>
                                      <p:tavLst>
                                        <p:tav tm="0">
                                          <p:val>
                                            <p:strVal val="#ppt_h"/>
                                          </p:val>
                                        </p:tav>
                                        <p:tav tm="100000">
                                          <p:val>
                                            <p:strVal val="#ppt_h"/>
                                          </p:val>
                                        </p:tav>
                                      </p:tavLst>
                                    </p:anim>
                                  </p:childTnLst>
                                </p:cTn>
                              </p:par>
                            </p:childTnLst>
                          </p:cTn>
                        </p:par>
                        <p:par>
                          <p:cTn id="116" fill="hold">
                            <p:stCondLst>
                              <p:cond delay="14000"/>
                            </p:stCondLst>
                            <p:childTnLst>
                              <p:par>
                                <p:cTn id="117" presetID="22" presetClass="entr" presetSubtype="1" fill="hold" grpId="0" nodeType="afterEffect">
                                  <p:stCondLst>
                                    <p:cond delay="0"/>
                                  </p:stCondLst>
                                  <p:childTnLst>
                                    <p:set>
                                      <p:cBhvr>
                                        <p:cTn id="118" dur="1" fill="hold">
                                          <p:stCondLst>
                                            <p:cond delay="0"/>
                                          </p:stCondLst>
                                        </p:cTn>
                                        <p:tgtEl>
                                          <p:spTgt spid="65">
                                            <p:txEl>
                                              <p:pRg st="0" end="0"/>
                                            </p:txEl>
                                          </p:spTgt>
                                        </p:tgtEl>
                                        <p:attrNameLst>
                                          <p:attrName>style.visibility</p:attrName>
                                        </p:attrNameLst>
                                      </p:cBhvr>
                                      <p:to>
                                        <p:strVal val="visible"/>
                                      </p:to>
                                    </p:set>
                                    <p:animEffect transition="in" filter="wipe(up)">
                                      <p:cBhvr>
                                        <p:cTn id="119" dur="500"/>
                                        <p:tgtEl>
                                          <p:spTgt spid="65">
                                            <p:txEl>
                                              <p:pRg st="0" end="0"/>
                                            </p:txEl>
                                          </p:spTgt>
                                        </p:tgtEl>
                                      </p:cBhvr>
                                    </p:animEffect>
                                  </p:childTnLst>
                                </p:cTn>
                              </p:par>
                            </p:childTnLst>
                          </p:cTn>
                        </p:par>
                        <p:par>
                          <p:cTn id="120" fill="hold">
                            <p:stCondLst>
                              <p:cond delay="14500"/>
                            </p:stCondLst>
                            <p:childTnLst>
                              <p:par>
                                <p:cTn id="121" presetID="22" presetClass="entr" presetSubtype="1" fill="hold" grpId="0" nodeType="afterEffect">
                                  <p:stCondLst>
                                    <p:cond delay="0"/>
                                  </p:stCondLst>
                                  <p:childTnLst>
                                    <p:set>
                                      <p:cBhvr>
                                        <p:cTn id="122" dur="1" fill="hold">
                                          <p:stCondLst>
                                            <p:cond delay="0"/>
                                          </p:stCondLst>
                                        </p:cTn>
                                        <p:tgtEl>
                                          <p:spTgt spid="66">
                                            <p:txEl>
                                              <p:pRg st="0" end="0"/>
                                            </p:txEl>
                                          </p:spTgt>
                                        </p:tgtEl>
                                        <p:attrNameLst>
                                          <p:attrName>style.visibility</p:attrName>
                                        </p:attrNameLst>
                                      </p:cBhvr>
                                      <p:to>
                                        <p:strVal val="visible"/>
                                      </p:to>
                                    </p:set>
                                    <p:animEffect transition="in" filter="wipe(up)">
                                      <p:cBhvr>
                                        <p:cTn id="123" dur="500"/>
                                        <p:tgtEl>
                                          <p:spTgt spid="66">
                                            <p:txEl>
                                              <p:pRg st="0" end="0"/>
                                            </p:txEl>
                                          </p:spTgt>
                                        </p:tgtEl>
                                      </p:cBhvr>
                                    </p:animEffect>
                                  </p:childTnLst>
                                </p:cTn>
                              </p:par>
                            </p:childTnLst>
                          </p:cTn>
                        </p:par>
                        <p:par>
                          <p:cTn id="124" fill="hold">
                            <p:stCondLst>
                              <p:cond delay="15000"/>
                            </p:stCondLst>
                            <p:childTnLst>
                              <p:par>
                                <p:cTn id="125" presetID="53" presetClass="entr" presetSubtype="16" fill="hold" grpId="0" nodeType="afterEffect">
                                  <p:stCondLst>
                                    <p:cond delay="0"/>
                                  </p:stCondLst>
                                  <p:childTnLst>
                                    <p:set>
                                      <p:cBhvr>
                                        <p:cTn id="126" dur="1" fill="hold">
                                          <p:stCondLst>
                                            <p:cond delay="0"/>
                                          </p:stCondLst>
                                        </p:cTn>
                                        <p:tgtEl>
                                          <p:spTgt spid="68"/>
                                        </p:tgtEl>
                                        <p:attrNameLst>
                                          <p:attrName>style.visibility</p:attrName>
                                        </p:attrNameLst>
                                      </p:cBhvr>
                                      <p:to>
                                        <p:strVal val="visible"/>
                                      </p:to>
                                    </p:set>
                                    <p:anim calcmode="lin" valueType="num">
                                      <p:cBhvr>
                                        <p:cTn id="127" dur="500" fill="hold"/>
                                        <p:tgtEl>
                                          <p:spTgt spid="68"/>
                                        </p:tgtEl>
                                        <p:attrNameLst>
                                          <p:attrName>ppt_w</p:attrName>
                                        </p:attrNameLst>
                                      </p:cBhvr>
                                      <p:tavLst>
                                        <p:tav tm="0">
                                          <p:val>
                                            <p:fltVal val="0"/>
                                          </p:val>
                                        </p:tav>
                                        <p:tav tm="100000">
                                          <p:val>
                                            <p:strVal val="#ppt_w"/>
                                          </p:val>
                                        </p:tav>
                                      </p:tavLst>
                                    </p:anim>
                                    <p:anim calcmode="lin" valueType="num">
                                      <p:cBhvr>
                                        <p:cTn id="128" dur="500" fill="hold"/>
                                        <p:tgtEl>
                                          <p:spTgt spid="68"/>
                                        </p:tgtEl>
                                        <p:attrNameLst>
                                          <p:attrName>ppt_h</p:attrName>
                                        </p:attrNameLst>
                                      </p:cBhvr>
                                      <p:tavLst>
                                        <p:tav tm="0">
                                          <p:val>
                                            <p:fltVal val="0"/>
                                          </p:val>
                                        </p:tav>
                                        <p:tav tm="100000">
                                          <p:val>
                                            <p:strVal val="#ppt_h"/>
                                          </p:val>
                                        </p:tav>
                                      </p:tavLst>
                                    </p:anim>
                                    <p:animEffect transition="in" filter="fade">
                                      <p:cBhvr>
                                        <p:cTn id="129" dur="500"/>
                                        <p:tgtEl>
                                          <p:spTgt spid="68"/>
                                        </p:tgtEl>
                                      </p:cBhvr>
                                    </p:animEffect>
                                  </p:childTnLst>
                                </p:cTn>
                              </p:par>
                            </p:childTnLst>
                          </p:cTn>
                        </p:par>
                        <p:par>
                          <p:cTn id="130" fill="hold">
                            <p:stCondLst>
                              <p:cond delay="15500"/>
                            </p:stCondLst>
                            <p:childTnLst>
                              <p:par>
                                <p:cTn id="131" presetID="45" presetClass="entr" presetSubtype="0" fill="hold" grpId="0" nodeType="afterEffect">
                                  <p:stCondLst>
                                    <p:cond delay="0"/>
                                  </p:stCondLst>
                                  <p:childTnLst>
                                    <p:set>
                                      <p:cBhvr>
                                        <p:cTn id="132" dur="1" fill="hold">
                                          <p:stCondLst>
                                            <p:cond delay="0"/>
                                          </p:stCondLst>
                                        </p:cTn>
                                        <p:tgtEl>
                                          <p:spTgt spid="67"/>
                                        </p:tgtEl>
                                        <p:attrNameLst>
                                          <p:attrName>style.visibility</p:attrName>
                                        </p:attrNameLst>
                                      </p:cBhvr>
                                      <p:to>
                                        <p:strVal val="visible"/>
                                      </p:to>
                                    </p:set>
                                    <p:animEffect transition="in" filter="fade">
                                      <p:cBhvr>
                                        <p:cTn id="133" dur="1000"/>
                                        <p:tgtEl>
                                          <p:spTgt spid="67"/>
                                        </p:tgtEl>
                                      </p:cBhvr>
                                    </p:animEffect>
                                    <p:anim calcmode="lin" valueType="num">
                                      <p:cBhvr>
                                        <p:cTn id="134" dur="1000" fill="hold"/>
                                        <p:tgtEl>
                                          <p:spTgt spid="67"/>
                                        </p:tgtEl>
                                        <p:attrNameLst>
                                          <p:attrName>ppt_w</p:attrName>
                                        </p:attrNameLst>
                                      </p:cBhvr>
                                      <p:tavLst>
                                        <p:tav tm="0" fmla="#ppt_w*sin(2.5*pi*$)">
                                          <p:val>
                                            <p:fltVal val="0"/>
                                          </p:val>
                                        </p:tav>
                                        <p:tav tm="100000">
                                          <p:val>
                                            <p:fltVal val="1"/>
                                          </p:val>
                                        </p:tav>
                                      </p:tavLst>
                                    </p:anim>
                                    <p:anim calcmode="lin" valueType="num">
                                      <p:cBhvr>
                                        <p:cTn id="135" dur="1000" fill="hold"/>
                                        <p:tgtEl>
                                          <p:spTgt spid="67"/>
                                        </p:tgtEl>
                                        <p:attrNameLst>
                                          <p:attrName>ppt_h</p:attrName>
                                        </p:attrNameLst>
                                      </p:cBhvr>
                                      <p:tavLst>
                                        <p:tav tm="0">
                                          <p:val>
                                            <p:strVal val="#ppt_h"/>
                                          </p:val>
                                        </p:tav>
                                        <p:tav tm="100000">
                                          <p:val>
                                            <p:strVal val="#ppt_h"/>
                                          </p:val>
                                        </p:tav>
                                      </p:tavLst>
                                    </p:anim>
                                  </p:childTnLst>
                                </p:cTn>
                              </p:par>
                            </p:childTnLst>
                          </p:cTn>
                        </p:par>
                        <p:par>
                          <p:cTn id="136" fill="hold">
                            <p:stCondLst>
                              <p:cond delay="16500"/>
                            </p:stCondLst>
                            <p:childTnLst>
                              <p:par>
                                <p:cTn id="137" presetID="22" presetClass="entr" presetSubtype="1" fill="hold" grpId="0" nodeType="afterEffect">
                                  <p:stCondLst>
                                    <p:cond delay="0"/>
                                  </p:stCondLst>
                                  <p:childTnLst>
                                    <p:set>
                                      <p:cBhvr>
                                        <p:cTn id="138" dur="1" fill="hold">
                                          <p:stCondLst>
                                            <p:cond delay="0"/>
                                          </p:stCondLst>
                                        </p:cTn>
                                        <p:tgtEl>
                                          <p:spTgt spid="69">
                                            <p:txEl>
                                              <p:pRg st="0" end="0"/>
                                            </p:txEl>
                                          </p:spTgt>
                                        </p:tgtEl>
                                        <p:attrNameLst>
                                          <p:attrName>style.visibility</p:attrName>
                                        </p:attrNameLst>
                                      </p:cBhvr>
                                      <p:to>
                                        <p:strVal val="visible"/>
                                      </p:to>
                                    </p:set>
                                    <p:animEffect transition="in" filter="wipe(up)">
                                      <p:cBhvr>
                                        <p:cTn id="139" dur="500"/>
                                        <p:tgtEl>
                                          <p:spTgt spid="69">
                                            <p:txEl>
                                              <p:pRg st="0" end="0"/>
                                            </p:txEl>
                                          </p:spTgt>
                                        </p:tgtEl>
                                      </p:cBhvr>
                                    </p:animEffect>
                                  </p:childTnLst>
                                </p:cTn>
                              </p:par>
                            </p:childTnLst>
                          </p:cTn>
                        </p:par>
                        <p:par>
                          <p:cTn id="140" fill="hold">
                            <p:stCondLst>
                              <p:cond delay="17000"/>
                            </p:stCondLst>
                            <p:childTnLst>
                              <p:par>
                                <p:cTn id="141" presetID="22" presetClass="entr" presetSubtype="1" fill="hold" grpId="0" nodeType="afterEffect">
                                  <p:stCondLst>
                                    <p:cond delay="0"/>
                                  </p:stCondLst>
                                  <p:childTnLst>
                                    <p:set>
                                      <p:cBhvr>
                                        <p:cTn id="142" dur="1" fill="hold">
                                          <p:stCondLst>
                                            <p:cond delay="0"/>
                                          </p:stCondLst>
                                        </p:cTn>
                                        <p:tgtEl>
                                          <p:spTgt spid="70">
                                            <p:txEl>
                                              <p:pRg st="0" end="0"/>
                                            </p:txEl>
                                          </p:spTgt>
                                        </p:tgtEl>
                                        <p:attrNameLst>
                                          <p:attrName>style.visibility</p:attrName>
                                        </p:attrNameLst>
                                      </p:cBhvr>
                                      <p:to>
                                        <p:strVal val="visible"/>
                                      </p:to>
                                    </p:set>
                                    <p:animEffect transition="in" filter="wipe(up)">
                                      <p:cBhvr>
                                        <p:cTn id="143" dur="500"/>
                                        <p:tgtEl>
                                          <p:spTgt spid="70">
                                            <p:txEl>
                                              <p:pRg st="0" end="0"/>
                                            </p:txEl>
                                          </p:spTgt>
                                        </p:tgtEl>
                                      </p:cBhvr>
                                    </p:animEffect>
                                  </p:childTnLst>
                                </p:cTn>
                              </p:par>
                            </p:childTnLst>
                          </p:cTn>
                        </p:par>
                        <p:par>
                          <p:cTn id="144" fill="hold">
                            <p:stCondLst>
                              <p:cond delay="17500"/>
                            </p:stCondLst>
                            <p:childTnLst>
                              <p:par>
                                <p:cTn id="145" presetID="53" presetClass="entr" presetSubtype="16" fill="hold" grpId="0" nodeType="afterEffect">
                                  <p:stCondLst>
                                    <p:cond delay="0"/>
                                  </p:stCondLst>
                                  <p:childTnLst>
                                    <p:set>
                                      <p:cBhvr>
                                        <p:cTn id="146" dur="1" fill="hold">
                                          <p:stCondLst>
                                            <p:cond delay="0"/>
                                          </p:stCondLst>
                                        </p:cTn>
                                        <p:tgtEl>
                                          <p:spTgt spid="72"/>
                                        </p:tgtEl>
                                        <p:attrNameLst>
                                          <p:attrName>style.visibility</p:attrName>
                                        </p:attrNameLst>
                                      </p:cBhvr>
                                      <p:to>
                                        <p:strVal val="visible"/>
                                      </p:to>
                                    </p:set>
                                    <p:anim calcmode="lin" valueType="num">
                                      <p:cBhvr>
                                        <p:cTn id="147" dur="500" fill="hold"/>
                                        <p:tgtEl>
                                          <p:spTgt spid="72"/>
                                        </p:tgtEl>
                                        <p:attrNameLst>
                                          <p:attrName>ppt_w</p:attrName>
                                        </p:attrNameLst>
                                      </p:cBhvr>
                                      <p:tavLst>
                                        <p:tav tm="0">
                                          <p:val>
                                            <p:fltVal val="0"/>
                                          </p:val>
                                        </p:tav>
                                        <p:tav tm="100000">
                                          <p:val>
                                            <p:strVal val="#ppt_w"/>
                                          </p:val>
                                        </p:tav>
                                      </p:tavLst>
                                    </p:anim>
                                    <p:anim calcmode="lin" valueType="num">
                                      <p:cBhvr>
                                        <p:cTn id="148" dur="500" fill="hold"/>
                                        <p:tgtEl>
                                          <p:spTgt spid="72"/>
                                        </p:tgtEl>
                                        <p:attrNameLst>
                                          <p:attrName>ppt_h</p:attrName>
                                        </p:attrNameLst>
                                      </p:cBhvr>
                                      <p:tavLst>
                                        <p:tav tm="0">
                                          <p:val>
                                            <p:fltVal val="0"/>
                                          </p:val>
                                        </p:tav>
                                        <p:tav tm="100000">
                                          <p:val>
                                            <p:strVal val="#ppt_h"/>
                                          </p:val>
                                        </p:tav>
                                      </p:tavLst>
                                    </p:anim>
                                    <p:animEffect transition="in" filter="fade">
                                      <p:cBhvr>
                                        <p:cTn id="149" dur="500"/>
                                        <p:tgtEl>
                                          <p:spTgt spid="72"/>
                                        </p:tgtEl>
                                      </p:cBhvr>
                                    </p:animEffect>
                                  </p:childTnLst>
                                </p:cTn>
                              </p:par>
                            </p:childTnLst>
                          </p:cTn>
                        </p:par>
                        <p:par>
                          <p:cTn id="150" fill="hold">
                            <p:stCondLst>
                              <p:cond delay="18000"/>
                            </p:stCondLst>
                            <p:childTnLst>
                              <p:par>
                                <p:cTn id="151" presetID="45" presetClass="entr" presetSubtype="0" fill="hold" grpId="0" nodeType="afterEffect">
                                  <p:stCondLst>
                                    <p:cond delay="0"/>
                                  </p:stCondLst>
                                  <p:childTnLst>
                                    <p:set>
                                      <p:cBhvr>
                                        <p:cTn id="152" dur="1" fill="hold">
                                          <p:stCondLst>
                                            <p:cond delay="0"/>
                                          </p:stCondLst>
                                        </p:cTn>
                                        <p:tgtEl>
                                          <p:spTgt spid="71"/>
                                        </p:tgtEl>
                                        <p:attrNameLst>
                                          <p:attrName>style.visibility</p:attrName>
                                        </p:attrNameLst>
                                      </p:cBhvr>
                                      <p:to>
                                        <p:strVal val="visible"/>
                                      </p:to>
                                    </p:set>
                                    <p:animEffect transition="in" filter="fade">
                                      <p:cBhvr>
                                        <p:cTn id="153" dur="1000"/>
                                        <p:tgtEl>
                                          <p:spTgt spid="71"/>
                                        </p:tgtEl>
                                      </p:cBhvr>
                                    </p:animEffect>
                                    <p:anim calcmode="lin" valueType="num">
                                      <p:cBhvr>
                                        <p:cTn id="154" dur="1000" fill="hold"/>
                                        <p:tgtEl>
                                          <p:spTgt spid="71"/>
                                        </p:tgtEl>
                                        <p:attrNameLst>
                                          <p:attrName>ppt_w</p:attrName>
                                        </p:attrNameLst>
                                      </p:cBhvr>
                                      <p:tavLst>
                                        <p:tav tm="0" fmla="#ppt_w*sin(2.5*pi*$)">
                                          <p:val>
                                            <p:fltVal val="0"/>
                                          </p:val>
                                        </p:tav>
                                        <p:tav tm="100000">
                                          <p:val>
                                            <p:fltVal val="1"/>
                                          </p:val>
                                        </p:tav>
                                      </p:tavLst>
                                    </p:anim>
                                    <p:anim calcmode="lin" valueType="num">
                                      <p:cBhvr>
                                        <p:cTn id="155" dur="1000" fill="hold"/>
                                        <p:tgtEl>
                                          <p:spTgt spid="71"/>
                                        </p:tgtEl>
                                        <p:attrNameLst>
                                          <p:attrName>ppt_h</p:attrName>
                                        </p:attrNameLst>
                                      </p:cBhvr>
                                      <p:tavLst>
                                        <p:tav tm="0">
                                          <p:val>
                                            <p:strVal val="#ppt_h"/>
                                          </p:val>
                                        </p:tav>
                                        <p:tav tm="100000">
                                          <p:val>
                                            <p:strVal val="#ppt_h"/>
                                          </p:val>
                                        </p:tav>
                                      </p:tavLst>
                                    </p:anim>
                                  </p:childTnLst>
                                </p:cTn>
                              </p:par>
                            </p:childTnLst>
                          </p:cTn>
                        </p:par>
                        <p:par>
                          <p:cTn id="156" fill="hold">
                            <p:stCondLst>
                              <p:cond delay="19000"/>
                            </p:stCondLst>
                            <p:childTnLst>
                              <p:par>
                                <p:cTn id="157" presetID="22" presetClass="entr" presetSubtype="1" fill="hold" grpId="0" nodeType="afterEffect">
                                  <p:stCondLst>
                                    <p:cond delay="0"/>
                                  </p:stCondLst>
                                  <p:childTnLst>
                                    <p:set>
                                      <p:cBhvr>
                                        <p:cTn id="158" dur="1" fill="hold">
                                          <p:stCondLst>
                                            <p:cond delay="0"/>
                                          </p:stCondLst>
                                        </p:cTn>
                                        <p:tgtEl>
                                          <p:spTgt spid="73">
                                            <p:txEl>
                                              <p:pRg st="0" end="0"/>
                                            </p:txEl>
                                          </p:spTgt>
                                        </p:tgtEl>
                                        <p:attrNameLst>
                                          <p:attrName>style.visibility</p:attrName>
                                        </p:attrNameLst>
                                      </p:cBhvr>
                                      <p:to>
                                        <p:strVal val="visible"/>
                                      </p:to>
                                    </p:set>
                                    <p:animEffect transition="in" filter="wipe(up)">
                                      <p:cBhvr>
                                        <p:cTn id="159" dur="500"/>
                                        <p:tgtEl>
                                          <p:spTgt spid="73">
                                            <p:txEl>
                                              <p:pRg st="0" end="0"/>
                                            </p:txEl>
                                          </p:spTgt>
                                        </p:tgtEl>
                                      </p:cBhvr>
                                    </p:animEffect>
                                  </p:childTnLst>
                                </p:cTn>
                              </p:par>
                            </p:childTnLst>
                          </p:cTn>
                        </p:par>
                        <p:par>
                          <p:cTn id="160" fill="hold">
                            <p:stCondLst>
                              <p:cond delay="19500"/>
                            </p:stCondLst>
                            <p:childTnLst>
                              <p:par>
                                <p:cTn id="161" presetID="22" presetClass="entr" presetSubtype="1" fill="hold" grpId="0" nodeType="afterEffect">
                                  <p:stCondLst>
                                    <p:cond delay="0"/>
                                  </p:stCondLst>
                                  <p:childTnLst>
                                    <p:set>
                                      <p:cBhvr>
                                        <p:cTn id="162" dur="1" fill="hold">
                                          <p:stCondLst>
                                            <p:cond delay="0"/>
                                          </p:stCondLst>
                                        </p:cTn>
                                        <p:tgtEl>
                                          <p:spTgt spid="74">
                                            <p:txEl>
                                              <p:pRg st="0" end="0"/>
                                            </p:txEl>
                                          </p:spTgt>
                                        </p:tgtEl>
                                        <p:attrNameLst>
                                          <p:attrName>style.visibility</p:attrName>
                                        </p:attrNameLst>
                                      </p:cBhvr>
                                      <p:to>
                                        <p:strVal val="visible"/>
                                      </p:to>
                                    </p:set>
                                    <p:animEffect transition="in" filter="wipe(up)">
                                      <p:cBhvr>
                                        <p:cTn id="163" dur="500"/>
                                        <p:tgtEl>
                                          <p:spTgt spid="7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9" grpId="0" animBg="1"/>
      <p:bldP spid="46" grpId="0" build="p">
        <p:tmplLst>
          <p:tmpl lvl="1">
            <p:tnLst>
              <p:par>
                <p:cTn presetID="22" presetClass="entr" presetSubtype="1" fill="hold" nodeType="afterEffect">
                  <p:stCondLst>
                    <p:cond delay="0"/>
                  </p:stCondLst>
                  <p:childTnLst>
                    <p:set>
                      <p:cBhvr>
                        <p:cTn dur="1" fill="hold">
                          <p:stCondLst>
                            <p:cond delay="0"/>
                          </p:stCondLst>
                        </p:cTn>
                        <p:tgtEl>
                          <p:spTgt spid="46"/>
                        </p:tgtEl>
                        <p:attrNameLst>
                          <p:attrName>style.visibility</p:attrName>
                        </p:attrNameLst>
                      </p:cBhvr>
                      <p:to>
                        <p:strVal val="visible"/>
                      </p:to>
                    </p:set>
                    <p:animEffect transition="in" filter="wipe(up)">
                      <p:cBhvr>
                        <p:cTn dur="500"/>
                        <p:tgtEl>
                          <p:spTgt spid="46"/>
                        </p:tgtEl>
                      </p:cBhvr>
                    </p:animEffect>
                  </p:childTnLst>
                </p:cTn>
              </p:par>
            </p:tnLst>
          </p:tmpl>
        </p:tmplLst>
      </p:bldP>
      <p:bldP spid="47" grpId="0" build="p">
        <p:tmplLst>
          <p:tmpl lvl="1">
            <p:tnLst>
              <p:par>
                <p:cTn presetID="22" presetClass="entr" presetSubtype="1" fill="hold" nodeType="afterEffect">
                  <p:stCondLst>
                    <p:cond delay="0"/>
                  </p:stCondLst>
                  <p:childTnLst>
                    <p:set>
                      <p:cBhvr>
                        <p:cTn dur="1" fill="hold">
                          <p:stCondLst>
                            <p:cond delay="0"/>
                          </p:stCondLst>
                        </p:cTn>
                        <p:tgtEl>
                          <p:spTgt spid="47"/>
                        </p:tgtEl>
                        <p:attrNameLst>
                          <p:attrName>style.visibility</p:attrName>
                        </p:attrNameLst>
                      </p:cBhvr>
                      <p:to>
                        <p:strVal val="visible"/>
                      </p:to>
                    </p:set>
                    <p:animEffect transition="in" filter="wipe(up)">
                      <p:cBhvr>
                        <p:cTn dur="500"/>
                        <p:tgtEl>
                          <p:spTgt spid="47"/>
                        </p:tgtEl>
                      </p:cBhvr>
                    </p:animEffect>
                  </p:childTnLst>
                </p:cTn>
              </p:par>
            </p:tnLst>
          </p:tmpl>
        </p:tmplLst>
      </p:bldP>
      <p:bldP spid="44" grpId="0" animBg="1"/>
      <p:bldP spid="45" grpId="0" animBg="1"/>
      <p:bldP spid="48" grpId="0" build="p">
        <p:tmplLst>
          <p:tmpl lvl="1">
            <p:tnLst>
              <p:par>
                <p:cTn presetID="22" presetClass="entr" presetSubtype="1" fill="hold" nodeType="afterEffect">
                  <p:stCondLst>
                    <p:cond delay="0"/>
                  </p:stCondLst>
                  <p:childTnLst>
                    <p:set>
                      <p:cBhvr>
                        <p:cTn dur="1" fill="hold">
                          <p:stCondLst>
                            <p:cond delay="0"/>
                          </p:stCondLst>
                        </p:cTn>
                        <p:tgtEl>
                          <p:spTgt spid="48"/>
                        </p:tgtEl>
                        <p:attrNameLst>
                          <p:attrName>style.visibility</p:attrName>
                        </p:attrNameLst>
                      </p:cBhvr>
                      <p:to>
                        <p:strVal val="visible"/>
                      </p:to>
                    </p:set>
                    <p:animEffect transition="in" filter="wipe(up)">
                      <p:cBhvr>
                        <p:cTn dur="500"/>
                        <p:tgtEl>
                          <p:spTgt spid="48"/>
                        </p:tgtEl>
                      </p:cBhvr>
                    </p:animEffect>
                  </p:childTnLst>
                </p:cTn>
              </p:par>
            </p:tnLst>
          </p:tmpl>
        </p:tmplLst>
      </p:bldP>
      <p:bldP spid="50" grpId="0" build="p">
        <p:tmplLst>
          <p:tmpl lvl="1">
            <p:tnLst>
              <p:par>
                <p:cTn presetID="22" presetClass="entr" presetSubtype="1" fill="hold" nodeType="afterEffect">
                  <p:stCondLst>
                    <p:cond delay="0"/>
                  </p:stCondLst>
                  <p:childTnLst>
                    <p:set>
                      <p:cBhvr>
                        <p:cTn dur="1" fill="hold">
                          <p:stCondLst>
                            <p:cond delay="0"/>
                          </p:stCondLst>
                        </p:cTn>
                        <p:tgtEl>
                          <p:spTgt spid="50"/>
                        </p:tgtEl>
                        <p:attrNameLst>
                          <p:attrName>style.visibility</p:attrName>
                        </p:attrNameLst>
                      </p:cBhvr>
                      <p:to>
                        <p:strVal val="visible"/>
                      </p:to>
                    </p:set>
                    <p:animEffect transition="in" filter="wipe(up)">
                      <p:cBhvr>
                        <p:cTn dur="500"/>
                        <p:tgtEl>
                          <p:spTgt spid="50"/>
                        </p:tgtEl>
                      </p:cBhvr>
                    </p:animEffect>
                  </p:childTnLst>
                </p:cTn>
              </p:par>
            </p:tnLst>
          </p:tmpl>
        </p:tmplLst>
      </p:bldP>
      <p:bldP spid="51" grpId="0" animBg="1"/>
      <p:bldP spid="52" grpId="0" animBg="1"/>
      <p:bldP spid="53" grpId="0" build="p">
        <p:tmplLst>
          <p:tmpl lvl="1">
            <p:tnLst>
              <p:par>
                <p:cTn presetID="22" presetClass="entr" presetSubtype="1" fill="hold" nodeType="afterEffect">
                  <p:stCondLst>
                    <p:cond delay="0"/>
                  </p:stCondLst>
                  <p:childTnLst>
                    <p:set>
                      <p:cBhvr>
                        <p:cTn dur="1" fill="hold">
                          <p:stCondLst>
                            <p:cond delay="0"/>
                          </p:stCondLst>
                        </p:cTn>
                        <p:tgtEl>
                          <p:spTgt spid="53"/>
                        </p:tgtEl>
                        <p:attrNameLst>
                          <p:attrName>style.visibility</p:attrName>
                        </p:attrNameLst>
                      </p:cBhvr>
                      <p:to>
                        <p:strVal val="visible"/>
                      </p:to>
                    </p:set>
                    <p:animEffect transition="in" filter="wipe(up)">
                      <p:cBhvr>
                        <p:cTn dur="500"/>
                        <p:tgtEl>
                          <p:spTgt spid="53"/>
                        </p:tgtEl>
                      </p:cBhvr>
                    </p:animEffect>
                  </p:childTnLst>
                </p:cTn>
              </p:par>
            </p:tnLst>
          </p:tmpl>
        </p:tmplLst>
      </p:bldP>
      <p:bldP spid="54" grpId="0" build="p">
        <p:tmplLst>
          <p:tmpl lvl="1">
            <p:tnLst>
              <p:par>
                <p:cTn presetID="22" presetClass="entr" presetSubtype="1" fill="hold" nodeType="afterEffect">
                  <p:stCondLst>
                    <p:cond delay="0"/>
                  </p:stCondLst>
                  <p:childTnLst>
                    <p:set>
                      <p:cBhvr>
                        <p:cTn dur="1" fill="hold">
                          <p:stCondLst>
                            <p:cond delay="0"/>
                          </p:stCondLst>
                        </p:cTn>
                        <p:tgtEl>
                          <p:spTgt spid="54"/>
                        </p:tgtEl>
                        <p:attrNameLst>
                          <p:attrName>style.visibility</p:attrName>
                        </p:attrNameLst>
                      </p:cBhvr>
                      <p:to>
                        <p:strVal val="visible"/>
                      </p:to>
                    </p:set>
                    <p:animEffect transition="in" filter="wipe(up)">
                      <p:cBhvr>
                        <p:cTn dur="500"/>
                        <p:tgtEl>
                          <p:spTgt spid="54"/>
                        </p:tgtEl>
                      </p:cBhvr>
                    </p:animEffect>
                  </p:childTnLst>
                </p:cTn>
              </p:par>
            </p:tnLst>
          </p:tmpl>
        </p:tmplLst>
      </p:bldP>
      <p:bldP spid="55" grpId="0" animBg="1"/>
      <p:bldP spid="56" grpId="0" animBg="1"/>
      <p:bldP spid="57" grpId="0" build="p">
        <p:tmplLst>
          <p:tmpl lvl="1">
            <p:tnLst>
              <p:par>
                <p:cTn presetID="22" presetClass="entr" presetSubtype="1" fill="hold" nodeType="afterEffect">
                  <p:stCondLst>
                    <p:cond delay="0"/>
                  </p:stCondLst>
                  <p:childTnLst>
                    <p:set>
                      <p:cBhvr>
                        <p:cTn dur="1" fill="hold">
                          <p:stCondLst>
                            <p:cond delay="0"/>
                          </p:stCondLst>
                        </p:cTn>
                        <p:tgtEl>
                          <p:spTgt spid="57"/>
                        </p:tgtEl>
                        <p:attrNameLst>
                          <p:attrName>style.visibility</p:attrName>
                        </p:attrNameLst>
                      </p:cBhvr>
                      <p:to>
                        <p:strVal val="visible"/>
                      </p:to>
                    </p:set>
                    <p:animEffect transition="in" filter="wipe(up)">
                      <p:cBhvr>
                        <p:cTn dur="500"/>
                        <p:tgtEl>
                          <p:spTgt spid="57"/>
                        </p:tgtEl>
                      </p:cBhvr>
                    </p:animEffect>
                  </p:childTnLst>
                </p:cTn>
              </p:par>
            </p:tnLst>
          </p:tmpl>
        </p:tmplLst>
      </p:bldP>
      <p:bldP spid="58" grpId="0" build="p">
        <p:tmplLst>
          <p:tmpl lvl="1">
            <p:tnLst>
              <p:par>
                <p:cTn presetID="22" presetClass="entr" presetSubtype="1" fill="hold" nodeType="afterEffect">
                  <p:stCondLst>
                    <p:cond delay="0"/>
                  </p:stCondLst>
                  <p:childTnLst>
                    <p:set>
                      <p:cBhvr>
                        <p:cTn dur="1" fill="hold">
                          <p:stCondLst>
                            <p:cond delay="0"/>
                          </p:stCondLst>
                        </p:cTn>
                        <p:tgtEl>
                          <p:spTgt spid="58"/>
                        </p:tgtEl>
                        <p:attrNameLst>
                          <p:attrName>style.visibility</p:attrName>
                        </p:attrNameLst>
                      </p:cBhvr>
                      <p:to>
                        <p:strVal val="visible"/>
                      </p:to>
                    </p:set>
                    <p:animEffect transition="in" filter="wipe(up)">
                      <p:cBhvr>
                        <p:cTn dur="500"/>
                        <p:tgtEl>
                          <p:spTgt spid="58"/>
                        </p:tgtEl>
                      </p:cBhvr>
                    </p:animEffect>
                  </p:childTnLst>
                </p:cTn>
              </p:par>
            </p:tnLst>
          </p:tmpl>
        </p:tmplLst>
      </p:bldP>
      <p:bldP spid="59" grpId="0" animBg="1"/>
      <p:bldP spid="60" grpId="0" animBg="1"/>
      <p:bldP spid="61" grpId="0" build="p">
        <p:tmplLst>
          <p:tmpl lvl="1">
            <p:tnLst>
              <p:par>
                <p:cTn presetID="22" presetClass="entr" presetSubtype="1" fill="hold" nodeType="afterEffect">
                  <p:stCondLst>
                    <p:cond delay="0"/>
                  </p:stCondLst>
                  <p:childTnLst>
                    <p:set>
                      <p:cBhvr>
                        <p:cTn dur="1" fill="hold">
                          <p:stCondLst>
                            <p:cond delay="0"/>
                          </p:stCondLst>
                        </p:cTn>
                        <p:tgtEl>
                          <p:spTgt spid="61"/>
                        </p:tgtEl>
                        <p:attrNameLst>
                          <p:attrName>style.visibility</p:attrName>
                        </p:attrNameLst>
                      </p:cBhvr>
                      <p:to>
                        <p:strVal val="visible"/>
                      </p:to>
                    </p:set>
                    <p:animEffect transition="in" filter="wipe(up)">
                      <p:cBhvr>
                        <p:cTn dur="500"/>
                        <p:tgtEl>
                          <p:spTgt spid="61"/>
                        </p:tgtEl>
                      </p:cBhvr>
                    </p:animEffect>
                  </p:childTnLst>
                </p:cTn>
              </p:par>
            </p:tnLst>
          </p:tmpl>
        </p:tmplLst>
      </p:bldP>
      <p:bldP spid="62" grpId="0" build="p">
        <p:tmplLst>
          <p:tmpl lvl="1">
            <p:tnLst>
              <p:par>
                <p:cTn presetID="22" presetClass="entr" presetSubtype="1" fill="hold" nodeType="afterEffect">
                  <p:stCondLst>
                    <p:cond delay="0"/>
                  </p:stCondLst>
                  <p:childTnLst>
                    <p:set>
                      <p:cBhvr>
                        <p:cTn dur="1" fill="hold">
                          <p:stCondLst>
                            <p:cond delay="0"/>
                          </p:stCondLst>
                        </p:cTn>
                        <p:tgtEl>
                          <p:spTgt spid="62"/>
                        </p:tgtEl>
                        <p:attrNameLst>
                          <p:attrName>style.visibility</p:attrName>
                        </p:attrNameLst>
                      </p:cBhvr>
                      <p:to>
                        <p:strVal val="visible"/>
                      </p:to>
                    </p:set>
                    <p:animEffect transition="in" filter="wipe(up)">
                      <p:cBhvr>
                        <p:cTn dur="500"/>
                        <p:tgtEl>
                          <p:spTgt spid="62"/>
                        </p:tgtEl>
                      </p:cBhvr>
                    </p:animEffect>
                  </p:childTnLst>
                </p:cTn>
              </p:par>
            </p:tnLst>
          </p:tmpl>
        </p:tmplLst>
      </p:bldP>
      <p:bldP spid="63" grpId="0" animBg="1"/>
      <p:bldP spid="64" grpId="0" animBg="1"/>
      <p:bldP spid="65" grpId="0" build="p">
        <p:tmplLst>
          <p:tmpl lvl="1">
            <p:tnLst>
              <p:par>
                <p:cTn presetID="22" presetClass="entr" presetSubtype="1" fill="hold" nodeType="afterEffect">
                  <p:stCondLst>
                    <p:cond delay="0"/>
                  </p:stCondLst>
                  <p:childTnLst>
                    <p:set>
                      <p:cBhvr>
                        <p:cTn dur="1" fill="hold">
                          <p:stCondLst>
                            <p:cond delay="0"/>
                          </p:stCondLst>
                        </p:cTn>
                        <p:tgtEl>
                          <p:spTgt spid="65"/>
                        </p:tgtEl>
                        <p:attrNameLst>
                          <p:attrName>style.visibility</p:attrName>
                        </p:attrNameLst>
                      </p:cBhvr>
                      <p:to>
                        <p:strVal val="visible"/>
                      </p:to>
                    </p:set>
                    <p:animEffect transition="in" filter="wipe(up)">
                      <p:cBhvr>
                        <p:cTn dur="500"/>
                        <p:tgtEl>
                          <p:spTgt spid="65"/>
                        </p:tgtEl>
                      </p:cBhvr>
                    </p:animEffect>
                  </p:childTnLst>
                </p:cTn>
              </p:par>
            </p:tnLst>
          </p:tmpl>
        </p:tmplLst>
      </p:bldP>
      <p:bldP spid="66" grpId="0" build="p">
        <p:tmplLst>
          <p:tmpl lvl="1">
            <p:tnLst>
              <p:par>
                <p:cTn presetID="22" presetClass="entr" presetSubtype="1" fill="hold" nodeType="afterEffect">
                  <p:stCondLst>
                    <p:cond delay="0"/>
                  </p:stCondLst>
                  <p:childTnLst>
                    <p:set>
                      <p:cBhvr>
                        <p:cTn dur="1" fill="hold">
                          <p:stCondLst>
                            <p:cond delay="0"/>
                          </p:stCondLst>
                        </p:cTn>
                        <p:tgtEl>
                          <p:spTgt spid="66"/>
                        </p:tgtEl>
                        <p:attrNameLst>
                          <p:attrName>style.visibility</p:attrName>
                        </p:attrNameLst>
                      </p:cBhvr>
                      <p:to>
                        <p:strVal val="visible"/>
                      </p:to>
                    </p:set>
                    <p:animEffect transition="in" filter="wipe(up)">
                      <p:cBhvr>
                        <p:cTn dur="500"/>
                        <p:tgtEl>
                          <p:spTgt spid="66"/>
                        </p:tgtEl>
                      </p:cBhvr>
                    </p:animEffect>
                  </p:childTnLst>
                </p:cTn>
              </p:par>
            </p:tnLst>
          </p:tmpl>
        </p:tmplLst>
      </p:bldP>
      <p:bldP spid="67" grpId="0" animBg="1"/>
      <p:bldP spid="68" grpId="0" animBg="1"/>
      <p:bldP spid="69" grpId="0" build="p">
        <p:tmplLst>
          <p:tmpl lvl="1">
            <p:tnLst>
              <p:par>
                <p:cTn presetID="22" presetClass="entr" presetSubtype="1" fill="hold" nodeType="afterEffect">
                  <p:stCondLst>
                    <p:cond delay="0"/>
                  </p:stCondLst>
                  <p:childTnLst>
                    <p:set>
                      <p:cBhvr>
                        <p:cTn dur="1" fill="hold">
                          <p:stCondLst>
                            <p:cond delay="0"/>
                          </p:stCondLst>
                        </p:cTn>
                        <p:tgtEl>
                          <p:spTgt spid="69"/>
                        </p:tgtEl>
                        <p:attrNameLst>
                          <p:attrName>style.visibility</p:attrName>
                        </p:attrNameLst>
                      </p:cBhvr>
                      <p:to>
                        <p:strVal val="visible"/>
                      </p:to>
                    </p:set>
                    <p:animEffect transition="in" filter="wipe(up)">
                      <p:cBhvr>
                        <p:cTn dur="500"/>
                        <p:tgtEl>
                          <p:spTgt spid="69"/>
                        </p:tgtEl>
                      </p:cBhvr>
                    </p:animEffect>
                  </p:childTnLst>
                </p:cTn>
              </p:par>
            </p:tnLst>
          </p:tmpl>
        </p:tmplLst>
      </p:bldP>
      <p:bldP spid="70" grpId="0" build="p">
        <p:tmplLst>
          <p:tmpl lvl="1">
            <p:tnLst>
              <p:par>
                <p:cTn presetID="22" presetClass="entr" presetSubtype="1" fill="hold" nodeType="afterEffect">
                  <p:stCondLst>
                    <p:cond delay="0"/>
                  </p:stCondLst>
                  <p:childTnLst>
                    <p:set>
                      <p:cBhvr>
                        <p:cTn dur="1" fill="hold">
                          <p:stCondLst>
                            <p:cond delay="0"/>
                          </p:stCondLst>
                        </p:cTn>
                        <p:tgtEl>
                          <p:spTgt spid="70"/>
                        </p:tgtEl>
                        <p:attrNameLst>
                          <p:attrName>style.visibility</p:attrName>
                        </p:attrNameLst>
                      </p:cBhvr>
                      <p:to>
                        <p:strVal val="visible"/>
                      </p:to>
                    </p:set>
                    <p:animEffect transition="in" filter="wipe(up)">
                      <p:cBhvr>
                        <p:cTn dur="500"/>
                        <p:tgtEl>
                          <p:spTgt spid="70"/>
                        </p:tgtEl>
                      </p:cBhvr>
                    </p:animEffect>
                  </p:childTnLst>
                </p:cTn>
              </p:par>
            </p:tnLst>
          </p:tmpl>
        </p:tmplLst>
      </p:bldP>
      <p:bldP spid="71" grpId="0" animBg="1"/>
      <p:bldP spid="72" grpId="0" animBg="1"/>
      <p:bldP spid="73" grpId="0" build="p">
        <p:tmplLst>
          <p:tmpl lvl="1">
            <p:tnLst>
              <p:par>
                <p:cTn presetID="22" presetClass="entr" presetSubtype="1" fill="hold" nodeType="afterEffect">
                  <p:stCondLst>
                    <p:cond delay="0"/>
                  </p:stCondLst>
                  <p:childTnLst>
                    <p:set>
                      <p:cBhvr>
                        <p:cTn dur="1" fill="hold">
                          <p:stCondLst>
                            <p:cond delay="0"/>
                          </p:stCondLst>
                        </p:cTn>
                        <p:tgtEl>
                          <p:spTgt spid="73"/>
                        </p:tgtEl>
                        <p:attrNameLst>
                          <p:attrName>style.visibility</p:attrName>
                        </p:attrNameLst>
                      </p:cBhvr>
                      <p:to>
                        <p:strVal val="visible"/>
                      </p:to>
                    </p:set>
                    <p:animEffect transition="in" filter="wipe(up)">
                      <p:cBhvr>
                        <p:cTn dur="500"/>
                        <p:tgtEl>
                          <p:spTgt spid="73"/>
                        </p:tgtEl>
                      </p:cBhvr>
                    </p:animEffect>
                  </p:childTnLst>
                </p:cTn>
              </p:par>
            </p:tnLst>
          </p:tmpl>
        </p:tmplLst>
      </p:bldP>
      <p:bldP spid="74" grpId="0" build="p">
        <p:tmplLst>
          <p:tmpl lvl="1">
            <p:tnLst>
              <p:par>
                <p:cTn presetID="22" presetClass="entr" presetSubtype="1" fill="hold" nodeType="afterEffect">
                  <p:stCondLst>
                    <p:cond delay="0"/>
                  </p:stCondLst>
                  <p:childTnLst>
                    <p:set>
                      <p:cBhvr>
                        <p:cTn dur="1" fill="hold">
                          <p:stCondLst>
                            <p:cond delay="0"/>
                          </p:stCondLst>
                        </p:cTn>
                        <p:tgtEl>
                          <p:spTgt spid="74"/>
                        </p:tgtEl>
                        <p:attrNameLst>
                          <p:attrName>style.visibility</p:attrName>
                        </p:attrNameLst>
                      </p:cBhvr>
                      <p:to>
                        <p:strVal val="visible"/>
                      </p:to>
                    </p:set>
                    <p:animEffect transition="in" filter="wipe(up)">
                      <p:cBhvr>
                        <p:cTn dur="500"/>
                        <p:tgtEl>
                          <p:spTgt spid="74"/>
                        </p:tgtEl>
                      </p:cBhvr>
                    </p:animEffect>
                  </p:childTnLst>
                </p:cTn>
              </p:par>
            </p:tnLst>
          </p:tmpl>
        </p:tmplLst>
      </p:bldP>
    </p:bldLst>
  </p:timing>
  <p:hf sldNum="0"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78_Image Layouts">
    <p:spTree>
      <p:nvGrpSpPr>
        <p:cNvPr id="1" name=""/>
        <p:cNvGrpSpPr/>
        <p:nvPr/>
      </p:nvGrpSpPr>
      <p:grpSpPr>
        <a:xfrm>
          <a:off x="0" y="0"/>
          <a:ext cx="0" cy="0"/>
          <a:chOff x="0" y="0"/>
          <a:chExt cx="0" cy="0"/>
        </a:xfrm>
      </p:grpSpPr>
      <p:sp>
        <p:nvSpPr>
          <p:cNvPr id="49" name="Picture Placeholder 7"/>
          <p:cNvSpPr>
            <a:spLocks noGrp="1"/>
          </p:cNvSpPr>
          <p:nvPr>
            <p:ph type="pic" sz="quarter" idx="19" hasCustomPrompt="1"/>
          </p:nvPr>
        </p:nvSpPr>
        <p:spPr>
          <a:xfrm>
            <a:off x="364155" y="1597793"/>
            <a:ext cx="1681211" cy="1236693"/>
          </a:xfrm>
          <a:prstGeom prst="rect">
            <a:avLst/>
          </a:prstGeom>
          <a:solidFill>
            <a:schemeClr val="tx2">
              <a:lumMod val="10000"/>
              <a:lumOff val="90000"/>
            </a:schemeClr>
          </a:solidFill>
          <a:ln w="19050">
            <a:noFill/>
          </a:ln>
          <a:effectLst/>
        </p:spPr>
        <p:txBody>
          <a:bodyPr lIns="0" tIns="91440" rIns="0" bIns="182880" anchor="b"/>
          <a:lstStyle>
            <a:lvl1pPr algn="ctr" rtl="0">
              <a:buNone/>
              <a:defRPr sz="800">
                <a:solidFill>
                  <a:schemeClr val="tx1">
                    <a:lumMod val="75000"/>
                    <a:lumOff val="25000"/>
                  </a:schemeClr>
                </a:solidFill>
              </a:defRPr>
            </a:lvl1pPr>
          </a:lstStyle>
          <a:p>
            <a:r>
              <a:rPr lang="en-US" dirty="0"/>
              <a:t>Image Holder</a:t>
            </a:r>
          </a:p>
        </p:txBody>
      </p:sp>
      <p:cxnSp>
        <p:nvCxnSpPr>
          <p:cNvPr id="4" name="Straight Connector 3"/>
          <p:cNvCxnSpPr/>
          <p:nvPr/>
        </p:nvCxnSpPr>
        <p:spPr>
          <a:xfrm flipV="1">
            <a:off x="361750" y="1133575"/>
            <a:ext cx="0" cy="464218"/>
          </a:xfrm>
          <a:prstGeom prst="line">
            <a:avLst/>
          </a:prstGeom>
          <a:ln w="12700">
            <a:solidFill>
              <a:schemeClr val="bg2">
                <a:lumMod val="65000"/>
              </a:schemeClr>
            </a:solidFill>
          </a:ln>
        </p:spPr>
        <p:style>
          <a:lnRef idx="1">
            <a:schemeClr val="accent1"/>
          </a:lnRef>
          <a:fillRef idx="0">
            <a:schemeClr val="accent1"/>
          </a:fillRef>
          <a:effectRef idx="0">
            <a:schemeClr val="accent1"/>
          </a:effectRef>
          <a:fontRef idx="minor">
            <a:schemeClr val="tx1"/>
          </a:fontRef>
        </p:style>
      </p:cxnSp>
      <p:sp>
        <p:nvSpPr>
          <p:cNvPr id="79" name="Text Placeholder 3"/>
          <p:cNvSpPr>
            <a:spLocks noGrp="1"/>
          </p:cNvSpPr>
          <p:nvPr>
            <p:ph type="body" sz="quarter" idx="16" hasCustomPrompt="1"/>
          </p:nvPr>
        </p:nvSpPr>
        <p:spPr>
          <a:xfrm>
            <a:off x="394891" y="1125308"/>
            <a:ext cx="1543047" cy="189142"/>
          </a:xfrm>
          <a:prstGeom prst="rect">
            <a:avLst/>
          </a:prstGeom>
        </p:spPr>
        <p:txBody>
          <a:bodyPr lIns="0" tIns="0" rIns="0" bIns="0" anchor="ctr"/>
          <a:lstStyle>
            <a:lvl1pPr marL="0" indent="0" algn="l">
              <a:buFont typeface="Arial" panose="020B0604020202020204" pitchFamily="34" charset="0"/>
              <a:buNone/>
              <a:defRPr sz="1200" b="1">
                <a:solidFill>
                  <a:schemeClr val="tx1">
                    <a:lumMod val="50000"/>
                    <a:lumOff val="50000"/>
                  </a:schemeClr>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200"/>
            </a:lvl5pPr>
          </a:lstStyle>
          <a:p>
            <a:pPr lvl="0"/>
            <a:r>
              <a:rPr lang="en-US" dirty="0"/>
              <a:t>Click to add name</a:t>
            </a:r>
          </a:p>
        </p:txBody>
      </p:sp>
      <p:sp>
        <p:nvSpPr>
          <p:cNvPr id="80" name="Text Placeholder 3"/>
          <p:cNvSpPr>
            <a:spLocks noGrp="1"/>
          </p:cNvSpPr>
          <p:nvPr>
            <p:ph type="body" sz="quarter" idx="17" hasCustomPrompt="1"/>
          </p:nvPr>
        </p:nvSpPr>
        <p:spPr>
          <a:xfrm>
            <a:off x="394891" y="1318944"/>
            <a:ext cx="1543047" cy="143141"/>
          </a:xfrm>
          <a:prstGeom prst="rect">
            <a:avLst/>
          </a:prstGeom>
        </p:spPr>
        <p:txBody>
          <a:bodyPr lIns="0" tIns="0" rIns="0" bIns="0" anchor="ctr"/>
          <a:lstStyle>
            <a:lvl1pPr marL="0" indent="0" algn="l">
              <a:buFont typeface="Arial" panose="020B0604020202020204" pitchFamily="34" charset="0"/>
              <a:buNone/>
              <a:defRPr sz="1100" b="0">
                <a:solidFill>
                  <a:schemeClr val="tx1">
                    <a:lumMod val="50000"/>
                    <a:lumOff val="50000"/>
                  </a:schemeClr>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200"/>
            </a:lvl5pPr>
          </a:lstStyle>
          <a:p>
            <a:pPr lvl="0"/>
            <a:r>
              <a:rPr lang="en-US" dirty="0"/>
              <a:t>Click to add Text</a:t>
            </a:r>
          </a:p>
        </p:txBody>
      </p:sp>
      <p:sp>
        <p:nvSpPr>
          <p:cNvPr id="81" name="Picture Placeholder 7"/>
          <p:cNvSpPr>
            <a:spLocks noGrp="1"/>
          </p:cNvSpPr>
          <p:nvPr>
            <p:ph type="pic" sz="quarter" idx="20" hasCustomPrompt="1"/>
          </p:nvPr>
        </p:nvSpPr>
        <p:spPr>
          <a:xfrm>
            <a:off x="2045366" y="1597793"/>
            <a:ext cx="1681211" cy="1236693"/>
          </a:xfrm>
          <a:prstGeom prst="rect">
            <a:avLst/>
          </a:prstGeom>
          <a:solidFill>
            <a:schemeClr val="tx2">
              <a:lumMod val="10000"/>
              <a:lumOff val="90000"/>
            </a:schemeClr>
          </a:solidFill>
          <a:ln w="19050">
            <a:noFill/>
          </a:ln>
          <a:effectLst/>
        </p:spPr>
        <p:txBody>
          <a:bodyPr lIns="0" tIns="91440" rIns="0" bIns="182880" anchor="b"/>
          <a:lstStyle>
            <a:lvl1pPr algn="ctr" rtl="0">
              <a:buNone/>
              <a:defRPr sz="800">
                <a:solidFill>
                  <a:schemeClr val="tx1">
                    <a:lumMod val="75000"/>
                    <a:lumOff val="25000"/>
                  </a:schemeClr>
                </a:solidFill>
              </a:defRPr>
            </a:lvl1pPr>
          </a:lstStyle>
          <a:p>
            <a:r>
              <a:rPr lang="en-US" dirty="0"/>
              <a:t>Image Holder</a:t>
            </a:r>
          </a:p>
        </p:txBody>
      </p:sp>
      <p:cxnSp>
        <p:nvCxnSpPr>
          <p:cNvPr id="82" name="Straight Connector 81"/>
          <p:cNvCxnSpPr/>
          <p:nvPr/>
        </p:nvCxnSpPr>
        <p:spPr>
          <a:xfrm flipV="1">
            <a:off x="2042961" y="1133575"/>
            <a:ext cx="0" cy="464218"/>
          </a:xfrm>
          <a:prstGeom prst="line">
            <a:avLst/>
          </a:prstGeom>
          <a:ln w="12700">
            <a:solidFill>
              <a:schemeClr val="bg2">
                <a:lumMod val="65000"/>
              </a:schemeClr>
            </a:solidFill>
          </a:ln>
        </p:spPr>
        <p:style>
          <a:lnRef idx="1">
            <a:schemeClr val="accent1"/>
          </a:lnRef>
          <a:fillRef idx="0">
            <a:schemeClr val="accent1"/>
          </a:fillRef>
          <a:effectRef idx="0">
            <a:schemeClr val="accent1"/>
          </a:effectRef>
          <a:fontRef idx="minor">
            <a:schemeClr val="tx1"/>
          </a:fontRef>
        </p:style>
      </p:cxnSp>
      <p:sp>
        <p:nvSpPr>
          <p:cNvPr id="83" name="Text Placeholder 3"/>
          <p:cNvSpPr>
            <a:spLocks noGrp="1"/>
          </p:cNvSpPr>
          <p:nvPr>
            <p:ph type="body" sz="quarter" idx="21" hasCustomPrompt="1"/>
          </p:nvPr>
        </p:nvSpPr>
        <p:spPr>
          <a:xfrm>
            <a:off x="2076102" y="1125308"/>
            <a:ext cx="1543047" cy="189142"/>
          </a:xfrm>
          <a:prstGeom prst="rect">
            <a:avLst/>
          </a:prstGeom>
        </p:spPr>
        <p:txBody>
          <a:bodyPr lIns="0" tIns="0" rIns="0" bIns="0" anchor="ctr"/>
          <a:lstStyle>
            <a:lvl1pPr marL="0" indent="0" algn="l">
              <a:buFont typeface="Arial" panose="020B0604020202020204" pitchFamily="34" charset="0"/>
              <a:buNone/>
              <a:defRPr sz="1200" b="1">
                <a:solidFill>
                  <a:schemeClr val="tx1">
                    <a:lumMod val="50000"/>
                    <a:lumOff val="50000"/>
                  </a:schemeClr>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200"/>
            </a:lvl5pPr>
          </a:lstStyle>
          <a:p>
            <a:pPr lvl="0"/>
            <a:r>
              <a:rPr lang="en-US" dirty="0"/>
              <a:t>Click to add name</a:t>
            </a:r>
          </a:p>
        </p:txBody>
      </p:sp>
      <p:sp>
        <p:nvSpPr>
          <p:cNvPr id="84" name="Text Placeholder 3"/>
          <p:cNvSpPr>
            <a:spLocks noGrp="1"/>
          </p:cNvSpPr>
          <p:nvPr>
            <p:ph type="body" sz="quarter" idx="22" hasCustomPrompt="1"/>
          </p:nvPr>
        </p:nvSpPr>
        <p:spPr>
          <a:xfrm>
            <a:off x="2076102" y="1318944"/>
            <a:ext cx="1543047" cy="143141"/>
          </a:xfrm>
          <a:prstGeom prst="rect">
            <a:avLst/>
          </a:prstGeom>
        </p:spPr>
        <p:txBody>
          <a:bodyPr lIns="0" tIns="0" rIns="0" bIns="0" anchor="ctr"/>
          <a:lstStyle>
            <a:lvl1pPr marL="0" indent="0" algn="l">
              <a:buFont typeface="Arial" panose="020B0604020202020204" pitchFamily="34" charset="0"/>
              <a:buNone/>
              <a:defRPr sz="1100" b="0">
                <a:solidFill>
                  <a:schemeClr val="tx1">
                    <a:lumMod val="50000"/>
                    <a:lumOff val="50000"/>
                  </a:schemeClr>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200"/>
            </a:lvl5pPr>
          </a:lstStyle>
          <a:p>
            <a:pPr lvl="0"/>
            <a:r>
              <a:rPr lang="en-US" dirty="0"/>
              <a:t>Click to add Text</a:t>
            </a:r>
          </a:p>
        </p:txBody>
      </p:sp>
      <p:sp>
        <p:nvSpPr>
          <p:cNvPr id="85" name="Picture Placeholder 7"/>
          <p:cNvSpPr>
            <a:spLocks noGrp="1"/>
          </p:cNvSpPr>
          <p:nvPr>
            <p:ph type="pic" sz="quarter" idx="23" hasCustomPrompt="1"/>
          </p:nvPr>
        </p:nvSpPr>
        <p:spPr>
          <a:xfrm>
            <a:off x="3728981" y="1597793"/>
            <a:ext cx="1681211" cy="1236693"/>
          </a:xfrm>
          <a:prstGeom prst="rect">
            <a:avLst/>
          </a:prstGeom>
          <a:solidFill>
            <a:schemeClr val="tx2">
              <a:lumMod val="10000"/>
              <a:lumOff val="90000"/>
            </a:schemeClr>
          </a:solidFill>
          <a:ln w="19050">
            <a:noFill/>
          </a:ln>
          <a:effectLst/>
        </p:spPr>
        <p:txBody>
          <a:bodyPr lIns="0" tIns="91440" rIns="0" bIns="182880" anchor="b"/>
          <a:lstStyle>
            <a:lvl1pPr algn="ctr" rtl="0">
              <a:buNone/>
              <a:defRPr sz="800">
                <a:solidFill>
                  <a:schemeClr val="tx1">
                    <a:lumMod val="75000"/>
                    <a:lumOff val="25000"/>
                  </a:schemeClr>
                </a:solidFill>
              </a:defRPr>
            </a:lvl1pPr>
          </a:lstStyle>
          <a:p>
            <a:r>
              <a:rPr lang="en-US" dirty="0"/>
              <a:t>Image Holder</a:t>
            </a:r>
          </a:p>
        </p:txBody>
      </p:sp>
      <p:cxnSp>
        <p:nvCxnSpPr>
          <p:cNvPr id="86" name="Straight Connector 85"/>
          <p:cNvCxnSpPr/>
          <p:nvPr/>
        </p:nvCxnSpPr>
        <p:spPr>
          <a:xfrm flipV="1">
            <a:off x="3726576" y="1133575"/>
            <a:ext cx="0" cy="464218"/>
          </a:xfrm>
          <a:prstGeom prst="line">
            <a:avLst/>
          </a:prstGeom>
          <a:ln w="12700">
            <a:solidFill>
              <a:schemeClr val="bg2">
                <a:lumMod val="65000"/>
              </a:schemeClr>
            </a:solidFill>
          </a:ln>
        </p:spPr>
        <p:style>
          <a:lnRef idx="1">
            <a:schemeClr val="accent1"/>
          </a:lnRef>
          <a:fillRef idx="0">
            <a:schemeClr val="accent1"/>
          </a:fillRef>
          <a:effectRef idx="0">
            <a:schemeClr val="accent1"/>
          </a:effectRef>
          <a:fontRef idx="minor">
            <a:schemeClr val="tx1"/>
          </a:fontRef>
        </p:style>
      </p:cxnSp>
      <p:sp>
        <p:nvSpPr>
          <p:cNvPr id="87" name="Text Placeholder 3"/>
          <p:cNvSpPr>
            <a:spLocks noGrp="1"/>
          </p:cNvSpPr>
          <p:nvPr>
            <p:ph type="body" sz="quarter" idx="24" hasCustomPrompt="1"/>
          </p:nvPr>
        </p:nvSpPr>
        <p:spPr>
          <a:xfrm>
            <a:off x="3759717" y="1125308"/>
            <a:ext cx="1543047" cy="189142"/>
          </a:xfrm>
          <a:prstGeom prst="rect">
            <a:avLst/>
          </a:prstGeom>
        </p:spPr>
        <p:txBody>
          <a:bodyPr lIns="0" tIns="0" rIns="0" bIns="0" anchor="ctr"/>
          <a:lstStyle>
            <a:lvl1pPr marL="0" indent="0" algn="l" rtl="0">
              <a:buFont typeface="Arial" panose="020B0604020202020204" pitchFamily="34" charset="0"/>
              <a:buNone/>
              <a:defRPr sz="1200" b="1">
                <a:solidFill>
                  <a:schemeClr val="tx1">
                    <a:lumMod val="50000"/>
                    <a:lumOff val="50000"/>
                  </a:schemeClr>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200"/>
            </a:lvl5pPr>
          </a:lstStyle>
          <a:p>
            <a:pPr lvl="0"/>
            <a:r>
              <a:rPr lang="en-US" dirty="0"/>
              <a:t>Click to add name</a:t>
            </a:r>
          </a:p>
        </p:txBody>
      </p:sp>
      <p:sp>
        <p:nvSpPr>
          <p:cNvPr id="88" name="Text Placeholder 3"/>
          <p:cNvSpPr>
            <a:spLocks noGrp="1"/>
          </p:cNvSpPr>
          <p:nvPr>
            <p:ph type="body" sz="quarter" idx="25" hasCustomPrompt="1"/>
          </p:nvPr>
        </p:nvSpPr>
        <p:spPr>
          <a:xfrm>
            <a:off x="3759717" y="1318944"/>
            <a:ext cx="1543047" cy="143141"/>
          </a:xfrm>
          <a:prstGeom prst="rect">
            <a:avLst/>
          </a:prstGeom>
        </p:spPr>
        <p:txBody>
          <a:bodyPr lIns="0" tIns="0" rIns="0" bIns="0" anchor="ctr"/>
          <a:lstStyle>
            <a:lvl1pPr marL="0" indent="0" algn="l" rtl="0">
              <a:buFont typeface="Arial" panose="020B0604020202020204" pitchFamily="34" charset="0"/>
              <a:buNone/>
              <a:defRPr sz="1100" b="0">
                <a:solidFill>
                  <a:schemeClr val="tx1">
                    <a:lumMod val="50000"/>
                    <a:lumOff val="50000"/>
                  </a:schemeClr>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200"/>
            </a:lvl5pPr>
          </a:lstStyle>
          <a:p>
            <a:pPr lvl="0"/>
            <a:r>
              <a:rPr lang="en-US" dirty="0"/>
              <a:t>Click to add Text</a:t>
            </a:r>
          </a:p>
        </p:txBody>
      </p:sp>
      <p:sp>
        <p:nvSpPr>
          <p:cNvPr id="89" name="Picture Placeholder 7"/>
          <p:cNvSpPr>
            <a:spLocks noGrp="1"/>
          </p:cNvSpPr>
          <p:nvPr>
            <p:ph type="pic" sz="quarter" idx="26" hasCustomPrompt="1"/>
          </p:nvPr>
        </p:nvSpPr>
        <p:spPr>
          <a:xfrm>
            <a:off x="5410192" y="1597793"/>
            <a:ext cx="1681211" cy="1236693"/>
          </a:xfrm>
          <a:prstGeom prst="rect">
            <a:avLst/>
          </a:prstGeom>
          <a:solidFill>
            <a:schemeClr val="tx2">
              <a:lumMod val="10000"/>
              <a:lumOff val="90000"/>
            </a:schemeClr>
          </a:solidFill>
          <a:ln w="19050">
            <a:noFill/>
          </a:ln>
          <a:effectLst/>
        </p:spPr>
        <p:txBody>
          <a:bodyPr lIns="0" tIns="91440" rIns="0" bIns="182880" anchor="b"/>
          <a:lstStyle>
            <a:lvl1pPr algn="ctr" rtl="0">
              <a:buNone/>
              <a:defRPr sz="800">
                <a:solidFill>
                  <a:schemeClr val="tx1">
                    <a:lumMod val="75000"/>
                    <a:lumOff val="25000"/>
                  </a:schemeClr>
                </a:solidFill>
              </a:defRPr>
            </a:lvl1pPr>
          </a:lstStyle>
          <a:p>
            <a:r>
              <a:rPr lang="en-US" dirty="0"/>
              <a:t>Image Holder</a:t>
            </a:r>
          </a:p>
        </p:txBody>
      </p:sp>
      <p:cxnSp>
        <p:nvCxnSpPr>
          <p:cNvPr id="90" name="Straight Connector 89"/>
          <p:cNvCxnSpPr/>
          <p:nvPr/>
        </p:nvCxnSpPr>
        <p:spPr>
          <a:xfrm flipV="1">
            <a:off x="5407787" y="1133575"/>
            <a:ext cx="0" cy="464218"/>
          </a:xfrm>
          <a:prstGeom prst="line">
            <a:avLst/>
          </a:prstGeom>
          <a:ln w="12700">
            <a:solidFill>
              <a:schemeClr val="bg2">
                <a:lumMod val="65000"/>
              </a:schemeClr>
            </a:solidFill>
          </a:ln>
        </p:spPr>
        <p:style>
          <a:lnRef idx="1">
            <a:schemeClr val="accent1"/>
          </a:lnRef>
          <a:fillRef idx="0">
            <a:schemeClr val="accent1"/>
          </a:fillRef>
          <a:effectRef idx="0">
            <a:schemeClr val="accent1"/>
          </a:effectRef>
          <a:fontRef idx="minor">
            <a:schemeClr val="tx1"/>
          </a:fontRef>
        </p:style>
      </p:cxnSp>
      <p:sp>
        <p:nvSpPr>
          <p:cNvPr id="91" name="Text Placeholder 3"/>
          <p:cNvSpPr>
            <a:spLocks noGrp="1"/>
          </p:cNvSpPr>
          <p:nvPr>
            <p:ph type="body" sz="quarter" idx="27" hasCustomPrompt="1"/>
          </p:nvPr>
        </p:nvSpPr>
        <p:spPr>
          <a:xfrm>
            <a:off x="5440928" y="1125308"/>
            <a:ext cx="1543047" cy="189142"/>
          </a:xfrm>
          <a:prstGeom prst="rect">
            <a:avLst/>
          </a:prstGeom>
        </p:spPr>
        <p:txBody>
          <a:bodyPr lIns="0" tIns="0" rIns="0" bIns="0" anchor="ctr"/>
          <a:lstStyle>
            <a:lvl1pPr marL="0" indent="0" algn="l" rtl="0">
              <a:buFont typeface="Arial" panose="020B0604020202020204" pitchFamily="34" charset="0"/>
              <a:buNone/>
              <a:defRPr sz="1200" b="1">
                <a:solidFill>
                  <a:schemeClr val="tx1">
                    <a:lumMod val="50000"/>
                    <a:lumOff val="50000"/>
                  </a:schemeClr>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200"/>
            </a:lvl5pPr>
          </a:lstStyle>
          <a:p>
            <a:pPr lvl="0"/>
            <a:r>
              <a:rPr lang="en-US" dirty="0"/>
              <a:t>Click to add name</a:t>
            </a:r>
          </a:p>
        </p:txBody>
      </p:sp>
      <p:sp>
        <p:nvSpPr>
          <p:cNvPr id="92" name="Text Placeholder 3"/>
          <p:cNvSpPr>
            <a:spLocks noGrp="1"/>
          </p:cNvSpPr>
          <p:nvPr>
            <p:ph type="body" sz="quarter" idx="28" hasCustomPrompt="1"/>
          </p:nvPr>
        </p:nvSpPr>
        <p:spPr>
          <a:xfrm>
            <a:off x="5440928" y="1318944"/>
            <a:ext cx="1543047" cy="143141"/>
          </a:xfrm>
          <a:prstGeom prst="rect">
            <a:avLst/>
          </a:prstGeom>
        </p:spPr>
        <p:txBody>
          <a:bodyPr lIns="0" tIns="0" rIns="0" bIns="0" anchor="ctr"/>
          <a:lstStyle>
            <a:lvl1pPr marL="0" indent="0" algn="l" rtl="0">
              <a:buFont typeface="Arial" panose="020B0604020202020204" pitchFamily="34" charset="0"/>
              <a:buNone/>
              <a:defRPr sz="1100" b="0">
                <a:solidFill>
                  <a:schemeClr val="tx1">
                    <a:lumMod val="50000"/>
                    <a:lumOff val="50000"/>
                  </a:schemeClr>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200"/>
            </a:lvl5pPr>
          </a:lstStyle>
          <a:p>
            <a:pPr lvl="0"/>
            <a:r>
              <a:rPr lang="en-US" dirty="0"/>
              <a:t>Click to add Text</a:t>
            </a:r>
          </a:p>
        </p:txBody>
      </p:sp>
      <p:sp>
        <p:nvSpPr>
          <p:cNvPr id="93" name="Picture Placeholder 7"/>
          <p:cNvSpPr>
            <a:spLocks noGrp="1"/>
          </p:cNvSpPr>
          <p:nvPr>
            <p:ph type="pic" sz="quarter" idx="29" hasCustomPrompt="1"/>
          </p:nvPr>
        </p:nvSpPr>
        <p:spPr>
          <a:xfrm>
            <a:off x="2042961" y="2834486"/>
            <a:ext cx="1681211" cy="1236693"/>
          </a:xfrm>
          <a:prstGeom prst="rect">
            <a:avLst/>
          </a:prstGeom>
          <a:solidFill>
            <a:schemeClr val="tx2">
              <a:lumMod val="10000"/>
              <a:lumOff val="90000"/>
            </a:schemeClr>
          </a:solidFill>
          <a:ln w="19050">
            <a:noFill/>
          </a:ln>
          <a:effectLst/>
        </p:spPr>
        <p:txBody>
          <a:bodyPr lIns="0" tIns="91440" rIns="0" bIns="182880" anchor="b"/>
          <a:lstStyle>
            <a:lvl1pPr algn="ctr" rtl="0">
              <a:buNone/>
              <a:defRPr sz="800">
                <a:solidFill>
                  <a:schemeClr val="tx1">
                    <a:lumMod val="75000"/>
                    <a:lumOff val="25000"/>
                  </a:schemeClr>
                </a:solidFill>
              </a:defRPr>
            </a:lvl1pPr>
          </a:lstStyle>
          <a:p>
            <a:r>
              <a:rPr lang="en-US" dirty="0"/>
              <a:t>Image Holder</a:t>
            </a:r>
          </a:p>
        </p:txBody>
      </p:sp>
      <p:cxnSp>
        <p:nvCxnSpPr>
          <p:cNvPr id="94" name="Straight Connector 93"/>
          <p:cNvCxnSpPr/>
          <p:nvPr/>
        </p:nvCxnSpPr>
        <p:spPr>
          <a:xfrm flipV="1">
            <a:off x="2040556" y="4062275"/>
            <a:ext cx="0" cy="464218"/>
          </a:xfrm>
          <a:prstGeom prst="line">
            <a:avLst/>
          </a:prstGeom>
          <a:ln w="12700">
            <a:solidFill>
              <a:schemeClr val="bg2">
                <a:lumMod val="65000"/>
              </a:schemeClr>
            </a:solidFill>
          </a:ln>
        </p:spPr>
        <p:style>
          <a:lnRef idx="1">
            <a:schemeClr val="accent1"/>
          </a:lnRef>
          <a:fillRef idx="0">
            <a:schemeClr val="accent1"/>
          </a:fillRef>
          <a:effectRef idx="0">
            <a:schemeClr val="accent1"/>
          </a:effectRef>
          <a:fontRef idx="minor">
            <a:schemeClr val="tx1"/>
          </a:fontRef>
        </p:style>
      </p:cxnSp>
      <p:sp>
        <p:nvSpPr>
          <p:cNvPr id="95" name="Text Placeholder 3"/>
          <p:cNvSpPr>
            <a:spLocks noGrp="1"/>
          </p:cNvSpPr>
          <p:nvPr>
            <p:ph type="body" sz="quarter" idx="30" hasCustomPrompt="1"/>
          </p:nvPr>
        </p:nvSpPr>
        <p:spPr>
          <a:xfrm>
            <a:off x="2073697" y="4185693"/>
            <a:ext cx="1543047" cy="189142"/>
          </a:xfrm>
          <a:prstGeom prst="rect">
            <a:avLst/>
          </a:prstGeom>
        </p:spPr>
        <p:txBody>
          <a:bodyPr lIns="0" tIns="0" rIns="0" bIns="0" anchor="ctr"/>
          <a:lstStyle>
            <a:lvl1pPr marL="0" indent="0" algn="l">
              <a:buFont typeface="Arial" panose="020B0604020202020204" pitchFamily="34" charset="0"/>
              <a:buNone/>
              <a:defRPr sz="1200" b="1">
                <a:solidFill>
                  <a:schemeClr val="tx1">
                    <a:lumMod val="50000"/>
                    <a:lumOff val="50000"/>
                  </a:schemeClr>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200"/>
            </a:lvl5pPr>
          </a:lstStyle>
          <a:p>
            <a:pPr lvl="0"/>
            <a:r>
              <a:rPr lang="en-US" dirty="0"/>
              <a:t>Click to add name</a:t>
            </a:r>
          </a:p>
        </p:txBody>
      </p:sp>
      <p:sp>
        <p:nvSpPr>
          <p:cNvPr id="96" name="Text Placeholder 3"/>
          <p:cNvSpPr>
            <a:spLocks noGrp="1"/>
          </p:cNvSpPr>
          <p:nvPr>
            <p:ph type="body" sz="quarter" idx="31" hasCustomPrompt="1"/>
          </p:nvPr>
        </p:nvSpPr>
        <p:spPr>
          <a:xfrm>
            <a:off x="2073697" y="4379329"/>
            <a:ext cx="1543047" cy="143141"/>
          </a:xfrm>
          <a:prstGeom prst="rect">
            <a:avLst/>
          </a:prstGeom>
        </p:spPr>
        <p:txBody>
          <a:bodyPr lIns="0" tIns="0" rIns="0" bIns="0" anchor="ctr"/>
          <a:lstStyle>
            <a:lvl1pPr marL="0" indent="0" algn="l">
              <a:buFont typeface="Arial" panose="020B0604020202020204" pitchFamily="34" charset="0"/>
              <a:buNone/>
              <a:defRPr sz="1100" b="0">
                <a:solidFill>
                  <a:schemeClr val="tx1">
                    <a:lumMod val="50000"/>
                    <a:lumOff val="50000"/>
                  </a:schemeClr>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200"/>
            </a:lvl5pPr>
          </a:lstStyle>
          <a:p>
            <a:pPr lvl="0"/>
            <a:r>
              <a:rPr lang="en-US" dirty="0"/>
              <a:t>Click to add Text</a:t>
            </a:r>
          </a:p>
        </p:txBody>
      </p:sp>
      <p:sp>
        <p:nvSpPr>
          <p:cNvPr id="97" name="Picture Placeholder 7"/>
          <p:cNvSpPr>
            <a:spLocks noGrp="1"/>
          </p:cNvSpPr>
          <p:nvPr>
            <p:ph type="pic" sz="quarter" idx="32" hasCustomPrompt="1"/>
          </p:nvPr>
        </p:nvSpPr>
        <p:spPr>
          <a:xfrm>
            <a:off x="3724172" y="2834486"/>
            <a:ext cx="1681211" cy="1236693"/>
          </a:xfrm>
          <a:prstGeom prst="rect">
            <a:avLst/>
          </a:prstGeom>
          <a:solidFill>
            <a:schemeClr val="tx2">
              <a:lumMod val="10000"/>
              <a:lumOff val="90000"/>
            </a:schemeClr>
          </a:solidFill>
          <a:ln w="19050">
            <a:noFill/>
          </a:ln>
          <a:effectLst/>
        </p:spPr>
        <p:txBody>
          <a:bodyPr lIns="0" tIns="91440" rIns="0" bIns="182880" anchor="b"/>
          <a:lstStyle>
            <a:lvl1pPr algn="ctr" rtl="0">
              <a:buNone/>
              <a:defRPr sz="800">
                <a:solidFill>
                  <a:schemeClr val="tx1">
                    <a:lumMod val="75000"/>
                    <a:lumOff val="25000"/>
                  </a:schemeClr>
                </a:solidFill>
              </a:defRPr>
            </a:lvl1pPr>
          </a:lstStyle>
          <a:p>
            <a:r>
              <a:rPr lang="en-US" dirty="0"/>
              <a:t>Image Holder</a:t>
            </a:r>
          </a:p>
        </p:txBody>
      </p:sp>
      <p:cxnSp>
        <p:nvCxnSpPr>
          <p:cNvPr id="98" name="Straight Connector 97"/>
          <p:cNvCxnSpPr/>
          <p:nvPr/>
        </p:nvCxnSpPr>
        <p:spPr>
          <a:xfrm flipV="1">
            <a:off x="3721767" y="4062275"/>
            <a:ext cx="0" cy="464218"/>
          </a:xfrm>
          <a:prstGeom prst="line">
            <a:avLst/>
          </a:prstGeom>
          <a:ln w="12700">
            <a:solidFill>
              <a:schemeClr val="bg2">
                <a:lumMod val="65000"/>
              </a:schemeClr>
            </a:solidFill>
          </a:ln>
        </p:spPr>
        <p:style>
          <a:lnRef idx="1">
            <a:schemeClr val="accent1"/>
          </a:lnRef>
          <a:fillRef idx="0">
            <a:schemeClr val="accent1"/>
          </a:fillRef>
          <a:effectRef idx="0">
            <a:schemeClr val="accent1"/>
          </a:effectRef>
          <a:fontRef idx="minor">
            <a:schemeClr val="tx1"/>
          </a:fontRef>
        </p:style>
      </p:cxnSp>
      <p:sp>
        <p:nvSpPr>
          <p:cNvPr id="99" name="Text Placeholder 3"/>
          <p:cNvSpPr>
            <a:spLocks noGrp="1"/>
          </p:cNvSpPr>
          <p:nvPr>
            <p:ph type="body" sz="quarter" idx="33" hasCustomPrompt="1"/>
          </p:nvPr>
        </p:nvSpPr>
        <p:spPr>
          <a:xfrm>
            <a:off x="3754908" y="4185693"/>
            <a:ext cx="1543047" cy="189142"/>
          </a:xfrm>
          <a:prstGeom prst="rect">
            <a:avLst/>
          </a:prstGeom>
        </p:spPr>
        <p:txBody>
          <a:bodyPr lIns="0" tIns="0" rIns="0" bIns="0" anchor="ctr"/>
          <a:lstStyle>
            <a:lvl1pPr marL="0" indent="0" algn="l">
              <a:buFont typeface="Arial" panose="020B0604020202020204" pitchFamily="34" charset="0"/>
              <a:buNone/>
              <a:defRPr sz="1200" b="1">
                <a:solidFill>
                  <a:schemeClr val="tx1">
                    <a:lumMod val="50000"/>
                    <a:lumOff val="50000"/>
                  </a:schemeClr>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200"/>
            </a:lvl5pPr>
          </a:lstStyle>
          <a:p>
            <a:pPr lvl="0"/>
            <a:r>
              <a:rPr lang="en-US" dirty="0"/>
              <a:t>Click to add name</a:t>
            </a:r>
          </a:p>
        </p:txBody>
      </p:sp>
      <p:sp>
        <p:nvSpPr>
          <p:cNvPr id="100" name="Text Placeholder 3"/>
          <p:cNvSpPr>
            <a:spLocks noGrp="1"/>
          </p:cNvSpPr>
          <p:nvPr>
            <p:ph type="body" sz="quarter" idx="34" hasCustomPrompt="1"/>
          </p:nvPr>
        </p:nvSpPr>
        <p:spPr>
          <a:xfrm>
            <a:off x="3754908" y="4379329"/>
            <a:ext cx="1543047" cy="143141"/>
          </a:xfrm>
          <a:prstGeom prst="rect">
            <a:avLst/>
          </a:prstGeom>
        </p:spPr>
        <p:txBody>
          <a:bodyPr lIns="0" tIns="0" rIns="0" bIns="0" anchor="ctr"/>
          <a:lstStyle>
            <a:lvl1pPr marL="0" indent="0" algn="l">
              <a:buFont typeface="Arial" panose="020B0604020202020204" pitchFamily="34" charset="0"/>
              <a:buNone/>
              <a:defRPr sz="1100" b="0">
                <a:solidFill>
                  <a:schemeClr val="tx1">
                    <a:lumMod val="50000"/>
                    <a:lumOff val="50000"/>
                  </a:schemeClr>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200"/>
            </a:lvl5pPr>
          </a:lstStyle>
          <a:p>
            <a:pPr lvl="0"/>
            <a:r>
              <a:rPr lang="en-US" dirty="0"/>
              <a:t>Click to add Text</a:t>
            </a:r>
          </a:p>
        </p:txBody>
      </p:sp>
      <p:sp>
        <p:nvSpPr>
          <p:cNvPr id="101" name="Picture Placeholder 7"/>
          <p:cNvSpPr>
            <a:spLocks noGrp="1"/>
          </p:cNvSpPr>
          <p:nvPr>
            <p:ph type="pic" sz="quarter" idx="35" hasCustomPrompt="1"/>
          </p:nvPr>
        </p:nvSpPr>
        <p:spPr>
          <a:xfrm>
            <a:off x="5407787" y="2834486"/>
            <a:ext cx="1681211" cy="1236693"/>
          </a:xfrm>
          <a:prstGeom prst="rect">
            <a:avLst/>
          </a:prstGeom>
          <a:solidFill>
            <a:schemeClr val="tx2">
              <a:lumMod val="10000"/>
              <a:lumOff val="90000"/>
            </a:schemeClr>
          </a:solidFill>
          <a:ln w="19050">
            <a:noFill/>
          </a:ln>
          <a:effectLst/>
        </p:spPr>
        <p:txBody>
          <a:bodyPr lIns="0" tIns="91440" rIns="0" bIns="182880" anchor="b"/>
          <a:lstStyle>
            <a:lvl1pPr algn="ctr" rtl="0">
              <a:buNone/>
              <a:defRPr sz="800">
                <a:solidFill>
                  <a:schemeClr val="tx1">
                    <a:lumMod val="75000"/>
                    <a:lumOff val="25000"/>
                  </a:schemeClr>
                </a:solidFill>
              </a:defRPr>
            </a:lvl1pPr>
          </a:lstStyle>
          <a:p>
            <a:r>
              <a:rPr lang="en-US" dirty="0"/>
              <a:t>Image Holder</a:t>
            </a:r>
          </a:p>
        </p:txBody>
      </p:sp>
      <p:cxnSp>
        <p:nvCxnSpPr>
          <p:cNvPr id="102" name="Straight Connector 101"/>
          <p:cNvCxnSpPr/>
          <p:nvPr/>
        </p:nvCxnSpPr>
        <p:spPr>
          <a:xfrm flipV="1">
            <a:off x="5405382" y="4062275"/>
            <a:ext cx="0" cy="464218"/>
          </a:xfrm>
          <a:prstGeom prst="line">
            <a:avLst/>
          </a:prstGeom>
          <a:ln w="12700">
            <a:solidFill>
              <a:schemeClr val="bg2">
                <a:lumMod val="65000"/>
              </a:schemeClr>
            </a:solidFill>
          </a:ln>
        </p:spPr>
        <p:style>
          <a:lnRef idx="1">
            <a:schemeClr val="accent1"/>
          </a:lnRef>
          <a:fillRef idx="0">
            <a:schemeClr val="accent1"/>
          </a:fillRef>
          <a:effectRef idx="0">
            <a:schemeClr val="accent1"/>
          </a:effectRef>
          <a:fontRef idx="minor">
            <a:schemeClr val="tx1"/>
          </a:fontRef>
        </p:style>
      </p:cxnSp>
      <p:sp>
        <p:nvSpPr>
          <p:cNvPr id="103" name="Text Placeholder 3"/>
          <p:cNvSpPr>
            <a:spLocks noGrp="1"/>
          </p:cNvSpPr>
          <p:nvPr>
            <p:ph type="body" sz="quarter" idx="36" hasCustomPrompt="1"/>
          </p:nvPr>
        </p:nvSpPr>
        <p:spPr>
          <a:xfrm>
            <a:off x="5438523" y="4185693"/>
            <a:ext cx="1543047" cy="189142"/>
          </a:xfrm>
          <a:prstGeom prst="rect">
            <a:avLst/>
          </a:prstGeom>
        </p:spPr>
        <p:txBody>
          <a:bodyPr lIns="0" tIns="0" rIns="0" bIns="0" anchor="ctr"/>
          <a:lstStyle>
            <a:lvl1pPr marL="0" indent="0" algn="l" rtl="0">
              <a:buFont typeface="Arial" panose="020B0604020202020204" pitchFamily="34" charset="0"/>
              <a:buNone/>
              <a:defRPr sz="1200" b="1">
                <a:solidFill>
                  <a:schemeClr val="tx1">
                    <a:lumMod val="50000"/>
                    <a:lumOff val="50000"/>
                  </a:schemeClr>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200"/>
            </a:lvl5pPr>
          </a:lstStyle>
          <a:p>
            <a:pPr lvl="0"/>
            <a:r>
              <a:rPr lang="en-US" dirty="0"/>
              <a:t>Click to add name</a:t>
            </a:r>
          </a:p>
        </p:txBody>
      </p:sp>
      <p:sp>
        <p:nvSpPr>
          <p:cNvPr id="104" name="Text Placeholder 3"/>
          <p:cNvSpPr>
            <a:spLocks noGrp="1"/>
          </p:cNvSpPr>
          <p:nvPr>
            <p:ph type="body" sz="quarter" idx="37" hasCustomPrompt="1"/>
          </p:nvPr>
        </p:nvSpPr>
        <p:spPr>
          <a:xfrm>
            <a:off x="5438523" y="4379329"/>
            <a:ext cx="1543047" cy="143141"/>
          </a:xfrm>
          <a:prstGeom prst="rect">
            <a:avLst/>
          </a:prstGeom>
        </p:spPr>
        <p:txBody>
          <a:bodyPr lIns="0" tIns="0" rIns="0" bIns="0" anchor="ctr"/>
          <a:lstStyle>
            <a:lvl1pPr marL="0" indent="0" algn="l" rtl="0">
              <a:buFont typeface="Arial" panose="020B0604020202020204" pitchFamily="34" charset="0"/>
              <a:buNone/>
              <a:defRPr sz="1100" b="0">
                <a:solidFill>
                  <a:schemeClr val="tx1">
                    <a:lumMod val="50000"/>
                    <a:lumOff val="50000"/>
                  </a:schemeClr>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200"/>
            </a:lvl5pPr>
          </a:lstStyle>
          <a:p>
            <a:pPr lvl="0"/>
            <a:r>
              <a:rPr lang="en-US" dirty="0"/>
              <a:t>Click to add Text</a:t>
            </a:r>
          </a:p>
        </p:txBody>
      </p:sp>
      <p:sp>
        <p:nvSpPr>
          <p:cNvPr id="105" name="Picture Placeholder 7"/>
          <p:cNvSpPr>
            <a:spLocks noGrp="1"/>
          </p:cNvSpPr>
          <p:nvPr>
            <p:ph type="pic" sz="quarter" idx="38" hasCustomPrompt="1"/>
          </p:nvPr>
        </p:nvSpPr>
        <p:spPr>
          <a:xfrm>
            <a:off x="7088998" y="2834486"/>
            <a:ext cx="1681211" cy="1236693"/>
          </a:xfrm>
          <a:prstGeom prst="rect">
            <a:avLst/>
          </a:prstGeom>
          <a:solidFill>
            <a:schemeClr val="tx2">
              <a:lumMod val="10000"/>
              <a:lumOff val="90000"/>
            </a:schemeClr>
          </a:solidFill>
          <a:ln w="19050">
            <a:noFill/>
          </a:ln>
          <a:effectLst/>
        </p:spPr>
        <p:txBody>
          <a:bodyPr lIns="0" tIns="91440" rIns="0" bIns="182880" anchor="b"/>
          <a:lstStyle>
            <a:lvl1pPr algn="ctr" rtl="0">
              <a:buNone/>
              <a:defRPr sz="800">
                <a:solidFill>
                  <a:schemeClr val="tx1">
                    <a:lumMod val="75000"/>
                    <a:lumOff val="25000"/>
                  </a:schemeClr>
                </a:solidFill>
              </a:defRPr>
            </a:lvl1pPr>
          </a:lstStyle>
          <a:p>
            <a:r>
              <a:rPr lang="en-US" dirty="0"/>
              <a:t>Image Holder</a:t>
            </a:r>
          </a:p>
        </p:txBody>
      </p:sp>
      <p:cxnSp>
        <p:nvCxnSpPr>
          <p:cNvPr id="106" name="Straight Connector 105"/>
          <p:cNvCxnSpPr/>
          <p:nvPr/>
        </p:nvCxnSpPr>
        <p:spPr>
          <a:xfrm flipV="1">
            <a:off x="7086593" y="4062275"/>
            <a:ext cx="0" cy="464218"/>
          </a:xfrm>
          <a:prstGeom prst="line">
            <a:avLst/>
          </a:prstGeom>
          <a:ln w="12700">
            <a:solidFill>
              <a:schemeClr val="bg2">
                <a:lumMod val="65000"/>
              </a:schemeClr>
            </a:solidFill>
          </a:ln>
        </p:spPr>
        <p:style>
          <a:lnRef idx="1">
            <a:schemeClr val="accent1"/>
          </a:lnRef>
          <a:fillRef idx="0">
            <a:schemeClr val="accent1"/>
          </a:fillRef>
          <a:effectRef idx="0">
            <a:schemeClr val="accent1"/>
          </a:effectRef>
          <a:fontRef idx="minor">
            <a:schemeClr val="tx1"/>
          </a:fontRef>
        </p:style>
      </p:cxnSp>
      <p:sp>
        <p:nvSpPr>
          <p:cNvPr id="107" name="Text Placeholder 3"/>
          <p:cNvSpPr>
            <a:spLocks noGrp="1"/>
          </p:cNvSpPr>
          <p:nvPr>
            <p:ph type="body" sz="quarter" idx="39" hasCustomPrompt="1"/>
          </p:nvPr>
        </p:nvSpPr>
        <p:spPr>
          <a:xfrm>
            <a:off x="7119734" y="4185693"/>
            <a:ext cx="1543047" cy="189142"/>
          </a:xfrm>
          <a:prstGeom prst="rect">
            <a:avLst/>
          </a:prstGeom>
        </p:spPr>
        <p:txBody>
          <a:bodyPr lIns="0" tIns="0" rIns="0" bIns="0" anchor="ctr"/>
          <a:lstStyle>
            <a:lvl1pPr marL="0" indent="0" algn="l" rtl="0">
              <a:buFont typeface="Arial" panose="020B0604020202020204" pitchFamily="34" charset="0"/>
              <a:buNone/>
              <a:defRPr sz="1200" b="1">
                <a:solidFill>
                  <a:schemeClr val="tx1">
                    <a:lumMod val="50000"/>
                    <a:lumOff val="50000"/>
                  </a:schemeClr>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200"/>
            </a:lvl5pPr>
          </a:lstStyle>
          <a:p>
            <a:pPr lvl="0"/>
            <a:r>
              <a:rPr lang="en-US" dirty="0"/>
              <a:t>Click to add name</a:t>
            </a:r>
          </a:p>
        </p:txBody>
      </p:sp>
      <p:sp>
        <p:nvSpPr>
          <p:cNvPr id="108" name="Text Placeholder 3"/>
          <p:cNvSpPr>
            <a:spLocks noGrp="1"/>
          </p:cNvSpPr>
          <p:nvPr>
            <p:ph type="body" sz="quarter" idx="40" hasCustomPrompt="1"/>
          </p:nvPr>
        </p:nvSpPr>
        <p:spPr>
          <a:xfrm>
            <a:off x="7119734" y="4379329"/>
            <a:ext cx="1543047" cy="143141"/>
          </a:xfrm>
          <a:prstGeom prst="rect">
            <a:avLst/>
          </a:prstGeom>
        </p:spPr>
        <p:txBody>
          <a:bodyPr lIns="0" tIns="0" rIns="0" bIns="0" anchor="ctr"/>
          <a:lstStyle>
            <a:lvl1pPr marL="0" indent="0" algn="l" rtl="0">
              <a:buFont typeface="Arial" panose="020B0604020202020204" pitchFamily="34" charset="0"/>
              <a:buNone/>
              <a:defRPr sz="1100" b="0">
                <a:solidFill>
                  <a:schemeClr val="tx1">
                    <a:lumMod val="50000"/>
                    <a:lumOff val="50000"/>
                  </a:schemeClr>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200"/>
            </a:lvl5pPr>
          </a:lstStyle>
          <a:p>
            <a:pPr lvl="0"/>
            <a:r>
              <a:rPr lang="en-US" dirty="0"/>
              <a:t>Click to add Text</a:t>
            </a:r>
          </a:p>
        </p:txBody>
      </p:sp>
      <p:sp>
        <p:nvSpPr>
          <p:cNvPr id="36" name="Text Placeholder 3">
            <a:extLst>
              <a:ext uri="{FF2B5EF4-FFF2-40B4-BE49-F238E27FC236}">
                <a16:creationId xmlns:a16="http://schemas.microsoft.com/office/drawing/2014/main" id="{A7BAE162-93BF-47B6-B0F6-8519CB0862F7}"/>
              </a:ext>
            </a:extLst>
          </p:cNvPr>
          <p:cNvSpPr>
            <a:spLocks noGrp="1"/>
          </p:cNvSpPr>
          <p:nvPr>
            <p:ph type="body" sz="half" idx="2" hasCustomPrompt="1"/>
          </p:nvPr>
        </p:nvSpPr>
        <p:spPr>
          <a:xfrm>
            <a:off x="381000" y="770021"/>
            <a:ext cx="8368364" cy="173255"/>
          </a:xfrm>
          <a:prstGeom prst="rect">
            <a:avLst/>
          </a:prstGeom>
        </p:spPr>
        <p:txBody>
          <a:bodyPr wrap="none" lIns="0" tIns="0" rIns="0" bIns="0" anchor="ctr">
            <a:noAutofit/>
          </a:bodyPr>
          <a:lstStyle>
            <a:lvl1pPr>
              <a:defRPr lang="en-US" sz="1600" b="0" baseline="0" dirty="0">
                <a:solidFill>
                  <a:schemeClr val="tx1">
                    <a:lumMod val="75000"/>
                    <a:lumOff val="25000"/>
                  </a:schemeClr>
                </a:solidFill>
                <a:latin typeface="+mj-lt"/>
                <a:ea typeface="Roboto" panose="02000000000000000000" pitchFamily="2" charset="0"/>
              </a:defRPr>
            </a:lvl1pPr>
          </a:lstStyle>
          <a:p>
            <a:pPr marL="0" lvl="0" indent="0">
              <a:buNone/>
            </a:pPr>
            <a:r>
              <a:rPr lang="en-US" dirty="0"/>
              <a:t>CLICK TO EDIT SUBTITLE</a:t>
            </a:r>
          </a:p>
        </p:txBody>
      </p:sp>
      <p:sp>
        <p:nvSpPr>
          <p:cNvPr id="37" name="Title 3">
            <a:extLst>
              <a:ext uri="{FF2B5EF4-FFF2-40B4-BE49-F238E27FC236}">
                <a16:creationId xmlns:a16="http://schemas.microsoft.com/office/drawing/2014/main" id="{0C091D1B-1C7B-4B21-BF1D-2931B6BD0A56}"/>
              </a:ext>
            </a:extLst>
          </p:cNvPr>
          <p:cNvSpPr>
            <a:spLocks noGrp="1"/>
          </p:cNvSpPr>
          <p:nvPr>
            <p:ph type="title" hasCustomPrompt="1"/>
          </p:nvPr>
        </p:nvSpPr>
        <p:spPr>
          <a:xfrm>
            <a:off x="381000" y="283980"/>
            <a:ext cx="7886700" cy="468312"/>
          </a:xfrm>
          <a:prstGeom prst="rect">
            <a:avLst/>
          </a:prstGeom>
        </p:spPr>
        <p:txBody>
          <a:bodyPr wrap="square" lIns="0" tIns="0" rIns="0" bIns="0"/>
          <a:lstStyle>
            <a:lvl1pPr algn="l">
              <a:defRPr sz="2400">
                <a:solidFill>
                  <a:schemeClr val="accent5"/>
                </a:solidFill>
              </a:defRPr>
            </a:lvl1pPr>
          </a:lstStyle>
          <a:p>
            <a:r>
              <a:rPr lang="en-US" dirty="0"/>
              <a:t>CLICK TO EDIT MASTER TITLE STYLE</a:t>
            </a:r>
            <a:endParaRPr lang="de-DE" dirty="0"/>
          </a:p>
        </p:txBody>
      </p:sp>
    </p:spTree>
    <p:extLst>
      <p:ext uri="{BB962C8B-B14F-4D97-AF65-F5344CB8AC3E}">
        <p14:creationId xmlns:p14="http://schemas.microsoft.com/office/powerpoint/2010/main" val="366598583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p:cTn id="7" dur="500" fill="hold"/>
                                        <p:tgtEl>
                                          <p:spTgt spid="49"/>
                                        </p:tgtEl>
                                        <p:attrNameLst>
                                          <p:attrName>ppt_w</p:attrName>
                                        </p:attrNameLst>
                                      </p:cBhvr>
                                      <p:tavLst>
                                        <p:tav tm="0">
                                          <p:val>
                                            <p:fltVal val="0"/>
                                          </p:val>
                                        </p:tav>
                                        <p:tav tm="100000">
                                          <p:val>
                                            <p:strVal val="#ppt_w"/>
                                          </p:val>
                                        </p:tav>
                                      </p:tavLst>
                                    </p:anim>
                                    <p:anim calcmode="lin" valueType="num">
                                      <p:cBhvr>
                                        <p:cTn id="8" dur="500" fill="hold"/>
                                        <p:tgtEl>
                                          <p:spTgt spid="49"/>
                                        </p:tgtEl>
                                        <p:attrNameLst>
                                          <p:attrName>ppt_h</p:attrName>
                                        </p:attrNameLst>
                                      </p:cBhvr>
                                      <p:tavLst>
                                        <p:tav tm="0">
                                          <p:val>
                                            <p:fltVal val="0"/>
                                          </p:val>
                                        </p:tav>
                                        <p:tav tm="100000">
                                          <p:val>
                                            <p:strVal val="#ppt_h"/>
                                          </p:val>
                                        </p:tav>
                                      </p:tavLst>
                                    </p:anim>
                                    <p:animEffect transition="in" filter="fade">
                                      <p:cBhvr>
                                        <p:cTn id="9" dur="500"/>
                                        <p:tgtEl>
                                          <p:spTgt spid="49"/>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79">
                                            <p:txEl>
                                              <p:pRg st="0" end="0"/>
                                            </p:txEl>
                                          </p:spTgt>
                                        </p:tgtEl>
                                        <p:attrNameLst>
                                          <p:attrName>style.visibility</p:attrName>
                                        </p:attrNameLst>
                                      </p:cBhvr>
                                      <p:to>
                                        <p:strVal val="visible"/>
                                      </p:to>
                                    </p:set>
                                    <p:animEffect transition="in" filter="wipe(left)">
                                      <p:cBhvr>
                                        <p:cTn id="17" dur="500"/>
                                        <p:tgtEl>
                                          <p:spTgt spid="79">
                                            <p:txEl>
                                              <p:pRg st="0" end="0"/>
                                            </p:txEl>
                                          </p:spTgt>
                                        </p:tgtEl>
                                      </p:cBhvr>
                                    </p:animEffect>
                                  </p:childTnLst>
                                </p:cTn>
                              </p:par>
                            </p:childTnLst>
                          </p:cTn>
                        </p:par>
                        <p:par>
                          <p:cTn id="18" fill="hold">
                            <p:stCondLst>
                              <p:cond delay="1500"/>
                            </p:stCondLst>
                            <p:childTnLst>
                              <p:par>
                                <p:cTn id="19" presetID="22" presetClass="entr" presetSubtype="8" fill="hold" grpId="0" nodeType="afterEffect">
                                  <p:stCondLst>
                                    <p:cond delay="0"/>
                                  </p:stCondLst>
                                  <p:childTnLst>
                                    <p:set>
                                      <p:cBhvr>
                                        <p:cTn id="20" dur="1" fill="hold">
                                          <p:stCondLst>
                                            <p:cond delay="0"/>
                                          </p:stCondLst>
                                        </p:cTn>
                                        <p:tgtEl>
                                          <p:spTgt spid="80">
                                            <p:txEl>
                                              <p:pRg st="0" end="0"/>
                                            </p:txEl>
                                          </p:spTgt>
                                        </p:tgtEl>
                                        <p:attrNameLst>
                                          <p:attrName>style.visibility</p:attrName>
                                        </p:attrNameLst>
                                      </p:cBhvr>
                                      <p:to>
                                        <p:strVal val="visible"/>
                                      </p:to>
                                    </p:set>
                                    <p:animEffect transition="in" filter="wipe(left)">
                                      <p:cBhvr>
                                        <p:cTn id="21" dur="500"/>
                                        <p:tgtEl>
                                          <p:spTgt spid="80">
                                            <p:txEl>
                                              <p:pRg st="0" end="0"/>
                                            </p:txEl>
                                          </p:spTgt>
                                        </p:tgtEl>
                                      </p:cBhvr>
                                    </p:animEffect>
                                  </p:childTnLst>
                                </p:cTn>
                              </p:par>
                            </p:childTnLst>
                          </p:cTn>
                        </p:par>
                        <p:par>
                          <p:cTn id="22" fill="hold">
                            <p:stCondLst>
                              <p:cond delay="2000"/>
                            </p:stCondLst>
                            <p:childTnLst>
                              <p:par>
                                <p:cTn id="23" presetID="53" presetClass="entr" presetSubtype="16" fill="hold" grpId="0" nodeType="afterEffect">
                                  <p:stCondLst>
                                    <p:cond delay="0"/>
                                  </p:stCondLst>
                                  <p:childTnLst>
                                    <p:set>
                                      <p:cBhvr>
                                        <p:cTn id="24" dur="1" fill="hold">
                                          <p:stCondLst>
                                            <p:cond delay="0"/>
                                          </p:stCondLst>
                                        </p:cTn>
                                        <p:tgtEl>
                                          <p:spTgt spid="81"/>
                                        </p:tgtEl>
                                        <p:attrNameLst>
                                          <p:attrName>style.visibility</p:attrName>
                                        </p:attrNameLst>
                                      </p:cBhvr>
                                      <p:to>
                                        <p:strVal val="visible"/>
                                      </p:to>
                                    </p:set>
                                    <p:anim calcmode="lin" valueType="num">
                                      <p:cBhvr>
                                        <p:cTn id="25" dur="500" fill="hold"/>
                                        <p:tgtEl>
                                          <p:spTgt spid="81"/>
                                        </p:tgtEl>
                                        <p:attrNameLst>
                                          <p:attrName>ppt_w</p:attrName>
                                        </p:attrNameLst>
                                      </p:cBhvr>
                                      <p:tavLst>
                                        <p:tav tm="0">
                                          <p:val>
                                            <p:fltVal val="0"/>
                                          </p:val>
                                        </p:tav>
                                        <p:tav tm="100000">
                                          <p:val>
                                            <p:strVal val="#ppt_w"/>
                                          </p:val>
                                        </p:tav>
                                      </p:tavLst>
                                    </p:anim>
                                    <p:anim calcmode="lin" valueType="num">
                                      <p:cBhvr>
                                        <p:cTn id="26" dur="500" fill="hold"/>
                                        <p:tgtEl>
                                          <p:spTgt spid="81"/>
                                        </p:tgtEl>
                                        <p:attrNameLst>
                                          <p:attrName>ppt_h</p:attrName>
                                        </p:attrNameLst>
                                      </p:cBhvr>
                                      <p:tavLst>
                                        <p:tav tm="0">
                                          <p:val>
                                            <p:fltVal val="0"/>
                                          </p:val>
                                        </p:tav>
                                        <p:tav tm="100000">
                                          <p:val>
                                            <p:strVal val="#ppt_h"/>
                                          </p:val>
                                        </p:tav>
                                      </p:tavLst>
                                    </p:anim>
                                    <p:animEffect transition="in" filter="fade">
                                      <p:cBhvr>
                                        <p:cTn id="27" dur="500"/>
                                        <p:tgtEl>
                                          <p:spTgt spid="81"/>
                                        </p:tgtEl>
                                      </p:cBhvr>
                                    </p:animEffect>
                                  </p:childTnLst>
                                </p:cTn>
                              </p:par>
                            </p:childTnLst>
                          </p:cTn>
                        </p:par>
                        <p:par>
                          <p:cTn id="28" fill="hold">
                            <p:stCondLst>
                              <p:cond delay="2500"/>
                            </p:stCondLst>
                            <p:childTnLst>
                              <p:par>
                                <p:cTn id="29" presetID="22" presetClass="entr" presetSubtype="4" fill="hold" nodeType="afterEffect">
                                  <p:stCondLst>
                                    <p:cond delay="0"/>
                                  </p:stCondLst>
                                  <p:childTnLst>
                                    <p:set>
                                      <p:cBhvr>
                                        <p:cTn id="30" dur="1" fill="hold">
                                          <p:stCondLst>
                                            <p:cond delay="0"/>
                                          </p:stCondLst>
                                        </p:cTn>
                                        <p:tgtEl>
                                          <p:spTgt spid="82"/>
                                        </p:tgtEl>
                                        <p:attrNameLst>
                                          <p:attrName>style.visibility</p:attrName>
                                        </p:attrNameLst>
                                      </p:cBhvr>
                                      <p:to>
                                        <p:strVal val="visible"/>
                                      </p:to>
                                    </p:set>
                                    <p:animEffect transition="in" filter="wipe(down)">
                                      <p:cBhvr>
                                        <p:cTn id="31" dur="500"/>
                                        <p:tgtEl>
                                          <p:spTgt spid="82"/>
                                        </p:tgtEl>
                                      </p:cBhvr>
                                    </p:animEffect>
                                  </p:childTnLst>
                                </p:cTn>
                              </p:par>
                            </p:childTnLst>
                          </p:cTn>
                        </p:par>
                        <p:par>
                          <p:cTn id="32" fill="hold">
                            <p:stCondLst>
                              <p:cond delay="3000"/>
                            </p:stCondLst>
                            <p:childTnLst>
                              <p:par>
                                <p:cTn id="33" presetID="22" presetClass="entr" presetSubtype="8" fill="hold" grpId="0" nodeType="afterEffect">
                                  <p:stCondLst>
                                    <p:cond delay="0"/>
                                  </p:stCondLst>
                                  <p:childTnLst>
                                    <p:set>
                                      <p:cBhvr>
                                        <p:cTn id="34" dur="1" fill="hold">
                                          <p:stCondLst>
                                            <p:cond delay="0"/>
                                          </p:stCondLst>
                                        </p:cTn>
                                        <p:tgtEl>
                                          <p:spTgt spid="83">
                                            <p:txEl>
                                              <p:pRg st="0" end="0"/>
                                            </p:txEl>
                                          </p:spTgt>
                                        </p:tgtEl>
                                        <p:attrNameLst>
                                          <p:attrName>style.visibility</p:attrName>
                                        </p:attrNameLst>
                                      </p:cBhvr>
                                      <p:to>
                                        <p:strVal val="visible"/>
                                      </p:to>
                                    </p:set>
                                    <p:animEffect transition="in" filter="wipe(left)">
                                      <p:cBhvr>
                                        <p:cTn id="35" dur="500"/>
                                        <p:tgtEl>
                                          <p:spTgt spid="83">
                                            <p:txEl>
                                              <p:pRg st="0" end="0"/>
                                            </p:txEl>
                                          </p:spTgt>
                                        </p:tgtEl>
                                      </p:cBhvr>
                                    </p:animEffect>
                                  </p:childTnLst>
                                </p:cTn>
                              </p:par>
                            </p:childTnLst>
                          </p:cTn>
                        </p:par>
                        <p:par>
                          <p:cTn id="36" fill="hold">
                            <p:stCondLst>
                              <p:cond delay="3500"/>
                            </p:stCondLst>
                            <p:childTnLst>
                              <p:par>
                                <p:cTn id="37" presetID="22" presetClass="entr" presetSubtype="8" fill="hold" grpId="0" nodeType="afterEffect">
                                  <p:stCondLst>
                                    <p:cond delay="0"/>
                                  </p:stCondLst>
                                  <p:childTnLst>
                                    <p:set>
                                      <p:cBhvr>
                                        <p:cTn id="38" dur="1" fill="hold">
                                          <p:stCondLst>
                                            <p:cond delay="0"/>
                                          </p:stCondLst>
                                        </p:cTn>
                                        <p:tgtEl>
                                          <p:spTgt spid="84">
                                            <p:txEl>
                                              <p:pRg st="0" end="0"/>
                                            </p:txEl>
                                          </p:spTgt>
                                        </p:tgtEl>
                                        <p:attrNameLst>
                                          <p:attrName>style.visibility</p:attrName>
                                        </p:attrNameLst>
                                      </p:cBhvr>
                                      <p:to>
                                        <p:strVal val="visible"/>
                                      </p:to>
                                    </p:set>
                                    <p:animEffect transition="in" filter="wipe(left)">
                                      <p:cBhvr>
                                        <p:cTn id="39" dur="500"/>
                                        <p:tgtEl>
                                          <p:spTgt spid="84">
                                            <p:txEl>
                                              <p:pRg st="0" end="0"/>
                                            </p:txEl>
                                          </p:spTgt>
                                        </p:tgtEl>
                                      </p:cBhvr>
                                    </p:animEffect>
                                  </p:childTnLst>
                                </p:cTn>
                              </p:par>
                            </p:childTnLst>
                          </p:cTn>
                        </p:par>
                        <p:par>
                          <p:cTn id="40" fill="hold">
                            <p:stCondLst>
                              <p:cond delay="4000"/>
                            </p:stCondLst>
                            <p:childTnLst>
                              <p:par>
                                <p:cTn id="41" presetID="53" presetClass="entr" presetSubtype="16" fill="hold" grpId="0" nodeType="afterEffect">
                                  <p:stCondLst>
                                    <p:cond delay="0"/>
                                  </p:stCondLst>
                                  <p:childTnLst>
                                    <p:set>
                                      <p:cBhvr>
                                        <p:cTn id="42" dur="1" fill="hold">
                                          <p:stCondLst>
                                            <p:cond delay="0"/>
                                          </p:stCondLst>
                                        </p:cTn>
                                        <p:tgtEl>
                                          <p:spTgt spid="85"/>
                                        </p:tgtEl>
                                        <p:attrNameLst>
                                          <p:attrName>style.visibility</p:attrName>
                                        </p:attrNameLst>
                                      </p:cBhvr>
                                      <p:to>
                                        <p:strVal val="visible"/>
                                      </p:to>
                                    </p:set>
                                    <p:anim calcmode="lin" valueType="num">
                                      <p:cBhvr>
                                        <p:cTn id="43" dur="500" fill="hold"/>
                                        <p:tgtEl>
                                          <p:spTgt spid="85"/>
                                        </p:tgtEl>
                                        <p:attrNameLst>
                                          <p:attrName>ppt_w</p:attrName>
                                        </p:attrNameLst>
                                      </p:cBhvr>
                                      <p:tavLst>
                                        <p:tav tm="0">
                                          <p:val>
                                            <p:fltVal val="0"/>
                                          </p:val>
                                        </p:tav>
                                        <p:tav tm="100000">
                                          <p:val>
                                            <p:strVal val="#ppt_w"/>
                                          </p:val>
                                        </p:tav>
                                      </p:tavLst>
                                    </p:anim>
                                    <p:anim calcmode="lin" valueType="num">
                                      <p:cBhvr>
                                        <p:cTn id="44" dur="500" fill="hold"/>
                                        <p:tgtEl>
                                          <p:spTgt spid="85"/>
                                        </p:tgtEl>
                                        <p:attrNameLst>
                                          <p:attrName>ppt_h</p:attrName>
                                        </p:attrNameLst>
                                      </p:cBhvr>
                                      <p:tavLst>
                                        <p:tav tm="0">
                                          <p:val>
                                            <p:fltVal val="0"/>
                                          </p:val>
                                        </p:tav>
                                        <p:tav tm="100000">
                                          <p:val>
                                            <p:strVal val="#ppt_h"/>
                                          </p:val>
                                        </p:tav>
                                      </p:tavLst>
                                    </p:anim>
                                    <p:animEffect transition="in" filter="fade">
                                      <p:cBhvr>
                                        <p:cTn id="45" dur="500"/>
                                        <p:tgtEl>
                                          <p:spTgt spid="85"/>
                                        </p:tgtEl>
                                      </p:cBhvr>
                                    </p:animEffect>
                                  </p:childTnLst>
                                </p:cTn>
                              </p:par>
                            </p:childTnLst>
                          </p:cTn>
                        </p:par>
                        <p:par>
                          <p:cTn id="46" fill="hold">
                            <p:stCondLst>
                              <p:cond delay="4500"/>
                            </p:stCondLst>
                            <p:childTnLst>
                              <p:par>
                                <p:cTn id="47" presetID="22" presetClass="entr" presetSubtype="4" fill="hold" nodeType="afterEffect">
                                  <p:stCondLst>
                                    <p:cond delay="0"/>
                                  </p:stCondLst>
                                  <p:childTnLst>
                                    <p:set>
                                      <p:cBhvr>
                                        <p:cTn id="48" dur="1" fill="hold">
                                          <p:stCondLst>
                                            <p:cond delay="0"/>
                                          </p:stCondLst>
                                        </p:cTn>
                                        <p:tgtEl>
                                          <p:spTgt spid="86"/>
                                        </p:tgtEl>
                                        <p:attrNameLst>
                                          <p:attrName>style.visibility</p:attrName>
                                        </p:attrNameLst>
                                      </p:cBhvr>
                                      <p:to>
                                        <p:strVal val="visible"/>
                                      </p:to>
                                    </p:set>
                                    <p:animEffect transition="in" filter="wipe(down)">
                                      <p:cBhvr>
                                        <p:cTn id="49" dur="500"/>
                                        <p:tgtEl>
                                          <p:spTgt spid="86"/>
                                        </p:tgtEl>
                                      </p:cBhvr>
                                    </p:animEffect>
                                  </p:childTnLst>
                                </p:cTn>
                              </p:par>
                            </p:childTnLst>
                          </p:cTn>
                        </p:par>
                        <p:par>
                          <p:cTn id="50" fill="hold">
                            <p:stCondLst>
                              <p:cond delay="5000"/>
                            </p:stCondLst>
                            <p:childTnLst>
                              <p:par>
                                <p:cTn id="51" presetID="22" presetClass="entr" presetSubtype="8" fill="hold" grpId="0" nodeType="afterEffect">
                                  <p:stCondLst>
                                    <p:cond delay="0"/>
                                  </p:stCondLst>
                                  <p:childTnLst>
                                    <p:set>
                                      <p:cBhvr>
                                        <p:cTn id="52" dur="1" fill="hold">
                                          <p:stCondLst>
                                            <p:cond delay="0"/>
                                          </p:stCondLst>
                                        </p:cTn>
                                        <p:tgtEl>
                                          <p:spTgt spid="87">
                                            <p:txEl>
                                              <p:pRg st="0" end="0"/>
                                            </p:txEl>
                                          </p:spTgt>
                                        </p:tgtEl>
                                        <p:attrNameLst>
                                          <p:attrName>style.visibility</p:attrName>
                                        </p:attrNameLst>
                                      </p:cBhvr>
                                      <p:to>
                                        <p:strVal val="visible"/>
                                      </p:to>
                                    </p:set>
                                    <p:animEffect transition="in" filter="wipe(left)">
                                      <p:cBhvr>
                                        <p:cTn id="53" dur="500"/>
                                        <p:tgtEl>
                                          <p:spTgt spid="87">
                                            <p:txEl>
                                              <p:pRg st="0" end="0"/>
                                            </p:txEl>
                                          </p:spTgt>
                                        </p:tgtEl>
                                      </p:cBhvr>
                                    </p:animEffect>
                                  </p:childTnLst>
                                </p:cTn>
                              </p:par>
                            </p:childTnLst>
                          </p:cTn>
                        </p:par>
                        <p:par>
                          <p:cTn id="54" fill="hold">
                            <p:stCondLst>
                              <p:cond delay="5500"/>
                            </p:stCondLst>
                            <p:childTnLst>
                              <p:par>
                                <p:cTn id="55" presetID="22" presetClass="entr" presetSubtype="8" fill="hold" grpId="0" nodeType="afterEffect">
                                  <p:stCondLst>
                                    <p:cond delay="0"/>
                                  </p:stCondLst>
                                  <p:childTnLst>
                                    <p:set>
                                      <p:cBhvr>
                                        <p:cTn id="56" dur="1" fill="hold">
                                          <p:stCondLst>
                                            <p:cond delay="0"/>
                                          </p:stCondLst>
                                        </p:cTn>
                                        <p:tgtEl>
                                          <p:spTgt spid="88">
                                            <p:txEl>
                                              <p:pRg st="0" end="0"/>
                                            </p:txEl>
                                          </p:spTgt>
                                        </p:tgtEl>
                                        <p:attrNameLst>
                                          <p:attrName>style.visibility</p:attrName>
                                        </p:attrNameLst>
                                      </p:cBhvr>
                                      <p:to>
                                        <p:strVal val="visible"/>
                                      </p:to>
                                    </p:set>
                                    <p:animEffect transition="in" filter="wipe(left)">
                                      <p:cBhvr>
                                        <p:cTn id="57" dur="500"/>
                                        <p:tgtEl>
                                          <p:spTgt spid="88">
                                            <p:txEl>
                                              <p:pRg st="0" end="0"/>
                                            </p:txEl>
                                          </p:spTgt>
                                        </p:tgtEl>
                                      </p:cBhvr>
                                    </p:animEffect>
                                  </p:childTnLst>
                                </p:cTn>
                              </p:par>
                            </p:childTnLst>
                          </p:cTn>
                        </p:par>
                        <p:par>
                          <p:cTn id="58" fill="hold">
                            <p:stCondLst>
                              <p:cond delay="6000"/>
                            </p:stCondLst>
                            <p:childTnLst>
                              <p:par>
                                <p:cTn id="59" presetID="53" presetClass="entr" presetSubtype="16" fill="hold" grpId="0" nodeType="afterEffect">
                                  <p:stCondLst>
                                    <p:cond delay="0"/>
                                  </p:stCondLst>
                                  <p:childTnLst>
                                    <p:set>
                                      <p:cBhvr>
                                        <p:cTn id="60" dur="1" fill="hold">
                                          <p:stCondLst>
                                            <p:cond delay="0"/>
                                          </p:stCondLst>
                                        </p:cTn>
                                        <p:tgtEl>
                                          <p:spTgt spid="89"/>
                                        </p:tgtEl>
                                        <p:attrNameLst>
                                          <p:attrName>style.visibility</p:attrName>
                                        </p:attrNameLst>
                                      </p:cBhvr>
                                      <p:to>
                                        <p:strVal val="visible"/>
                                      </p:to>
                                    </p:set>
                                    <p:anim calcmode="lin" valueType="num">
                                      <p:cBhvr>
                                        <p:cTn id="61" dur="500" fill="hold"/>
                                        <p:tgtEl>
                                          <p:spTgt spid="89"/>
                                        </p:tgtEl>
                                        <p:attrNameLst>
                                          <p:attrName>ppt_w</p:attrName>
                                        </p:attrNameLst>
                                      </p:cBhvr>
                                      <p:tavLst>
                                        <p:tav tm="0">
                                          <p:val>
                                            <p:fltVal val="0"/>
                                          </p:val>
                                        </p:tav>
                                        <p:tav tm="100000">
                                          <p:val>
                                            <p:strVal val="#ppt_w"/>
                                          </p:val>
                                        </p:tav>
                                      </p:tavLst>
                                    </p:anim>
                                    <p:anim calcmode="lin" valueType="num">
                                      <p:cBhvr>
                                        <p:cTn id="62" dur="500" fill="hold"/>
                                        <p:tgtEl>
                                          <p:spTgt spid="89"/>
                                        </p:tgtEl>
                                        <p:attrNameLst>
                                          <p:attrName>ppt_h</p:attrName>
                                        </p:attrNameLst>
                                      </p:cBhvr>
                                      <p:tavLst>
                                        <p:tav tm="0">
                                          <p:val>
                                            <p:fltVal val="0"/>
                                          </p:val>
                                        </p:tav>
                                        <p:tav tm="100000">
                                          <p:val>
                                            <p:strVal val="#ppt_h"/>
                                          </p:val>
                                        </p:tav>
                                      </p:tavLst>
                                    </p:anim>
                                    <p:animEffect transition="in" filter="fade">
                                      <p:cBhvr>
                                        <p:cTn id="63" dur="500"/>
                                        <p:tgtEl>
                                          <p:spTgt spid="89"/>
                                        </p:tgtEl>
                                      </p:cBhvr>
                                    </p:animEffect>
                                  </p:childTnLst>
                                </p:cTn>
                              </p:par>
                            </p:childTnLst>
                          </p:cTn>
                        </p:par>
                        <p:par>
                          <p:cTn id="64" fill="hold">
                            <p:stCondLst>
                              <p:cond delay="6500"/>
                            </p:stCondLst>
                            <p:childTnLst>
                              <p:par>
                                <p:cTn id="65" presetID="22" presetClass="entr" presetSubtype="4" fill="hold" nodeType="afterEffect">
                                  <p:stCondLst>
                                    <p:cond delay="0"/>
                                  </p:stCondLst>
                                  <p:childTnLst>
                                    <p:set>
                                      <p:cBhvr>
                                        <p:cTn id="66" dur="1" fill="hold">
                                          <p:stCondLst>
                                            <p:cond delay="0"/>
                                          </p:stCondLst>
                                        </p:cTn>
                                        <p:tgtEl>
                                          <p:spTgt spid="90"/>
                                        </p:tgtEl>
                                        <p:attrNameLst>
                                          <p:attrName>style.visibility</p:attrName>
                                        </p:attrNameLst>
                                      </p:cBhvr>
                                      <p:to>
                                        <p:strVal val="visible"/>
                                      </p:to>
                                    </p:set>
                                    <p:animEffect transition="in" filter="wipe(down)">
                                      <p:cBhvr>
                                        <p:cTn id="67" dur="500"/>
                                        <p:tgtEl>
                                          <p:spTgt spid="90"/>
                                        </p:tgtEl>
                                      </p:cBhvr>
                                    </p:animEffect>
                                  </p:childTnLst>
                                </p:cTn>
                              </p:par>
                            </p:childTnLst>
                          </p:cTn>
                        </p:par>
                        <p:par>
                          <p:cTn id="68" fill="hold">
                            <p:stCondLst>
                              <p:cond delay="7000"/>
                            </p:stCondLst>
                            <p:childTnLst>
                              <p:par>
                                <p:cTn id="69" presetID="22" presetClass="entr" presetSubtype="8" fill="hold" grpId="0" nodeType="afterEffect">
                                  <p:stCondLst>
                                    <p:cond delay="0"/>
                                  </p:stCondLst>
                                  <p:childTnLst>
                                    <p:set>
                                      <p:cBhvr>
                                        <p:cTn id="70" dur="1" fill="hold">
                                          <p:stCondLst>
                                            <p:cond delay="0"/>
                                          </p:stCondLst>
                                        </p:cTn>
                                        <p:tgtEl>
                                          <p:spTgt spid="91">
                                            <p:txEl>
                                              <p:pRg st="0" end="0"/>
                                            </p:txEl>
                                          </p:spTgt>
                                        </p:tgtEl>
                                        <p:attrNameLst>
                                          <p:attrName>style.visibility</p:attrName>
                                        </p:attrNameLst>
                                      </p:cBhvr>
                                      <p:to>
                                        <p:strVal val="visible"/>
                                      </p:to>
                                    </p:set>
                                    <p:animEffect transition="in" filter="wipe(left)">
                                      <p:cBhvr>
                                        <p:cTn id="71" dur="500"/>
                                        <p:tgtEl>
                                          <p:spTgt spid="91">
                                            <p:txEl>
                                              <p:pRg st="0" end="0"/>
                                            </p:txEl>
                                          </p:spTgt>
                                        </p:tgtEl>
                                      </p:cBhvr>
                                    </p:animEffect>
                                  </p:childTnLst>
                                </p:cTn>
                              </p:par>
                            </p:childTnLst>
                          </p:cTn>
                        </p:par>
                        <p:par>
                          <p:cTn id="72" fill="hold">
                            <p:stCondLst>
                              <p:cond delay="7500"/>
                            </p:stCondLst>
                            <p:childTnLst>
                              <p:par>
                                <p:cTn id="73" presetID="22" presetClass="entr" presetSubtype="8" fill="hold" grpId="0" nodeType="afterEffect">
                                  <p:stCondLst>
                                    <p:cond delay="0"/>
                                  </p:stCondLst>
                                  <p:childTnLst>
                                    <p:set>
                                      <p:cBhvr>
                                        <p:cTn id="74" dur="1" fill="hold">
                                          <p:stCondLst>
                                            <p:cond delay="0"/>
                                          </p:stCondLst>
                                        </p:cTn>
                                        <p:tgtEl>
                                          <p:spTgt spid="92">
                                            <p:txEl>
                                              <p:pRg st="0" end="0"/>
                                            </p:txEl>
                                          </p:spTgt>
                                        </p:tgtEl>
                                        <p:attrNameLst>
                                          <p:attrName>style.visibility</p:attrName>
                                        </p:attrNameLst>
                                      </p:cBhvr>
                                      <p:to>
                                        <p:strVal val="visible"/>
                                      </p:to>
                                    </p:set>
                                    <p:animEffect transition="in" filter="wipe(left)">
                                      <p:cBhvr>
                                        <p:cTn id="75" dur="500"/>
                                        <p:tgtEl>
                                          <p:spTgt spid="92">
                                            <p:txEl>
                                              <p:pRg st="0" end="0"/>
                                            </p:txEl>
                                          </p:spTgt>
                                        </p:tgtEl>
                                      </p:cBhvr>
                                    </p:animEffect>
                                  </p:childTnLst>
                                </p:cTn>
                              </p:par>
                            </p:childTnLst>
                          </p:cTn>
                        </p:par>
                        <p:par>
                          <p:cTn id="76" fill="hold">
                            <p:stCondLst>
                              <p:cond delay="8000"/>
                            </p:stCondLst>
                            <p:childTnLst>
                              <p:par>
                                <p:cTn id="77" presetID="53" presetClass="entr" presetSubtype="16" fill="hold" grpId="0" nodeType="afterEffect">
                                  <p:stCondLst>
                                    <p:cond delay="0"/>
                                  </p:stCondLst>
                                  <p:childTnLst>
                                    <p:set>
                                      <p:cBhvr>
                                        <p:cTn id="78" dur="1" fill="hold">
                                          <p:stCondLst>
                                            <p:cond delay="0"/>
                                          </p:stCondLst>
                                        </p:cTn>
                                        <p:tgtEl>
                                          <p:spTgt spid="93"/>
                                        </p:tgtEl>
                                        <p:attrNameLst>
                                          <p:attrName>style.visibility</p:attrName>
                                        </p:attrNameLst>
                                      </p:cBhvr>
                                      <p:to>
                                        <p:strVal val="visible"/>
                                      </p:to>
                                    </p:set>
                                    <p:anim calcmode="lin" valueType="num">
                                      <p:cBhvr>
                                        <p:cTn id="79" dur="500" fill="hold"/>
                                        <p:tgtEl>
                                          <p:spTgt spid="93"/>
                                        </p:tgtEl>
                                        <p:attrNameLst>
                                          <p:attrName>ppt_w</p:attrName>
                                        </p:attrNameLst>
                                      </p:cBhvr>
                                      <p:tavLst>
                                        <p:tav tm="0">
                                          <p:val>
                                            <p:fltVal val="0"/>
                                          </p:val>
                                        </p:tav>
                                        <p:tav tm="100000">
                                          <p:val>
                                            <p:strVal val="#ppt_w"/>
                                          </p:val>
                                        </p:tav>
                                      </p:tavLst>
                                    </p:anim>
                                    <p:anim calcmode="lin" valueType="num">
                                      <p:cBhvr>
                                        <p:cTn id="80" dur="500" fill="hold"/>
                                        <p:tgtEl>
                                          <p:spTgt spid="93"/>
                                        </p:tgtEl>
                                        <p:attrNameLst>
                                          <p:attrName>ppt_h</p:attrName>
                                        </p:attrNameLst>
                                      </p:cBhvr>
                                      <p:tavLst>
                                        <p:tav tm="0">
                                          <p:val>
                                            <p:fltVal val="0"/>
                                          </p:val>
                                        </p:tav>
                                        <p:tav tm="100000">
                                          <p:val>
                                            <p:strVal val="#ppt_h"/>
                                          </p:val>
                                        </p:tav>
                                      </p:tavLst>
                                    </p:anim>
                                    <p:animEffect transition="in" filter="fade">
                                      <p:cBhvr>
                                        <p:cTn id="81" dur="500"/>
                                        <p:tgtEl>
                                          <p:spTgt spid="93"/>
                                        </p:tgtEl>
                                      </p:cBhvr>
                                    </p:animEffect>
                                  </p:childTnLst>
                                </p:cTn>
                              </p:par>
                            </p:childTnLst>
                          </p:cTn>
                        </p:par>
                        <p:par>
                          <p:cTn id="82" fill="hold">
                            <p:stCondLst>
                              <p:cond delay="8500"/>
                            </p:stCondLst>
                            <p:childTnLst>
                              <p:par>
                                <p:cTn id="83" presetID="22" presetClass="entr" presetSubtype="1" fill="hold" nodeType="afterEffect">
                                  <p:stCondLst>
                                    <p:cond delay="0"/>
                                  </p:stCondLst>
                                  <p:childTnLst>
                                    <p:set>
                                      <p:cBhvr>
                                        <p:cTn id="84" dur="1" fill="hold">
                                          <p:stCondLst>
                                            <p:cond delay="0"/>
                                          </p:stCondLst>
                                        </p:cTn>
                                        <p:tgtEl>
                                          <p:spTgt spid="94"/>
                                        </p:tgtEl>
                                        <p:attrNameLst>
                                          <p:attrName>style.visibility</p:attrName>
                                        </p:attrNameLst>
                                      </p:cBhvr>
                                      <p:to>
                                        <p:strVal val="visible"/>
                                      </p:to>
                                    </p:set>
                                    <p:animEffect transition="in" filter="wipe(up)">
                                      <p:cBhvr>
                                        <p:cTn id="85" dur="500"/>
                                        <p:tgtEl>
                                          <p:spTgt spid="94"/>
                                        </p:tgtEl>
                                      </p:cBhvr>
                                    </p:animEffect>
                                  </p:childTnLst>
                                </p:cTn>
                              </p:par>
                            </p:childTnLst>
                          </p:cTn>
                        </p:par>
                        <p:par>
                          <p:cTn id="86" fill="hold">
                            <p:stCondLst>
                              <p:cond delay="9000"/>
                            </p:stCondLst>
                            <p:childTnLst>
                              <p:par>
                                <p:cTn id="87" presetID="22" presetClass="entr" presetSubtype="8" fill="hold" grpId="0" nodeType="afterEffect">
                                  <p:stCondLst>
                                    <p:cond delay="0"/>
                                  </p:stCondLst>
                                  <p:childTnLst>
                                    <p:set>
                                      <p:cBhvr>
                                        <p:cTn id="88" dur="1" fill="hold">
                                          <p:stCondLst>
                                            <p:cond delay="0"/>
                                          </p:stCondLst>
                                        </p:cTn>
                                        <p:tgtEl>
                                          <p:spTgt spid="95">
                                            <p:txEl>
                                              <p:pRg st="0" end="0"/>
                                            </p:txEl>
                                          </p:spTgt>
                                        </p:tgtEl>
                                        <p:attrNameLst>
                                          <p:attrName>style.visibility</p:attrName>
                                        </p:attrNameLst>
                                      </p:cBhvr>
                                      <p:to>
                                        <p:strVal val="visible"/>
                                      </p:to>
                                    </p:set>
                                    <p:animEffect transition="in" filter="wipe(left)">
                                      <p:cBhvr>
                                        <p:cTn id="89" dur="500"/>
                                        <p:tgtEl>
                                          <p:spTgt spid="95">
                                            <p:txEl>
                                              <p:pRg st="0" end="0"/>
                                            </p:txEl>
                                          </p:spTgt>
                                        </p:tgtEl>
                                      </p:cBhvr>
                                    </p:animEffect>
                                  </p:childTnLst>
                                </p:cTn>
                              </p:par>
                            </p:childTnLst>
                          </p:cTn>
                        </p:par>
                        <p:par>
                          <p:cTn id="90" fill="hold">
                            <p:stCondLst>
                              <p:cond delay="9500"/>
                            </p:stCondLst>
                            <p:childTnLst>
                              <p:par>
                                <p:cTn id="91" presetID="22" presetClass="entr" presetSubtype="8" fill="hold" grpId="0" nodeType="afterEffect">
                                  <p:stCondLst>
                                    <p:cond delay="0"/>
                                  </p:stCondLst>
                                  <p:childTnLst>
                                    <p:set>
                                      <p:cBhvr>
                                        <p:cTn id="92" dur="1" fill="hold">
                                          <p:stCondLst>
                                            <p:cond delay="0"/>
                                          </p:stCondLst>
                                        </p:cTn>
                                        <p:tgtEl>
                                          <p:spTgt spid="96">
                                            <p:txEl>
                                              <p:pRg st="0" end="0"/>
                                            </p:txEl>
                                          </p:spTgt>
                                        </p:tgtEl>
                                        <p:attrNameLst>
                                          <p:attrName>style.visibility</p:attrName>
                                        </p:attrNameLst>
                                      </p:cBhvr>
                                      <p:to>
                                        <p:strVal val="visible"/>
                                      </p:to>
                                    </p:set>
                                    <p:animEffect transition="in" filter="wipe(left)">
                                      <p:cBhvr>
                                        <p:cTn id="93" dur="500"/>
                                        <p:tgtEl>
                                          <p:spTgt spid="96">
                                            <p:txEl>
                                              <p:pRg st="0" end="0"/>
                                            </p:txEl>
                                          </p:spTgt>
                                        </p:tgtEl>
                                      </p:cBhvr>
                                    </p:animEffect>
                                  </p:childTnLst>
                                </p:cTn>
                              </p:par>
                            </p:childTnLst>
                          </p:cTn>
                        </p:par>
                        <p:par>
                          <p:cTn id="94" fill="hold">
                            <p:stCondLst>
                              <p:cond delay="10000"/>
                            </p:stCondLst>
                            <p:childTnLst>
                              <p:par>
                                <p:cTn id="95" presetID="53" presetClass="entr" presetSubtype="16" fill="hold" grpId="0" nodeType="afterEffect">
                                  <p:stCondLst>
                                    <p:cond delay="0"/>
                                  </p:stCondLst>
                                  <p:childTnLst>
                                    <p:set>
                                      <p:cBhvr>
                                        <p:cTn id="96" dur="1" fill="hold">
                                          <p:stCondLst>
                                            <p:cond delay="0"/>
                                          </p:stCondLst>
                                        </p:cTn>
                                        <p:tgtEl>
                                          <p:spTgt spid="97"/>
                                        </p:tgtEl>
                                        <p:attrNameLst>
                                          <p:attrName>style.visibility</p:attrName>
                                        </p:attrNameLst>
                                      </p:cBhvr>
                                      <p:to>
                                        <p:strVal val="visible"/>
                                      </p:to>
                                    </p:set>
                                    <p:anim calcmode="lin" valueType="num">
                                      <p:cBhvr>
                                        <p:cTn id="97" dur="500" fill="hold"/>
                                        <p:tgtEl>
                                          <p:spTgt spid="97"/>
                                        </p:tgtEl>
                                        <p:attrNameLst>
                                          <p:attrName>ppt_w</p:attrName>
                                        </p:attrNameLst>
                                      </p:cBhvr>
                                      <p:tavLst>
                                        <p:tav tm="0">
                                          <p:val>
                                            <p:fltVal val="0"/>
                                          </p:val>
                                        </p:tav>
                                        <p:tav tm="100000">
                                          <p:val>
                                            <p:strVal val="#ppt_w"/>
                                          </p:val>
                                        </p:tav>
                                      </p:tavLst>
                                    </p:anim>
                                    <p:anim calcmode="lin" valueType="num">
                                      <p:cBhvr>
                                        <p:cTn id="98" dur="500" fill="hold"/>
                                        <p:tgtEl>
                                          <p:spTgt spid="97"/>
                                        </p:tgtEl>
                                        <p:attrNameLst>
                                          <p:attrName>ppt_h</p:attrName>
                                        </p:attrNameLst>
                                      </p:cBhvr>
                                      <p:tavLst>
                                        <p:tav tm="0">
                                          <p:val>
                                            <p:fltVal val="0"/>
                                          </p:val>
                                        </p:tav>
                                        <p:tav tm="100000">
                                          <p:val>
                                            <p:strVal val="#ppt_h"/>
                                          </p:val>
                                        </p:tav>
                                      </p:tavLst>
                                    </p:anim>
                                    <p:animEffect transition="in" filter="fade">
                                      <p:cBhvr>
                                        <p:cTn id="99" dur="500"/>
                                        <p:tgtEl>
                                          <p:spTgt spid="97"/>
                                        </p:tgtEl>
                                      </p:cBhvr>
                                    </p:animEffect>
                                  </p:childTnLst>
                                </p:cTn>
                              </p:par>
                            </p:childTnLst>
                          </p:cTn>
                        </p:par>
                        <p:par>
                          <p:cTn id="100" fill="hold">
                            <p:stCondLst>
                              <p:cond delay="10500"/>
                            </p:stCondLst>
                            <p:childTnLst>
                              <p:par>
                                <p:cTn id="101" presetID="22" presetClass="entr" presetSubtype="1" fill="hold" nodeType="afterEffect">
                                  <p:stCondLst>
                                    <p:cond delay="0"/>
                                  </p:stCondLst>
                                  <p:childTnLst>
                                    <p:set>
                                      <p:cBhvr>
                                        <p:cTn id="102" dur="1" fill="hold">
                                          <p:stCondLst>
                                            <p:cond delay="0"/>
                                          </p:stCondLst>
                                        </p:cTn>
                                        <p:tgtEl>
                                          <p:spTgt spid="98"/>
                                        </p:tgtEl>
                                        <p:attrNameLst>
                                          <p:attrName>style.visibility</p:attrName>
                                        </p:attrNameLst>
                                      </p:cBhvr>
                                      <p:to>
                                        <p:strVal val="visible"/>
                                      </p:to>
                                    </p:set>
                                    <p:animEffect transition="in" filter="wipe(up)">
                                      <p:cBhvr>
                                        <p:cTn id="103" dur="500"/>
                                        <p:tgtEl>
                                          <p:spTgt spid="98"/>
                                        </p:tgtEl>
                                      </p:cBhvr>
                                    </p:animEffect>
                                  </p:childTnLst>
                                </p:cTn>
                              </p:par>
                            </p:childTnLst>
                          </p:cTn>
                        </p:par>
                        <p:par>
                          <p:cTn id="104" fill="hold">
                            <p:stCondLst>
                              <p:cond delay="11000"/>
                            </p:stCondLst>
                            <p:childTnLst>
                              <p:par>
                                <p:cTn id="105" presetID="22" presetClass="entr" presetSubtype="8" fill="hold" grpId="0" nodeType="afterEffect">
                                  <p:stCondLst>
                                    <p:cond delay="0"/>
                                  </p:stCondLst>
                                  <p:childTnLst>
                                    <p:set>
                                      <p:cBhvr>
                                        <p:cTn id="106" dur="1" fill="hold">
                                          <p:stCondLst>
                                            <p:cond delay="0"/>
                                          </p:stCondLst>
                                        </p:cTn>
                                        <p:tgtEl>
                                          <p:spTgt spid="99">
                                            <p:txEl>
                                              <p:pRg st="0" end="0"/>
                                            </p:txEl>
                                          </p:spTgt>
                                        </p:tgtEl>
                                        <p:attrNameLst>
                                          <p:attrName>style.visibility</p:attrName>
                                        </p:attrNameLst>
                                      </p:cBhvr>
                                      <p:to>
                                        <p:strVal val="visible"/>
                                      </p:to>
                                    </p:set>
                                    <p:animEffect transition="in" filter="wipe(left)">
                                      <p:cBhvr>
                                        <p:cTn id="107" dur="500"/>
                                        <p:tgtEl>
                                          <p:spTgt spid="99">
                                            <p:txEl>
                                              <p:pRg st="0" end="0"/>
                                            </p:txEl>
                                          </p:spTgt>
                                        </p:tgtEl>
                                      </p:cBhvr>
                                    </p:animEffect>
                                  </p:childTnLst>
                                </p:cTn>
                              </p:par>
                            </p:childTnLst>
                          </p:cTn>
                        </p:par>
                        <p:par>
                          <p:cTn id="108" fill="hold">
                            <p:stCondLst>
                              <p:cond delay="11500"/>
                            </p:stCondLst>
                            <p:childTnLst>
                              <p:par>
                                <p:cTn id="109" presetID="22" presetClass="entr" presetSubtype="8" fill="hold" grpId="0" nodeType="afterEffect">
                                  <p:stCondLst>
                                    <p:cond delay="0"/>
                                  </p:stCondLst>
                                  <p:childTnLst>
                                    <p:set>
                                      <p:cBhvr>
                                        <p:cTn id="110" dur="1" fill="hold">
                                          <p:stCondLst>
                                            <p:cond delay="0"/>
                                          </p:stCondLst>
                                        </p:cTn>
                                        <p:tgtEl>
                                          <p:spTgt spid="100">
                                            <p:txEl>
                                              <p:pRg st="0" end="0"/>
                                            </p:txEl>
                                          </p:spTgt>
                                        </p:tgtEl>
                                        <p:attrNameLst>
                                          <p:attrName>style.visibility</p:attrName>
                                        </p:attrNameLst>
                                      </p:cBhvr>
                                      <p:to>
                                        <p:strVal val="visible"/>
                                      </p:to>
                                    </p:set>
                                    <p:animEffect transition="in" filter="wipe(left)">
                                      <p:cBhvr>
                                        <p:cTn id="111" dur="500"/>
                                        <p:tgtEl>
                                          <p:spTgt spid="100">
                                            <p:txEl>
                                              <p:pRg st="0" end="0"/>
                                            </p:txEl>
                                          </p:spTgt>
                                        </p:tgtEl>
                                      </p:cBhvr>
                                    </p:animEffect>
                                  </p:childTnLst>
                                </p:cTn>
                              </p:par>
                            </p:childTnLst>
                          </p:cTn>
                        </p:par>
                        <p:par>
                          <p:cTn id="112" fill="hold">
                            <p:stCondLst>
                              <p:cond delay="12000"/>
                            </p:stCondLst>
                            <p:childTnLst>
                              <p:par>
                                <p:cTn id="113" presetID="53" presetClass="entr" presetSubtype="16" fill="hold" grpId="0" nodeType="afterEffect">
                                  <p:stCondLst>
                                    <p:cond delay="0"/>
                                  </p:stCondLst>
                                  <p:childTnLst>
                                    <p:set>
                                      <p:cBhvr>
                                        <p:cTn id="114" dur="1" fill="hold">
                                          <p:stCondLst>
                                            <p:cond delay="0"/>
                                          </p:stCondLst>
                                        </p:cTn>
                                        <p:tgtEl>
                                          <p:spTgt spid="101"/>
                                        </p:tgtEl>
                                        <p:attrNameLst>
                                          <p:attrName>style.visibility</p:attrName>
                                        </p:attrNameLst>
                                      </p:cBhvr>
                                      <p:to>
                                        <p:strVal val="visible"/>
                                      </p:to>
                                    </p:set>
                                    <p:anim calcmode="lin" valueType="num">
                                      <p:cBhvr>
                                        <p:cTn id="115" dur="500" fill="hold"/>
                                        <p:tgtEl>
                                          <p:spTgt spid="101"/>
                                        </p:tgtEl>
                                        <p:attrNameLst>
                                          <p:attrName>ppt_w</p:attrName>
                                        </p:attrNameLst>
                                      </p:cBhvr>
                                      <p:tavLst>
                                        <p:tav tm="0">
                                          <p:val>
                                            <p:fltVal val="0"/>
                                          </p:val>
                                        </p:tav>
                                        <p:tav tm="100000">
                                          <p:val>
                                            <p:strVal val="#ppt_w"/>
                                          </p:val>
                                        </p:tav>
                                      </p:tavLst>
                                    </p:anim>
                                    <p:anim calcmode="lin" valueType="num">
                                      <p:cBhvr>
                                        <p:cTn id="116" dur="500" fill="hold"/>
                                        <p:tgtEl>
                                          <p:spTgt spid="101"/>
                                        </p:tgtEl>
                                        <p:attrNameLst>
                                          <p:attrName>ppt_h</p:attrName>
                                        </p:attrNameLst>
                                      </p:cBhvr>
                                      <p:tavLst>
                                        <p:tav tm="0">
                                          <p:val>
                                            <p:fltVal val="0"/>
                                          </p:val>
                                        </p:tav>
                                        <p:tav tm="100000">
                                          <p:val>
                                            <p:strVal val="#ppt_h"/>
                                          </p:val>
                                        </p:tav>
                                      </p:tavLst>
                                    </p:anim>
                                    <p:animEffect transition="in" filter="fade">
                                      <p:cBhvr>
                                        <p:cTn id="117" dur="500"/>
                                        <p:tgtEl>
                                          <p:spTgt spid="101"/>
                                        </p:tgtEl>
                                      </p:cBhvr>
                                    </p:animEffect>
                                  </p:childTnLst>
                                </p:cTn>
                              </p:par>
                            </p:childTnLst>
                          </p:cTn>
                        </p:par>
                        <p:par>
                          <p:cTn id="118" fill="hold">
                            <p:stCondLst>
                              <p:cond delay="12500"/>
                            </p:stCondLst>
                            <p:childTnLst>
                              <p:par>
                                <p:cTn id="119" presetID="22" presetClass="entr" presetSubtype="1" fill="hold" nodeType="afterEffect">
                                  <p:stCondLst>
                                    <p:cond delay="0"/>
                                  </p:stCondLst>
                                  <p:childTnLst>
                                    <p:set>
                                      <p:cBhvr>
                                        <p:cTn id="120" dur="1" fill="hold">
                                          <p:stCondLst>
                                            <p:cond delay="0"/>
                                          </p:stCondLst>
                                        </p:cTn>
                                        <p:tgtEl>
                                          <p:spTgt spid="102"/>
                                        </p:tgtEl>
                                        <p:attrNameLst>
                                          <p:attrName>style.visibility</p:attrName>
                                        </p:attrNameLst>
                                      </p:cBhvr>
                                      <p:to>
                                        <p:strVal val="visible"/>
                                      </p:to>
                                    </p:set>
                                    <p:animEffect transition="in" filter="wipe(up)">
                                      <p:cBhvr>
                                        <p:cTn id="121" dur="500"/>
                                        <p:tgtEl>
                                          <p:spTgt spid="102"/>
                                        </p:tgtEl>
                                      </p:cBhvr>
                                    </p:animEffect>
                                  </p:childTnLst>
                                </p:cTn>
                              </p:par>
                            </p:childTnLst>
                          </p:cTn>
                        </p:par>
                        <p:par>
                          <p:cTn id="122" fill="hold">
                            <p:stCondLst>
                              <p:cond delay="13000"/>
                            </p:stCondLst>
                            <p:childTnLst>
                              <p:par>
                                <p:cTn id="123" presetID="22" presetClass="entr" presetSubtype="8" fill="hold" grpId="0" nodeType="afterEffect">
                                  <p:stCondLst>
                                    <p:cond delay="0"/>
                                  </p:stCondLst>
                                  <p:childTnLst>
                                    <p:set>
                                      <p:cBhvr>
                                        <p:cTn id="124" dur="1" fill="hold">
                                          <p:stCondLst>
                                            <p:cond delay="0"/>
                                          </p:stCondLst>
                                        </p:cTn>
                                        <p:tgtEl>
                                          <p:spTgt spid="103">
                                            <p:txEl>
                                              <p:pRg st="0" end="0"/>
                                            </p:txEl>
                                          </p:spTgt>
                                        </p:tgtEl>
                                        <p:attrNameLst>
                                          <p:attrName>style.visibility</p:attrName>
                                        </p:attrNameLst>
                                      </p:cBhvr>
                                      <p:to>
                                        <p:strVal val="visible"/>
                                      </p:to>
                                    </p:set>
                                    <p:animEffect transition="in" filter="wipe(left)">
                                      <p:cBhvr>
                                        <p:cTn id="125" dur="500"/>
                                        <p:tgtEl>
                                          <p:spTgt spid="103">
                                            <p:txEl>
                                              <p:pRg st="0" end="0"/>
                                            </p:txEl>
                                          </p:spTgt>
                                        </p:tgtEl>
                                      </p:cBhvr>
                                    </p:animEffect>
                                  </p:childTnLst>
                                </p:cTn>
                              </p:par>
                            </p:childTnLst>
                          </p:cTn>
                        </p:par>
                        <p:par>
                          <p:cTn id="126" fill="hold">
                            <p:stCondLst>
                              <p:cond delay="13500"/>
                            </p:stCondLst>
                            <p:childTnLst>
                              <p:par>
                                <p:cTn id="127" presetID="22" presetClass="entr" presetSubtype="8" fill="hold" grpId="0" nodeType="afterEffect">
                                  <p:stCondLst>
                                    <p:cond delay="0"/>
                                  </p:stCondLst>
                                  <p:childTnLst>
                                    <p:set>
                                      <p:cBhvr>
                                        <p:cTn id="128" dur="1" fill="hold">
                                          <p:stCondLst>
                                            <p:cond delay="0"/>
                                          </p:stCondLst>
                                        </p:cTn>
                                        <p:tgtEl>
                                          <p:spTgt spid="104">
                                            <p:txEl>
                                              <p:pRg st="0" end="0"/>
                                            </p:txEl>
                                          </p:spTgt>
                                        </p:tgtEl>
                                        <p:attrNameLst>
                                          <p:attrName>style.visibility</p:attrName>
                                        </p:attrNameLst>
                                      </p:cBhvr>
                                      <p:to>
                                        <p:strVal val="visible"/>
                                      </p:to>
                                    </p:set>
                                    <p:animEffect transition="in" filter="wipe(left)">
                                      <p:cBhvr>
                                        <p:cTn id="129" dur="500"/>
                                        <p:tgtEl>
                                          <p:spTgt spid="104">
                                            <p:txEl>
                                              <p:pRg st="0" end="0"/>
                                            </p:txEl>
                                          </p:spTgt>
                                        </p:tgtEl>
                                      </p:cBhvr>
                                    </p:animEffect>
                                  </p:childTnLst>
                                </p:cTn>
                              </p:par>
                            </p:childTnLst>
                          </p:cTn>
                        </p:par>
                        <p:par>
                          <p:cTn id="130" fill="hold">
                            <p:stCondLst>
                              <p:cond delay="14000"/>
                            </p:stCondLst>
                            <p:childTnLst>
                              <p:par>
                                <p:cTn id="131" presetID="53" presetClass="entr" presetSubtype="16" fill="hold" grpId="0" nodeType="afterEffect">
                                  <p:stCondLst>
                                    <p:cond delay="0"/>
                                  </p:stCondLst>
                                  <p:childTnLst>
                                    <p:set>
                                      <p:cBhvr>
                                        <p:cTn id="132" dur="1" fill="hold">
                                          <p:stCondLst>
                                            <p:cond delay="0"/>
                                          </p:stCondLst>
                                        </p:cTn>
                                        <p:tgtEl>
                                          <p:spTgt spid="105"/>
                                        </p:tgtEl>
                                        <p:attrNameLst>
                                          <p:attrName>style.visibility</p:attrName>
                                        </p:attrNameLst>
                                      </p:cBhvr>
                                      <p:to>
                                        <p:strVal val="visible"/>
                                      </p:to>
                                    </p:set>
                                    <p:anim calcmode="lin" valueType="num">
                                      <p:cBhvr>
                                        <p:cTn id="133" dur="500" fill="hold"/>
                                        <p:tgtEl>
                                          <p:spTgt spid="105"/>
                                        </p:tgtEl>
                                        <p:attrNameLst>
                                          <p:attrName>ppt_w</p:attrName>
                                        </p:attrNameLst>
                                      </p:cBhvr>
                                      <p:tavLst>
                                        <p:tav tm="0">
                                          <p:val>
                                            <p:fltVal val="0"/>
                                          </p:val>
                                        </p:tav>
                                        <p:tav tm="100000">
                                          <p:val>
                                            <p:strVal val="#ppt_w"/>
                                          </p:val>
                                        </p:tav>
                                      </p:tavLst>
                                    </p:anim>
                                    <p:anim calcmode="lin" valueType="num">
                                      <p:cBhvr>
                                        <p:cTn id="134" dur="500" fill="hold"/>
                                        <p:tgtEl>
                                          <p:spTgt spid="105"/>
                                        </p:tgtEl>
                                        <p:attrNameLst>
                                          <p:attrName>ppt_h</p:attrName>
                                        </p:attrNameLst>
                                      </p:cBhvr>
                                      <p:tavLst>
                                        <p:tav tm="0">
                                          <p:val>
                                            <p:fltVal val="0"/>
                                          </p:val>
                                        </p:tav>
                                        <p:tav tm="100000">
                                          <p:val>
                                            <p:strVal val="#ppt_h"/>
                                          </p:val>
                                        </p:tav>
                                      </p:tavLst>
                                    </p:anim>
                                    <p:animEffect transition="in" filter="fade">
                                      <p:cBhvr>
                                        <p:cTn id="135" dur="500"/>
                                        <p:tgtEl>
                                          <p:spTgt spid="105"/>
                                        </p:tgtEl>
                                      </p:cBhvr>
                                    </p:animEffect>
                                  </p:childTnLst>
                                </p:cTn>
                              </p:par>
                            </p:childTnLst>
                          </p:cTn>
                        </p:par>
                        <p:par>
                          <p:cTn id="136" fill="hold">
                            <p:stCondLst>
                              <p:cond delay="14500"/>
                            </p:stCondLst>
                            <p:childTnLst>
                              <p:par>
                                <p:cTn id="137" presetID="22" presetClass="entr" presetSubtype="1" fill="hold" nodeType="afterEffect">
                                  <p:stCondLst>
                                    <p:cond delay="0"/>
                                  </p:stCondLst>
                                  <p:childTnLst>
                                    <p:set>
                                      <p:cBhvr>
                                        <p:cTn id="138" dur="1" fill="hold">
                                          <p:stCondLst>
                                            <p:cond delay="0"/>
                                          </p:stCondLst>
                                        </p:cTn>
                                        <p:tgtEl>
                                          <p:spTgt spid="106"/>
                                        </p:tgtEl>
                                        <p:attrNameLst>
                                          <p:attrName>style.visibility</p:attrName>
                                        </p:attrNameLst>
                                      </p:cBhvr>
                                      <p:to>
                                        <p:strVal val="visible"/>
                                      </p:to>
                                    </p:set>
                                    <p:animEffect transition="in" filter="wipe(up)">
                                      <p:cBhvr>
                                        <p:cTn id="139" dur="500"/>
                                        <p:tgtEl>
                                          <p:spTgt spid="106"/>
                                        </p:tgtEl>
                                      </p:cBhvr>
                                    </p:animEffect>
                                  </p:childTnLst>
                                </p:cTn>
                              </p:par>
                            </p:childTnLst>
                          </p:cTn>
                        </p:par>
                        <p:par>
                          <p:cTn id="140" fill="hold">
                            <p:stCondLst>
                              <p:cond delay="15000"/>
                            </p:stCondLst>
                            <p:childTnLst>
                              <p:par>
                                <p:cTn id="141" presetID="22" presetClass="entr" presetSubtype="8" fill="hold" grpId="0" nodeType="afterEffect">
                                  <p:stCondLst>
                                    <p:cond delay="0"/>
                                  </p:stCondLst>
                                  <p:childTnLst>
                                    <p:set>
                                      <p:cBhvr>
                                        <p:cTn id="142" dur="1" fill="hold">
                                          <p:stCondLst>
                                            <p:cond delay="0"/>
                                          </p:stCondLst>
                                        </p:cTn>
                                        <p:tgtEl>
                                          <p:spTgt spid="107">
                                            <p:txEl>
                                              <p:pRg st="0" end="0"/>
                                            </p:txEl>
                                          </p:spTgt>
                                        </p:tgtEl>
                                        <p:attrNameLst>
                                          <p:attrName>style.visibility</p:attrName>
                                        </p:attrNameLst>
                                      </p:cBhvr>
                                      <p:to>
                                        <p:strVal val="visible"/>
                                      </p:to>
                                    </p:set>
                                    <p:animEffect transition="in" filter="wipe(left)">
                                      <p:cBhvr>
                                        <p:cTn id="143" dur="500"/>
                                        <p:tgtEl>
                                          <p:spTgt spid="107">
                                            <p:txEl>
                                              <p:pRg st="0" end="0"/>
                                            </p:txEl>
                                          </p:spTgt>
                                        </p:tgtEl>
                                      </p:cBhvr>
                                    </p:animEffect>
                                  </p:childTnLst>
                                </p:cTn>
                              </p:par>
                            </p:childTnLst>
                          </p:cTn>
                        </p:par>
                        <p:par>
                          <p:cTn id="144" fill="hold">
                            <p:stCondLst>
                              <p:cond delay="15500"/>
                            </p:stCondLst>
                            <p:childTnLst>
                              <p:par>
                                <p:cTn id="145" presetID="22" presetClass="entr" presetSubtype="8" fill="hold" grpId="0" nodeType="afterEffect">
                                  <p:stCondLst>
                                    <p:cond delay="0"/>
                                  </p:stCondLst>
                                  <p:childTnLst>
                                    <p:set>
                                      <p:cBhvr>
                                        <p:cTn id="146" dur="1" fill="hold">
                                          <p:stCondLst>
                                            <p:cond delay="0"/>
                                          </p:stCondLst>
                                        </p:cTn>
                                        <p:tgtEl>
                                          <p:spTgt spid="108">
                                            <p:txEl>
                                              <p:pRg st="0" end="0"/>
                                            </p:txEl>
                                          </p:spTgt>
                                        </p:tgtEl>
                                        <p:attrNameLst>
                                          <p:attrName>style.visibility</p:attrName>
                                        </p:attrNameLst>
                                      </p:cBhvr>
                                      <p:to>
                                        <p:strVal val="visible"/>
                                      </p:to>
                                    </p:set>
                                    <p:animEffect transition="in" filter="wipe(left)">
                                      <p:cBhvr>
                                        <p:cTn id="147" dur="500"/>
                                        <p:tgtEl>
                                          <p:spTgt spid="10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79" grpId="0" build="p">
        <p:tmplLst>
          <p:tmpl lvl="1">
            <p:tnLst>
              <p:par>
                <p:cTn presetID="22" presetClass="entr" presetSubtype="8" fill="hold" nodeType="afterEffect">
                  <p:stCondLst>
                    <p:cond delay="0"/>
                  </p:stCondLst>
                  <p:childTnLst>
                    <p:set>
                      <p:cBhvr>
                        <p:cTn dur="1" fill="hold">
                          <p:stCondLst>
                            <p:cond delay="0"/>
                          </p:stCondLst>
                        </p:cTn>
                        <p:tgtEl>
                          <p:spTgt spid="79"/>
                        </p:tgtEl>
                        <p:attrNameLst>
                          <p:attrName>style.visibility</p:attrName>
                        </p:attrNameLst>
                      </p:cBhvr>
                      <p:to>
                        <p:strVal val="visible"/>
                      </p:to>
                    </p:set>
                    <p:animEffect transition="in" filter="wipe(left)">
                      <p:cBhvr>
                        <p:cTn dur="500"/>
                        <p:tgtEl>
                          <p:spTgt spid="79"/>
                        </p:tgtEl>
                      </p:cBhvr>
                    </p:animEffect>
                  </p:childTnLst>
                </p:cTn>
              </p:par>
            </p:tnLst>
          </p:tmpl>
        </p:tmplLst>
      </p:bldP>
      <p:bldP spid="80" grpId="0" build="p">
        <p:tmplLst>
          <p:tmpl lvl="1">
            <p:tnLst>
              <p:par>
                <p:cTn presetID="22" presetClass="entr" presetSubtype="8" fill="hold" nodeType="afterEffect">
                  <p:stCondLst>
                    <p:cond delay="0"/>
                  </p:stCondLst>
                  <p:childTnLst>
                    <p:set>
                      <p:cBhvr>
                        <p:cTn dur="1" fill="hold">
                          <p:stCondLst>
                            <p:cond delay="0"/>
                          </p:stCondLst>
                        </p:cTn>
                        <p:tgtEl>
                          <p:spTgt spid="80"/>
                        </p:tgtEl>
                        <p:attrNameLst>
                          <p:attrName>style.visibility</p:attrName>
                        </p:attrNameLst>
                      </p:cBhvr>
                      <p:to>
                        <p:strVal val="visible"/>
                      </p:to>
                    </p:set>
                    <p:animEffect transition="in" filter="wipe(left)">
                      <p:cBhvr>
                        <p:cTn dur="500"/>
                        <p:tgtEl>
                          <p:spTgt spid="80"/>
                        </p:tgtEl>
                      </p:cBhvr>
                    </p:animEffect>
                  </p:childTnLst>
                </p:cTn>
              </p:par>
            </p:tnLst>
          </p:tmpl>
        </p:tmplLst>
      </p:bldP>
      <p:bldP spid="81" grpId="0" animBg="1"/>
      <p:bldP spid="83" grpId="0" build="p">
        <p:tmplLst>
          <p:tmpl lvl="1">
            <p:tnLst>
              <p:par>
                <p:cTn presetID="22" presetClass="entr" presetSubtype="8" fill="hold" nodeType="afterEffect">
                  <p:stCondLst>
                    <p:cond delay="0"/>
                  </p:stCondLst>
                  <p:childTnLst>
                    <p:set>
                      <p:cBhvr>
                        <p:cTn dur="1" fill="hold">
                          <p:stCondLst>
                            <p:cond delay="0"/>
                          </p:stCondLst>
                        </p:cTn>
                        <p:tgtEl>
                          <p:spTgt spid="83"/>
                        </p:tgtEl>
                        <p:attrNameLst>
                          <p:attrName>style.visibility</p:attrName>
                        </p:attrNameLst>
                      </p:cBhvr>
                      <p:to>
                        <p:strVal val="visible"/>
                      </p:to>
                    </p:set>
                    <p:animEffect transition="in" filter="wipe(left)">
                      <p:cBhvr>
                        <p:cTn dur="500"/>
                        <p:tgtEl>
                          <p:spTgt spid="83"/>
                        </p:tgtEl>
                      </p:cBhvr>
                    </p:animEffect>
                  </p:childTnLst>
                </p:cTn>
              </p:par>
            </p:tnLst>
          </p:tmpl>
        </p:tmplLst>
      </p:bldP>
      <p:bldP spid="84" grpId="0" build="p">
        <p:tmplLst>
          <p:tmpl lvl="1">
            <p:tnLst>
              <p:par>
                <p:cTn presetID="22" presetClass="entr" presetSubtype="8" fill="hold" nodeType="afterEffect">
                  <p:stCondLst>
                    <p:cond delay="0"/>
                  </p:stCondLst>
                  <p:childTnLst>
                    <p:set>
                      <p:cBhvr>
                        <p:cTn dur="1" fill="hold">
                          <p:stCondLst>
                            <p:cond delay="0"/>
                          </p:stCondLst>
                        </p:cTn>
                        <p:tgtEl>
                          <p:spTgt spid="84"/>
                        </p:tgtEl>
                        <p:attrNameLst>
                          <p:attrName>style.visibility</p:attrName>
                        </p:attrNameLst>
                      </p:cBhvr>
                      <p:to>
                        <p:strVal val="visible"/>
                      </p:to>
                    </p:set>
                    <p:animEffect transition="in" filter="wipe(left)">
                      <p:cBhvr>
                        <p:cTn dur="500"/>
                        <p:tgtEl>
                          <p:spTgt spid="84"/>
                        </p:tgtEl>
                      </p:cBhvr>
                    </p:animEffect>
                  </p:childTnLst>
                </p:cTn>
              </p:par>
            </p:tnLst>
          </p:tmpl>
        </p:tmplLst>
      </p:bldP>
      <p:bldP spid="85" grpId="0" animBg="1"/>
      <p:bldP spid="87" grpId="0" build="p">
        <p:tmplLst>
          <p:tmpl lvl="1">
            <p:tnLst>
              <p:par>
                <p:cTn presetID="22" presetClass="entr" presetSubtype="8" fill="hold" nodeType="afterEffect">
                  <p:stCondLst>
                    <p:cond delay="0"/>
                  </p:stCondLst>
                  <p:childTnLst>
                    <p:set>
                      <p:cBhvr>
                        <p:cTn dur="1" fill="hold">
                          <p:stCondLst>
                            <p:cond delay="0"/>
                          </p:stCondLst>
                        </p:cTn>
                        <p:tgtEl>
                          <p:spTgt spid="87"/>
                        </p:tgtEl>
                        <p:attrNameLst>
                          <p:attrName>style.visibility</p:attrName>
                        </p:attrNameLst>
                      </p:cBhvr>
                      <p:to>
                        <p:strVal val="visible"/>
                      </p:to>
                    </p:set>
                    <p:animEffect transition="in" filter="wipe(left)">
                      <p:cBhvr>
                        <p:cTn dur="500"/>
                        <p:tgtEl>
                          <p:spTgt spid="87"/>
                        </p:tgtEl>
                      </p:cBhvr>
                    </p:animEffect>
                  </p:childTnLst>
                </p:cTn>
              </p:par>
            </p:tnLst>
          </p:tmpl>
        </p:tmplLst>
      </p:bldP>
      <p:bldP spid="88" grpId="0" build="p">
        <p:tmplLst>
          <p:tmpl lvl="1">
            <p:tnLst>
              <p:par>
                <p:cTn presetID="22" presetClass="entr" presetSubtype="8" fill="hold" nodeType="afterEffect">
                  <p:stCondLst>
                    <p:cond delay="0"/>
                  </p:stCondLst>
                  <p:childTnLst>
                    <p:set>
                      <p:cBhvr>
                        <p:cTn dur="1" fill="hold">
                          <p:stCondLst>
                            <p:cond delay="0"/>
                          </p:stCondLst>
                        </p:cTn>
                        <p:tgtEl>
                          <p:spTgt spid="88"/>
                        </p:tgtEl>
                        <p:attrNameLst>
                          <p:attrName>style.visibility</p:attrName>
                        </p:attrNameLst>
                      </p:cBhvr>
                      <p:to>
                        <p:strVal val="visible"/>
                      </p:to>
                    </p:set>
                    <p:animEffect transition="in" filter="wipe(left)">
                      <p:cBhvr>
                        <p:cTn dur="500"/>
                        <p:tgtEl>
                          <p:spTgt spid="88"/>
                        </p:tgtEl>
                      </p:cBhvr>
                    </p:animEffect>
                  </p:childTnLst>
                </p:cTn>
              </p:par>
            </p:tnLst>
          </p:tmpl>
        </p:tmplLst>
      </p:bldP>
      <p:bldP spid="89" grpId="0" animBg="1"/>
      <p:bldP spid="91" grpId="0" build="p">
        <p:tmplLst>
          <p:tmpl lvl="1">
            <p:tnLst>
              <p:par>
                <p:cTn presetID="22" presetClass="entr" presetSubtype="8" fill="hold" nodeType="afterEffect">
                  <p:stCondLst>
                    <p:cond delay="0"/>
                  </p:stCondLst>
                  <p:childTnLst>
                    <p:set>
                      <p:cBhvr>
                        <p:cTn dur="1" fill="hold">
                          <p:stCondLst>
                            <p:cond delay="0"/>
                          </p:stCondLst>
                        </p:cTn>
                        <p:tgtEl>
                          <p:spTgt spid="91"/>
                        </p:tgtEl>
                        <p:attrNameLst>
                          <p:attrName>style.visibility</p:attrName>
                        </p:attrNameLst>
                      </p:cBhvr>
                      <p:to>
                        <p:strVal val="visible"/>
                      </p:to>
                    </p:set>
                    <p:animEffect transition="in" filter="wipe(left)">
                      <p:cBhvr>
                        <p:cTn dur="500"/>
                        <p:tgtEl>
                          <p:spTgt spid="91"/>
                        </p:tgtEl>
                      </p:cBhvr>
                    </p:animEffect>
                  </p:childTnLst>
                </p:cTn>
              </p:par>
            </p:tnLst>
          </p:tmpl>
        </p:tmplLst>
      </p:bldP>
      <p:bldP spid="92" grpId="0" build="p">
        <p:tmplLst>
          <p:tmpl lvl="1">
            <p:tnLst>
              <p:par>
                <p:cTn presetID="22" presetClass="entr" presetSubtype="8" fill="hold" nodeType="afterEffect">
                  <p:stCondLst>
                    <p:cond delay="0"/>
                  </p:stCondLst>
                  <p:childTnLst>
                    <p:set>
                      <p:cBhvr>
                        <p:cTn dur="1" fill="hold">
                          <p:stCondLst>
                            <p:cond delay="0"/>
                          </p:stCondLst>
                        </p:cTn>
                        <p:tgtEl>
                          <p:spTgt spid="92"/>
                        </p:tgtEl>
                        <p:attrNameLst>
                          <p:attrName>style.visibility</p:attrName>
                        </p:attrNameLst>
                      </p:cBhvr>
                      <p:to>
                        <p:strVal val="visible"/>
                      </p:to>
                    </p:set>
                    <p:animEffect transition="in" filter="wipe(left)">
                      <p:cBhvr>
                        <p:cTn dur="500"/>
                        <p:tgtEl>
                          <p:spTgt spid="92"/>
                        </p:tgtEl>
                      </p:cBhvr>
                    </p:animEffect>
                  </p:childTnLst>
                </p:cTn>
              </p:par>
            </p:tnLst>
          </p:tmpl>
        </p:tmplLst>
      </p:bldP>
      <p:bldP spid="93" grpId="0" animBg="1"/>
      <p:bldP spid="95" grpId="0" build="p">
        <p:tmplLst>
          <p:tmpl lvl="1">
            <p:tnLst>
              <p:par>
                <p:cTn presetID="22" presetClass="entr" presetSubtype="8" fill="hold" nodeType="afterEffect">
                  <p:stCondLst>
                    <p:cond delay="0"/>
                  </p:stCondLst>
                  <p:childTnLst>
                    <p:set>
                      <p:cBhvr>
                        <p:cTn dur="1" fill="hold">
                          <p:stCondLst>
                            <p:cond delay="0"/>
                          </p:stCondLst>
                        </p:cTn>
                        <p:tgtEl>
                          <p:spTgt spid="95"/>
                        </p:tgtEl>
                        <p:attrNameLst>
                          <p:attrName>style.visibility</p:attrName>
                        </p:attrNameLst>
                      </p:cBhvr>
                      <p:to>
                        <p:strVal val="visible"/>
                      </p:to>
                    </p:set>
                    <p:animEffect transition="in" filter="wipe(left)">
                      <p:cBhvr>
                        <p:cTn dur="500"/>
                        <p:tgtEl>
                          <p:spTgt spid="95"/>
                        </p:tgtEl>
                      </p:cBhvr>
                    </p:animEffect>
                  </p:childTnLst>
                </p:cTn>
              </p:par>
            </p:tnLst>
          </p:tmpl>
        </p:tmplLst>
      </p:bldP>
      <p:bldP spid="96" grpId="0" build="p">
        <p:tmplLst>
          <p:tmpl lvl="1">
            <p:tnLst>
              <p:par>
                <p:cTn presetID="22" presetClass="entr" presetSubtype="8" fill="hold" nodeType="afterEffect">
                  <p:stCondLst>
                    <p:cond delay="0"/>
                  </p:stCondLst>
                  <p:childTnLst>
                    <p:set>
                      <p:cBhvr>
                        <p:cTn dur="1" fill="hold">
                          <p:stCondLst>
                            <p:cond delay="0"/>
                          </p:stCondLst>
                        </p:cTn>
                        <p:tgtEl>
                          <p:spTgt spid="96"/>
                        </p:tgtEl>
                        <p:attrNameLst>
                          <p:attrName>style.visibility</p:attrName>
                        </p:attrNameLst>
                      </p:cBhvr>
                      <p:to>
                        <p:strVal val="visible"/>
                      </p:to>
                    </p:set>
                    <p:animEffect transition="in" filter="wipe(left)">
                      <p:cBhvr>
                        <p:cTn dur="500"/>
                        <p:tgtEl>
                          <p:spTgt spid="96"/>
                        </p:tgtEl>
                      </p:cBhvr>
                    </p:animEffect>
                  </p:childTnLst>
                </p:cTn>
              </p:par>
            </p:tnLst>
          </p:tmpl>
        </p:tmplLst>
      </p:bldP>
      <p:bldP spid="97" grpId="0" animBg="1"/>
      <p:bldP spid="99" grpId="0" build="p">
        <p:tmplLst>
          <p:tmpl lvl="1">
            <p:tnLst>
              <p:par>
                <p:cTn presetID="22" presetClass="entr" presetSubtype="8" fill="hold" nodeType="afterEffect">
                  <p:stCondLst>
                    <p:cond delay="0"/>
                  </p:stCondLst>
                  <p:childTnLst>
                    <p:set>
                      <p:cBhvr>
                        <p:cTn dur="1" fill="hold">
                          <p:stCondLst>
                            <p:cond delay="0"/>
                          </p:stCondLst>
                        </p:cTn>
                        <p:tgtEl>
                          <p:spTgt spid="99"/>
                        </p:tgtEl>
                        <p:attrNameLst>
                          <p:attrName>style.visibility</p:attrName>
                        </p:attrNameLst>
                      </p:cBhvr>
                      <p:to>
                        <p:strVal val="visible"/>
                      </p:to>
                    </p:set>
                    <p:animEffect transition="in" filter="wipe(left)">
                      <p:cBhvr>
                        <p:cTn dur="500"/>
                        <p:tgtEl>
                          <p:spTgt spid="99"/>
                        </p:tgtEl>
                      </p:cBhvr>
                    </p:animEffect>
                  </p:childTnLst>
                </p:cTn>
              </p:par>
            </p:tnLst>
          </p:tmpl>
        </p:tmplLst>
      </p:bldP>
      <p:bldP spid="100" grpId="0" build="p">
        <p:tmplLst>
          <p:tmpl lvl="1">
            <p:tnLst>
              <p:par>
                <p:cTn presetID="22" presetClass="entr" presetSubtype="8" fill="hold" nodeType="afterEffect">
                  <p:stCondLst>
                    <p:cond delay="0"/>
                  </p:stCondLst>
                  <p:childTnLst>
                    <p:set>
                      <p:cBhvr>
                        <p:cTn dur="1" fill="hold">
                          <p:stCondLst>
                            <p:cond delay="0"/>
                          </p:stCondLst>
                        </p:cTn>
                        <p:tgtEl>
                          <p:spTgt spid="100"/>
                        </p:tgtEl>
                        <p:attrNameLst>
                          <p:attrName>style.visibility</p:attrName>
                        </p:attrNameLst>
                      </p:cBhvr>
                      <p:to>
                        <p:strVal val="visible"/>
                      </p:to>
                    </p:set>
                    <p:animEffect transition="in" filter="wipe(left)">
                      <p:cBhvr>
                        <p:cTn dur="500"/>
                        <p:tgtEl>
                          <p:spTgt spid="100"/>
                        </p:tgtEl>
                      </p:cBhvr>
                    </p:animEffect>
                  </p:childTnLst>
                </p:cTn>
              </p:par>
            </p:tnLst>
          </p:tmpl>
        </p:tmplLst>
      </p:bldP>
      <p:bldP spid="101" grpId="0" animBg="1"/>
      <p:bldP spid="103" grpId="0" build="p">
        <p:tmplLst>
          <p:tmpl lvl="1">
            <p:tnLst>
              <p:par>
                <p:cTn presetID="22" presetClass="entr" presetSubtype="8" fill="hold" nodeType="afterEffect">
                  <p:stCondLst>
                    <p:cond delay="0"/>
                  </p:stCondLst>
                  <p:childTnLst>
                    <p:set>
                      <p:cBhvr>
                        <p:cTn dur="1" fill="hold">
                          <p:stCondLst>
                            <p:cond delay="0"/>
                          </p:stCondLst>
                        </p:cTn>
                        <p:tgtEl>
                          <p:spTgt spid="103"/>
                        </p:tgtEl>
                        <p:attrNameLst>
                          <p:attrName>style.visibility</p:attrName>
                        </p:attrNameLst>
                      </p:cBhvr>
                      <p:to>
                        <p:strVal val="visible"/>
                      </p:to>
                    </p:set>
                    <p:animEffect transition="in" filter="wipe(left)">
                      <p:cBhvr>
                        <p:cTn dur="500"/>
                        <p:tgtEl>
                          <p:spTgt spid="103"/>
                        </p:tgtEl>
                      </p:cBhvr>
                    </p:animEffect>
                  </p:childTnLst>
                </p:cTn>
              </p:par>
            </p:tnLst>
          </p:tmpl>
        </p:tmplLst>
      </p:bldP>
      <p:bldP spid="104" grpId="0" build="p">
        <p:tmplLst>
          <p:tmpl lvl="1">
            <p:tnLst>
              <p:par>
                <p:cTn presetID="22" presetClass="entr" presetSubtype="8" fill="hold" nodeType="afterEffect">
                  <p:stCondLst>
                    <p:cond delay="0"/>
                  </p:stCondLst>
                  <p:childTnLst>
                    <p:set>
                      <p:cBhvr>
                        <p:cTn dur="1" fill="hold">
                          <p:stCondLst>
                            <p:cond delay="0"/>
                          </p:stCondLst>
                        </p:cTn>
                        <p:tgtEl>
                          <p:spTgt spid="104"/>
                        </p:tgtEl>
                        <p:attrNameLst>
                          <p:attrName>style.visibility</p:attrName>
                        </p:attrNameLst>
                      </p:cBhvr>
                      <p:to>
                        <p:strVal val="visible"/>
                      </p:to>
                    </p:set>
                    <p:animEffect transition="in" filter="wipe(left)">
                      <p:cBhvr>
                        <p:cTn dur="500"/>
                        <p:tgtEl>
                          <p:spTgt spid="104"/>
                        </p:tgtEl>
                      </p:cBhvr>
                    </p:animEffect>
                  </p:childTnLst>
                </p:cTn>
              </p:par>
            </p:tnLst>
          </p:tmpl>
        </p:tmplLst>
      </p:bldP>
      <p:bldP spid="105" grpId="0" animBg="1"/>
      <p:bldP spid="107" grpId="0" build="p">
        <p:tmplLst>
          <p:tmpl lvl="1">
            <p:tnLst>
              <p:par>
                <p:cTn presetID="22" presetClass="entr" presetSubtype="8" fill="hold" nodeType="afterEffect">
                  <p:stCondLst>
                    <p:cond delay="0"/>
                  </p:stCondLst>
                  <p:childTnLst>
                    <p:set>
                      <p:cBhvr>
                        <p:cTn dur="1" fill="hold">
                          <p:stCondLst>
                            <p:cond delay="0"/>
                          </p:stCondLst>
                        </p:cTn>
                        <p:tgtEl>
                          <p:spTgt spid="107"/>
                        </p:tgtEl>
                        <p:attrNameLst>
                          <p:attrName>style.visibility</p:attrName>
                        </p:attrNameLst>
                      </p:cBhvr>
                      <p:to>
                        <p:strVal val="visible"/>
                      </p:to>
                    </p:set>
                    <p:animEffect transition="in" filter="wipe(left)">
                      <p:cBhvr>
                        <p:cTn dur="500"/>
                        <p:tgtEl>
                          <p:spTgt spid="107"/>
                        </p:tgtEl>
                      </p:cBhvr>
                    </p:animEffect>
                  </p:childTnLst>
                </p:cTn>
              </p:par>
            </p:tnLst>
          </p:tmpl>
        </p:tmplLst>
      </p:bldP>
      <p:bldP spid="108" grpId="0" build="p">
        <p:tmplLst>
          <p:tmpl lvl="1">
            <p:tnLst>
              <p:par>
                <p:cTn presetID="22" presetClass="entr" presetSubtype="8" fill="hold" nodeType="afterEffect">
                  <p:stCondLst>
                    <p:cond delay="0"/>
                  </p:stCondLst>
                  <p:childTnLst>
                    <p:set>
                      <p:cBhvr>
                        <p:cTn dur="1" fill="hold">
                          <p:stCondLst>
                            <p:cond delay="0"/>
                          </p:stCondLst>
                        </p:cTn>
                        <p:tgtEl>
                          <p:spTgt spid="108"/>
                        </p:tgtEl>
                        <p:attrNameLst>
                          <p:attrName>style.visibility</p:attrName>
                        </p:attrNameLst>
                      </p:cBhvr>
                      <p:to>
                        <p:strVal val="visible"/>
                      </p:to>
                    </p:set>
                    <p:animEffect transition="in" filter="wipe(left)">
                      <p:cBhvr>
                        <p:cTn dur="500"/>
                        <p:tgtEl>
                          <p:spTgt spid="108"/>
                        </p:tgtEl>
                      </p:cBhvr>
                    </p:animEffect>
                  </p:childTnLst>
                </p:cTn>
              </p:par>
            </p:tnLst>
          </p:tmpl>
        </p:tmplLst>
      </p:bldP>
    </p:bldLst>
  </p:timing>
  <p:hf sldNum="0"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79_Image Layouts">
    <p:spTree>
      <p:nvGrpSpPr>
        <p:cNvPr id="1" name=""/>
        <p:cNvGrpSpPr/>
        <p:nvPr/>
      </p:nvGrpSpPr>
      <p:grpSpPr>
        <a:xfrm>
          <a:off x="0" y="0"/>
          <a:ext cx="0" cy="0"/>
          <a:chOff x="0" y="0"/>
          <a:chExt cx="0" cy="0"/>
        </a:xfrm>
      </p:grpSpPr>
      <p:sp>
        <p:nvSpPr>
          <p:cNvPr id="50" name="Rectangle 49"/>
          <p:cNvSpPr/>
          <p:nvPr/>
        </p:nvSpPr>
        <p:spPr>
          <a:xfrm>
            <a:off x="2514707" y="2314675"/>
            <a:ext cx="4081701" cy="103210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Picture Placeholder 7"/>
          <p:cNvSpPr>
            <a:spLocks noGrp="1"/>
          </p:cNvSpPr>
          <p:nvPr>
            <p:ph type="pic" sz="quarter" idx="19" hasCustomPrompt="1"/>
          </p:nvPr>
        </p:nvSpPr>
        <p:spPr>
          <a:xfrm>
            <a:off x="381000" y="1131370"/>
            <a:ext cx="1947996" cy="1024690"/>
          </a:xfrm>
          <a:prstGeom prst="rect">
            <a:avLst/>
          </a:prstGeom>
          <a:solidFill>
            <a:schemeClr val="tx2">
              <a:lumMod val="10000"/>
              <a:lumOff val="90000"/>
            </a:schemeClr>
          </a:solidFill>
          <a:ln w="19050">
            <a:noFill/>
          </a:ln>
          <a:effectLst/>
        </p:spPr>
        <p:txBody>
          <a:bodyPr lIns="0" tIns="91440" rIns="0" bIns="182880" anchor="b"/>
          <a:lstStyle>
            <a:lvl1pPr algn="ctr" rtl="0">
              <a:buNone/>
              <a:defRPr sz="800">
                <a:solidFill>
                  <a:schemeClr val="tx1">
                    <a:lumMod val="75000"/>
                    <a:lumOff val="25000"/>
                  </a:schemeClr>
                </a:solidFill>
              </a:defRPr>
            </a:lvl1pPr>
          </a:lstStyle>
          <a:p>
            <a:r>
              <a:rPr lang="en-US" dirty="0"/>
              <a:t>Image Holder</a:t>
            </a:r>
          </a:p>
        </p:txBody>
      </p:sp>
      <p:sp>
        <p:nvSpPr>
          <p:cNvPr id="71" name="Picture Placeholder 7"/>
          <p:cNvSpPr>
            <a:spLocks noGrp="1"/>
          </p:cNvSpPr>
          <p:nvPr>
            <p:ph type="pic" sz="quarter" idx="20" hasCustomPrompt="1"/>
          </p:nvPr>
        </p:nvSpPr>
        <p:spPr>
          <a:xfrm>
            <a:off x="2514706" y="1131370"/>
            <a:ext cx="1947996" cy="1024690"/>
          </a:xfrm>
          <a:prstGeom prst="rect">
            <a:avLst/>
          </a:prstGeom>
          <a:solidFill>
            <a:schemeClr val="tx2">
              <a:lumMod val="10000"/>
              <a:lumOff val="90000"/>
            </a:schemeClr>
          </a:solidFill>
          <a:ln w="19050">
            <a:noFill/>
          </a:ln>
          <a:effectLst/>
        </p:spPr>
        <p:txBody>
          <a:bodyPr lIns="0" tIns="91440" rIns="0" bIns="182880" anchor="b"/>
          <a:lstStyle>
            <a:lvl1pPr algn="ctr" rtl="0">
              <a:buNone/>
              <a:defRPr sz="800">
                <a:solidFill>
                  <a:schemeClr val="tx1">
                    <a:lumMod val="75000"/>
                    <a:lumOff val="25000"/>
                  </a:schemeClr>
                </a:solidFill>
              </a:defRPr>
            </a:lvl1pPr>
          </a:lstStyle>
          <a:p>
            <a:r>
              <a:rPr lang="en-US" dirty="0"/>
              <a:t>Image Holder</a:t>
            </a:r>
          </a:p>
        </p:txBody>
      </p:sp>
      <p:sp>
        <p:nvSpPr>
          <p:cNvPr id="72" name="Picture Placeholder 7"/>
          <p:cNvSpPr>
            <a:spLocks noGrp="1"/>
          </p:cNvSpPr>
          <p:nvPr>
            <p:ph type="pic" sz="quarter" idx="21" hasCustomPrompt="1"/>
          </p:nvPr>
        </p:nvSpPr>
        <p:spPr>
          <a:xfrm>
            <a:off x="4648412" y="1131370"/>
            <a:ext cx="1947996" cy="1024690"/>
          </a:xfrm>
          <a:prstGeom prst="rect">
            <a:avLst/>
          </a:prstGeom>
          <a:solidFill>
            <a:schemeClr val="tx2">
              <a:lumMod val="10000"/>
              <a:lumOff val="90000"/>
            </a:schemeClr>
          </a:solidFill>
          <a:ln w="19050">
            <a:noFill/>
          </a:ln>
          <a:effectLst/>
        </p:spPr>
        <p:txBody>
          <a:bodyPr lIns="0" tIns="91440" rIns="0" bIns="182880" anchor="b"/>
          <a:lstStyle>
            <a:lvl1pPr algn="ctr" rtl="0">
              <a:buNone/>
              <a:defRPr sz="800">
                <a:solidFill>
                  <a:schemeClr val="tx1">
                    <a:lumMod val="75000"/>
                    <a:lumOff val="25000"/>
                  </a:schemeClr>
                </a:solidFill>
              </a:defRPr>
            </a:lvl1pPr>
          </a:lstStyle>
          <a:p>
            <a:r>
              <a:rPr lang="en-US" dirty="0"/>
              <a:t>Image Holder</a:t>
            </a:r>
          </a:p>
        </p:txBody>
      </p:sp>
      <p:sp>
        <p:nvSpPr>
          <p:cNvPr id="73" name="Picture Placeholder 7"/>
          <p:cNvSpPr>
            <a:spLocks noGrp="1"/>
          </p:cNvSpPr>
          <p:nvPr>
            <p:ph type="pic" sz="quarter" idx="22" hasCustomPrompt="1"/>
          </p:nvPr>
        </p:nvSpPr>
        <p:spPr>
          <a:xfrm>
            <a:off x="6782118" y="1131370"/>
            <a:ext cx="1947996" cy="1024690"/>
          </a:xfrm>
          <a:prstGeom prst="rect">
            <a:avLst/>
          </a:prstGeom>
          <a:solidFill>
            <a:schemeClr val="tx2">
              <a:lumMod val="10000"/>
              <a:lumOff val="90000"/>
            </a:schemeClr>
          </a:solidFill>
          <a:ln w="19050">
            <a:noFill/>
          </a:ln>
          <a:effectLst/>
        </p:spPr>
        <p:txBody>
          <a:bodyPr lIns="0" tIns="91440" rIns="0" bIns="182880" anchor="b"/>
          <a:lstStyle>
            <a:lvl1pPr algn="ctr" rtl="0">
              <a:buNone/>
              <a:defRPr sz="800">
                <a:solidFill>
                  <a:schemeClr val="tx1">
                    <a:lumMod val="75000"/>
                    <a:lumOff val="25000"/>
                  </a:schemeClr>
                </a:solidFill>
              </a:defRPr>
            </a:lvl1pPr>
          </a:lstStyle>
          <a:p>
            <a:r>
              <a:rPr lang="en-US" dirty="0"/>
              <a:t>Image Holder</a:t>
            </a:r>
          </a:p>
        </p:txBody>
      </p:sp>
      <p:sp>
        <p:nvSpPr>
          <p:cNvPr id="74" name="Picture Placeholder 7"/>
          <p:cNvSpPr>
            <a:spLocks noGrp="1"/>
          </p:cNvSpPr>
          <p:nvPr>
            <p:ph type="pic" sz="quarter" idx="23" hasCustomPrompt="1"/>
          </p:nvPr>
        </p:nvSpPr>
        <p:spPr>
          <a:xfrm>
            <a:off x="381000" y="2314674"/>
            <a:ext cx="1947996" cy="1024690"/>
          </a:xfrm>
          <a:prstGeom prst="rect">
            <a:avLst/>
          </a:prstGeom>
          <a:solidFill>
            <a:schemeClr val="tx2">
              <a:lumMod val="10000"/>
              <a:lumOff val="90000"/>
            </a:schemeClr>
          </a:solidFill>
          <a:ln w="19050">
            <a:noFill/>
          </a:ln>
          <a:effectLst/>
        </p:spPr>
        <p:txBody>
          <a:bodyPr lIns="0" tIns="91440" rIns="0" bIns="182880" anchor="b"/>
          <a:lstStyle>
            <a:lvl1pPr algn="ctr" rtl="0">
              <a:buNone/>
              <a:defRPr sz="800">
                <a:solidFill>
                  <a:schemeClr val="tx1">
                    <a:lumMod val="75000"/>
                    <a:lumOff val="25000"/>
                  </a:schemeClr>
                </a:solidFill>
              </a:defRPr>
            </a:lvl1pPr>
          </a:lstStyle>
          <a:p>
            <a:r>
              <a:rPr lang="en-US" dirty="0"/>
              <a:t>Image Holder</a:t>
            </a:r>
          </a:p>
        </p:txBody>
      </p:sp>
      <p:sp>
        <p:nvSpPr>
          <p:cNvPr id="77" name="Picture Placeholder 7"/>
          <p:cNvSpPr>
            <a:spLocks noGrp="1"/>
          </p:cNvSpPr>
          <p:nvPr>
            <p:ph type="pic" sz="quarter" idx="26" hasCustomPrompt="1"/>
          </p:nvPr>
        </p:nvSpPr>
        <p:spPr>
          <a:xfrm>
            <a:off x="6782118" y="2314674"/>
            <a:ext cx="1947996" cy="1024690"/>
          </a:xfrm>
          <a:prstGeom prst="rect">
            <a:avLst/>
          </a:prstGeom>
          <a:solidFill>
            <a:schemeClr val="tx2">
              <a:lumMod val="10000"/>
              <a:lumOff val="90000"/>
            </a:schemeClr>
          </a:solidFill>
          <a:ln w="19050">
            <a:noFill/>
          </a:ln>
          <a:effectLst/>
        </p:spPr>
        <p:txBody>
          <a:bodyPr lIns="0" tIns="91440" rIns="0" bIns="182880" anchor="b"/>
          <a:lstStyle>
            <a:lvl1pPr algn="ctr" rtl="0">
              <a:buNone/>
              <a:defRPr sz="800">
                <a:solidFill>
                  <a:schemeClr val="tx1">
                    <a:lumMod val="75000"/>
                    <a:lumOff val="25000"/>
                  </a:schemeClr>
                </a:solidFill>
              </a:defRPr>
            </a:lvl1pPr>
          </a:lstStyle>
          <a:p>
            <a:r>
              <a:rPr lang="en-US" dirty="0"/>
              <a:t>Image Holder</a:t>
            </a:r>
          </a:p>
        </p:txBody>
      </p:sp>
      <p:sp>
        <p:nvSpPr>
          <p:cNvPr id="78" name="Picture Placeholder 7"/>
          <p:cNvSpPr>
            <a:spLocks noGrp="1"/>
          </p:cNvSpPr>
          <p:nvPr>
            <p:ph type="pic" sz="quarter" idx="27" hasCustomPrompt="1"/>
          </p:nvPr>
        </p:nvSpPr>
        <p:spPr>
          <a:xfrm>
            <a:off x="381000" y="3498980"/>
            <a:ext cx="1947996" cy="1024690"/>
          </a:xfrm>
          <a:prstGeom prst="rect">
            <a:avLst/>
          </a:prstGeom>
          <a:solidFill>
            <a:schemeClr val="tx2">
              <a:lumMod val="10000"/>
              <a:lumOff val="90000"/>
            </a:schemeClr>
          </a:solidFill>
          <a:ln w="19050">
            <a:noFill/>
          </a:ln>
          <a:effectLst/>
        </p:spPr>
        <p:txBody>
          <a:bodyPr lIns="0" tIns="91440" rIns="0" bIns="182880" anchor="b"/>
          <a:lstStyle>
            <a:lvl1pPr algn="ctr" rtl="0">
              <a:buNone/>
              <a:defRPr sz="800">
                <a:solidFill>
                  <a:schemeClr val="tx1">
                    <a:lumMod val="75000"/>
                    <a:lumOff val="25000"/>
                  </a:schemeClr>
                </a:solidFill>
              </a:defRPr>
            </a:lvl1pPr>
          </a:lstStyle>
          <a:p>
            <a:r>
              <a:rPr lang="en-US" dirty="0"/>
              <a:t>Image Holder</a:t>
            </a:r>
          </a:p>
        </p:txBody>
      </p:sp>
      <p:sp>
        <p:nvSpPr>
          <p:cNvPr id="109" name="Picture Placeholder 7"/>
          <p:cNvSpPr>
            <a:spLocks noGrp="1"/>
          </p:cNvSpPr>
          <p:nvPr>
            <p:ph type="pic" sz="quarter" idx="28" hasCustomPrompt="1"/>
          </p:nvPr>
        </p:nvSpPr>
        <p:spPr>
          <a:xfrm>
            <a:off x="2514706" y="3498980"/>
            <a:ext cx="1947996" cy="1024690"/>
          </a:xfrm>
          <a:prstGeom prst="rect">
            <a:avLst/>
          </a:prstGeom>
          <a:solidFill>
            <a:schemeClr val="tx2">
              <a:lumMod val="10000"/>
              <a:lumOff val="90000"/>
            </a:schemeClr>
          </a:solidFill>
          <a:ln w="19050">
            <a:noFill/>
          </a:ln>
          <a:effectLst/>
        </p:spPr>
        <p:txBody>
          <a:bodyPr lIns="0" tIns="91440" rIns="0" bIns="182880" anchor="b"/>
          <a:lstStyle>
            <a:lvl1pPr algn="ctr" rtl="0">
              <a:buNone/>
              <a:defRPr sz="800">
                <a:solidFill>
                  <a:schemeClr val="tx1">
                    <a:lumMod val="75000"/>
                    <a:lumOff val="25000"/>
                  </a:schemeClr>
                </a:solidFill>
              </a:defRPr>
            </a:lvl1pPr>
          </a:lstStyle>
          <a:p>
            <a:r>
              <a:rPr lang="en-US" dirty="0"/>
              <a:t>Image Holder</a:t>
            </a:r>
          </a:p>
        </p:txBody>
      </p:sp>
      <p:sp>
        <p:nvSpPr>
          <p:cNvPr id="110" name="Picture Placeholder 7"/>
          <p:cNvSpPr>
            <a:spLocks noGrp="1"/>
          </p:cNvSpPr>
          <p:nvPr>
            <p:ph type="pic" sz="quarter" idx="29" hasCustomPrompt="1"/>
          </p:nvPr>
        </p:nvSpPr>
        <p:spPr>
          <a:xfrm>
            <a:off x="4648412" y="3498980"/>
            <a:ext cx="1947996" cy="1024690"/>
          </a:xfrm>
          <a:prstGeom prst="rect">
            <a:avLst/>
          </a:prstGeom>
          <a:solidFill>
            <a:schemeClr val="tx2">
              <a:lumMod val="10000"/>
              <a:lumOff val="90000"/>
            </a:schemeClr>
          </a:solidFill>
          <a:ln w="19050">
            <a:noFill/>
          </a:ln>
          <a:effectLst/>
        </p:spPr>
        <p:txBody>
          <a:bodyPr lIns="0" tIns="91440" rIns="0" bIns="182880" anchor="b"/>
          <a:lstStyle>
            <a:lvl1pPr algn="ctr" rtl="0">
              <a:buNone/>
              <a:defRPr sz="800">
                <a:solidFill>
                  <a:schemeClr val="tx1">
                    <a:lumMod val="75000"/>
                    <a:lumOff val="25000"/>
                  </a:schemeClr>
                </a:solidFill>
              </a:defRPr>
            </a:lvl1pPr>
          </a:lstStyle>
          <a:p>
            <a:r>
              <a:rPr lang="en-US" dirty="0"/>
              <a:t>Image Holder</a:t>
            </a:r>
          </a:p>
        </p:txBody>
      </p:sp>
      <p:sp>
        <p:nvSpPr>
          <p:cNvPr id="111" name="Picture Placeholder 7"/>
          <p:cNvSpPr>
            <a:spLocks noGrp="1"/>
          </p:cNvSpPr>
          <p:nvPr>
            <p:ph type="pic" sz="quarter" idx="30" hasCustomPrompt="1"/>
          </p:nvPr>
        </p:nvSpPr>
        <p:spPr>
          <a:xfrm>
            <a:off x="6782118" y="3498980"/>
            <a:ext cx="1947996" cy="1024690"/>
          </a:xfrm>
          <a:prstGeom prst="rect">
            <a:avLst/>
          </a:prstGeom>
          <a:solidFill>
            <a:schemeClr val="tx2">
              <a:lumMod val="10000"/>
              <a:lumOff val="90000"/>
            </a:schemeClr>
          </a:solidFill>
          <a:ln w="19050">
            <a:noFill/>
          </a:ln>
          <a:effectLst/>
        </p:spPr>
        <p:txBody>
          <a:bodyPr lIns="0" tIns="91440" rIns="0" bIns="182880" anchor="b"/>
          <a:lstStyle>
            <a:lvl1pPr algn="ctr" rtl="0">
              <a:buNone/>
              <a:defRPr sz="800">
                <a:solidFill>
                  <a:schemeClr val="tx1">
                    <a:lumMod val="75000"/>
                    <a:lumOff val="25000"/>
                  </a:schemeClr>
                </a:solidFill>
              </a:defRPr>
            </a:lvl1pPr>
          </a:lstStyle>
          <a:p>
            <a:r>
              <a:rPr lang="en-US" dirty="0"/>
              <a:t>Image Holder</a:t>
            </a:r>
          </a:p>
        </p:txBody>
      </p:sp>
      <p:sp>
        <p:nvSpPr>
          <p:cNvPr id="112" name="Text Placeholder 3"/>
          <p:cNvSpPr>
            <a:spLocks noGrp="1"/>
          </p:cNvSpPr>
          <p:nvPr>
            <p:ph type="body" sz="quarter" idx="16" hasCustomPrompt="1"/>
          </p:nvPr>
        </p:nvSpPr>
        <p:spPr>
          <a:xfrm>
            <a:off x="2698283" y="2586325"/>
            <a:ext cx="3714549" cy="488808"/>
          </a:xfrm>
          <a:prstGeom prst="rect">
            <a:avLst/>
          </a:prstGeom>
        </p:spPr>
        <p:txBody>
          <a:bodyPr lIns="0" tIns="0" rIns="0" bIns="0" anchor="ctr"/>
          <a:lstStyle>
            <a:lvl1pPr marL="0" indent="0" algn="ctr">
              <a:buFont typeface="Arial" panose="020B0604020202020204" pitchFamily="34" charset="0"/>
              <a:buNone/>
              <a:defRPr sz="1800" b="1">
                <a:solidFill>
                  <a:schemeClr val="bg1"/>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200"/>
            </a:lvl5pPr>
          </a:lstStyle>
          <a:p>
            <a:pPr lvl="0"/>
            <a:r>
              <a:rPr lang="en-US" dirty="0"/>
              <a:t>Click to add name</a:t>
            </a:r>
          </a:p>
        </p:txBody>
      </p:sp>
      <p:sp>
        <p:nvSpPr>
          <p:cNvPr id="16" name="Text Placeholder 3">
            <a:extLst>
              <a:ext uri="{FF2B5EF4-FFF2-40B4-BE49-F238E27FC236}">
                <a16:creationId xmlns:a16="http://schemas.microsoft.com/office/drawing/2014/main" id="{D16683E3-0373-4C53-8C25-2F19E97105B3}"/>
              </a:ext>
            </a:extLst>
          </p:cNvPr>
          <p:cNvSpPr>
            <a:spLocks noGrp="1"/>
          </p:cNvSpPr>
          <p:nvPr>
            <p:ph type="body" sz="half" idx="2" hasCustomPrompt="1"/>
          </p:nvPr>
        </p:nvSpPr>
        <p:spPr>
          <a:xfrm>
            <a:off x="381000" y="770021"/>
            <a:ext cx="8368364" cy="173255"/>
          </a:xfrm>
          <a:prstGeom prst="rect">
            <a:avLst/>
          </a:prstGeom>
        </p:spPr>
        <p:txBody>
          <a:bodyPr wrap="none" lIns="0" tIns="0" rIns="0" bIns="0" anchor="ctr">
            <a:noAutofit/>
          </a:bodyPr>
          <a:lstStyle>
            <a:lvl1pPr>
              <a:defRPr lang="en-US" sz="1600" b="0" baseline="0" dirty="0">
                <a:solidFill>
                  <a:schemeClr val="tx1">
                    <a:lumMod val="75000"/>
                    <a:lumOff val="25000"/>
                  </a:schemeClr>
                </a:solidFill>
                <a:latin typeface="+mj-lt"/>
                <a:ea typeface="Roboto" panose="02000000000000000000" pitchFamily="2" charset="0"/>
              </a:defRPr>
            </a:lvl1pPr>
          </a:lstStyle>
          <a:p>
            <a:pPr marL="0" lvl="0" indent="0">
              <a:buNone/>
            </a:pPr>
            <a:r>
              <a:rPr lang="en-US" dirty="0"/>
              <a:t>CLICK TO EDIT SUBTITLE</a:t>
            </a:r>
          </a:p>
        </p:txBody>
      </p:sp>
      <p:sp>
        <p:nvSpPr>
          <p:cNvPr id="17" name="Title 3">
            <a:extLst>
              <a:ext uri="{FF2B5EF4-FFF2-40B4-BE49-F238E27FC236}">
                <a16:creationId xmlns:a16="http://schemas.microsoft.com/office/drawing/2014/main" id="{1F8ADBB2-35FE-4660-939A-84D9889F2191}"/>
              </a:ext>
            </a:extLst>
          </p:cNvPr>
          <p:cNvSpPr>
            <a:spLocks noGrp="1"/>
          </p:cNvSpPr>
          <p:nvPr>
            <p:ph type="title" hasCustomPrompt="1"/>
          </p:nvPr>
        </p:nvSpPr>
        <p:spPr>
          <a:xfrm>
            <a:off x="381000" y="283980"/>
            <a:ext cx="7886700" cy="468312"/>
          </a:xfrm>
          <a:prstGeom prst="rect">
            <a:avLst/>
          </a:prstGeom>
        </p:spPr>
        <p:txBody>
          <a:bodyPr wrap="square" lIns="0" tIns="0" rIns="0" bIns="0"/>
          <a:lstStyle>
            <a:lvl1pPr algn="l">
              <a:defRPr sz="2400">
                <a:solidFill>
                  <a:schemeClr val="accent5"/>
                </a:solidFill>
              </a:defRPr>
            </a:lvl1pPr>
          </a:lstStyle>
          <a:p>
            <a:r>
              <a:rPr lang="en-US" dirty="0"/>
              <a:t>CLICK TO EDIT MASTER TITLE STYLE</a:t>
            </a:r>
            <a:endParaRPr lang="de-DE" dirty="0"/>
          </a:p>
        </p:txBody>
      </p:sp>
    </p:spTree>
    <p:extLst>
      <p:ext uri="{BB962C8B-B14F-4D97-AF65-F5344CB8AC3E}">
        <p14:creationId xmlns:p14="http://schemas.microsoft.com/office/powerpoint/2010/main" val="66916293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after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1250"/>
                                        <p:tgtEl>
                                          <p:spTgt spid="50"/>
                                        </p:tgtEl>
                                      </p:cBhvr>
                                    </p:animEffect>
                                    <p:anim calcmode="lin" valueType="num">
                                      <p:cBhvr>
                                        <p:cTn id="8" dur="1250" fill="hold"/>
                                        <p:tgtEl>
                                          <p:spTgt spid="50"/>
                                        </p:tgtEl>
                                        <p:attrNameLst>
                                          <p:attrName>ppt_w</p:attrName>
                                        </p:attrNameLst>
                                      </p:cBhvr>
                                      <p:tavLst>
                                        <p:tav tm="0" fmla="#ppt_w*sin(2.5*pi*$)">
                                          <p:val>
                                            <p:fltVal val="0"/>
                                          </p:val>
                                        </p:tav>
                                        <p:tav tm="100000">
                                          <p:val>
                                            <p:fltVal val="1"/>
                                          </p:val>
                                        </p:tav>
                                      </p:tavLst>
                                    </p:anim>
                                    <p:anim calcmode="lin" valueType="num">
                                      <p:cBhvr>
                                        <p:cTn id="9" dur="1250" fill="hold"/>
                                        <p:tgtEl>
                                          <p:spTgt spid="50"/>
                                        </p:tgtEl>
                                        <p:attrNameLst>
                                          <p:attrName>ppt_h</p:attrName>
                                        </p:attrNameLst>
                                      </p:cBhvr>
                                      <p:tavLst>
                                        <p:tav tm="0">
                                          <p:val>
                                            <p:strVal val="#ppt_h"/>
                                          </p:val>
                                        </p:tav>
                                        <p:tav tm="100000">
                                          <p:val>
                                            <p:strVal val="#ppt_h"/>
                                          </p:val>
                                        </p:tav>
                                      </p:tavLst>
                                    </p:anim>
                                  </p:childTnLst>
                                </p:cTn>
                              </p:par>
                            </p:childTnLst>
                          </p:cTn>
                        </p:par>
                        <p:par>
                          <p:cTn id="10" fill="hold">
                            <p:stCondLst>
                              <p:cond delay="1250"/>
                            </p:stCondLst>
                            <p:childTnLst>
                              <p:par>
                                <p:cTn id="11" presetID="53" presetClass="entr" presetSubtype="16" fill="hold" grpId="0" nodeType="afterEffect">
                                  <p:stCondLst>
                                    <p:cond delay="0"/>
                                  </p:stCondLst>
                                  <p:childTnLst>
                                    <p:set>
                                      <p:cBhvr>
                                        <p:cTn id="12" dur="1" fill="hold">
                                          <p:stCondLst>
                                            <p:cond delay="0"/>
                                          </p:stCondLst>
                                        </p:cTn>
                                        <p:tgtEl>
                                          <p:spTgt spid="112">
                                            <p:txEl>
                                              <p:pRg st="0" end="0"/>
                                            </p:txEl>
                                          </p:spTgt>
                                        </p:tgtEl>
                                        <p:attrNameLst>
                                          <p:attrName>style.visibility</p:attrName>
                                        </p:attrNameLst>
                                      </p:cBhvr>
                                      <p:to>
                                        <p:strVal val="visible"/>
                                      </p:to>
                                    </p:set>
                                    <p:anim calcmode="lin" valueType="num">
                                      <p:cBhvr>
                                        <p:cTn id="13" dur="500" fill="hold"/>
                                        <p:tgtEl>
                                          <p:spTgt spid="112">
                                            <p:txEl>
                                              <p:pRg st="0" end="0"/>
                                            </p:txEl>
                                          </p:spTgt>
                                        </p:tgtEl>
                                        <p:attrNameLst>
                                          <p:attrName>ppt_w</p:attrName>
                                        </p:attrNameLst>
                                      </p:cBhvr>
                                      <p:tavLst>
                                        <p:tav tm="0">
                                          <p:val>
                                            <p:fltVal val="0"/>
                                          </p:val>
                                        </p:tav>
                                        <p:tav tm="100000">
                                          <p:val>
                                            <p:strVal val="#ppt_w"/>
                                          </p:val>
                                        </p:tav>
                                      </p:tavLst>
                                    </p:anim>
                                    <p:anim calcmode="lin" valueType="num">
                                      <p:cBhvr>
                                        <p:cTn id="14" dur="500" fill="hold"/>
                                        <p:tgtEl>
                                          <p:spTgt spid="112">
                                            <p:txEl>
                                              <p:pRg st="0" end="0"/>
                                            </p:txEl>
                                          </p:spTgt>
                                        </p:tgtEl>
                                        <p:attrNameLst>
                                          <p:attrName>ppt_h</p:attrName>
                                        </p:attrNameLst>
                                      </p:cBhvr>
                                      <p:tavLst>
                                        <p:tav tm="0">
                                          <p:val>
                                            <p:fltVal val="0"/>
                                          </p:val>
                                        </p:tav>
                                        <p:tav tm="100000">
                                          <p:val>
                                            <p:strVal val="#ppt_h"/>
                                          </p:val>
                                        </p:tav>
                                      </p:tavLst>
                                    </p:anim>
                                    <p:animEffect transition="in" filter="fade">
                                      <p:cBhvr>
                                        <p:cTn id="15" dur="500"/>
                                        <p:tgtEl>
                                          <p:spTgt spid="112">
                                            <p:txEl>
                                              <p:pRg st="0" end="0"/>
                                            </p:txEl>
                                          </p:spTgt>
                                        </p:tgtEl>
                                      </p:cBhvr>
                                    </p:animEffect>
                                  </p:childTnLst>
                                </p:cTn>
                              </p:par>
                            </p:childTnLst>
                          </p:cTn>
                        </p:par>
                        <p:par>
                          <p:cTn id="16" fill="hold">
                            <p:stCondLst>
                              <p:cond delay="1750"/>
                            </p:stCondLst>
                            <p:childTnLst>
                              <p:par>
                                <p:cTn id="17" presetID="53" presetClass="entr" presetSubtype="16" fill="hold" grpId="0" nodeType="afterEffect">
                                  <p:stCondLst>
                                    <p:cond delay="0"/>
                                  </p:stCondLst>
                                  <p:childTnLst>
                                    <p:set>
                                      <p:cBhvr>
                                        <p:cTn id="18" dur="1" fill="hold">
                                          <p:stCondLst>
                                            <p:cond delay="0"/>
                                          </p:stCondLst>
                                        </p:cTn>
                                        <p:tgtEl>
                                          <p:spTgt spid="70"/>
                                        </p:tgtEl>
                                        <p:attrNameLst>
                                          <p:attrName>style.visibility</p:attrName>
                                        </p:attrNameLst>
                                      </p:cBhvr>
                                      <p:to>
                                        <p:strVal val="visible"/>
                                      </p:to>
                                    </p:set>
                                    <p:anim calcmode="lin" valueType="num">
                                      <p:cBhvr>
                                        <p:cTn id="19" dur="500" fill="hold"/>
                                        <p:tgtEl>
                                          <p:spTgt spid="70"/>
                                        </p:tgtEl>
                                        <p:attrNameLst>
                                          <p:attrName>ppt_w</p:attrName>
                                        </p:attrNameLst>
                                      </p:cBhvr>
                                      <p:tavLst>
                                        <p:tav tm="0">
                                          <p:val>
                                            <p:fltVal val="0"/>
                                          </p:val>
                                        </p:tav>
                                        <p:tav tm="100000">
                                          <p:val>
                                            <p:strVal val="#ppt_w"/>
                                          </p:val>
                                        </p:tav>
                                      </p:tavLst>
                                    </p:anim>
                                    <p:anim calcmode="lin" valueType="num">
                                      <p:cBhvr>
                                        <p:cTn id="20" dur="500" fill="hold"/>
                                        <p:tgtEl>
                                          <p:spTgt spid="70"/>
                                        </p:tgtEl>
                                        <p:attrNameLst>
                                          <p:attrName>ppt_h</p:attrName>
                                        </p:attrNameLst>
                                      </p:cBhvr>
                                      <p:tavLst>
                                        <p:tav tm="0">
                                          <p:val>
                                            <p:fltVal val="0"/>
                                          </p:val>
                                        </p:tav>
                                        <p:tav tm="100000">
                                          <p:val>
                                            <p:strVal val="#ppt_h"/>
                                          </p:val>
                                        </p:tav>
                                      </p:tavLst>
                                    </p:anim>
                                    <p:animEffect transition="in" filter="fade">
                                      <p:cBhvr>
                                        <p:cTn id="21" dur="500"/>
                                        <p:tgtEl>
                                          <p:spTgt spid="70"/>
                                        </p:tgtEl>
                                      </p:cBhvr>
                                    </p:animEffect>
                                  </p:childTnLst>
                                </p:cTn>
                              </p:par>
                            </p:childTnLst>
                          </p:cTn>
                        </p:par>
                        <p:par>
                          <p:cTn id="22" fill="hold">
                            <p:stCondLst>
                              <p:cond delay="2250"/>
                            </p:stCondLst>
                            <p:childTnLst>
                              <p:par>
                                <p:cTn id="23" presetID="53" presetClass="entr" presetSubtype="16" fill="hold" grpId="0" nodeType="afterEffect">
                                  <p:stCondLst>
                                    <p:cond delay="0"/>
                                  </p:stCondLst>
                                  <p:childTnLst>
                                    <p:set>
                                      <p:cBhvr>
                                        <p:cTn id="24" dur="1" fill="hold">
                                          <p:stCondLst>
                                            <p:cond delay="0"/>
                                          </p:stCondLst>
                                        </p:cTn>
                                        <p:tgtEl>
                                          <p:spTgt spid="71"/>
                                        </p:tgtEl>
                                        <p:attrNameLst>
                                          <p:attrName>style.visibility</p:attrName>
                                        </p:attrNameLst>
                                      </p:cBhvr>
                                      <p:to>
                                        <p:strVal val="visible"/>
                                      </p:to>
                                    </p:set>
                                    <p:anim calcmode="lin" valueType="num">
                                      <p:cBhvr>
                                        <p:cTn id="25" dur="500" fill="hold"/>
                                        <p:tgtEl>
                                          <p:spTgt spid="71"/>
                                        </p:tgtEl>
                                        <p:attrNameLst>
                                          <p:attrName>ppt_w</p:attrName>
                                        </p:attrNameLst>
                                      </p:cBhvr>
                                      <p:tavLst>
                                        <p:tav tm="0">
                                          <p:val>
                                            <p:fltVal val="0"/>
                                          </p:val>
                                        </p:tav>
                                        <p:tav tm="100000">
                                          <p:val>
                                            <p:strVal val="#ppt_w"/>
                                          </p:val>
                                        </p:tav>
                                      </p:tavLst>
                                    </p:anim>
                                    <p:anim calcmode="lin" valueType="num">
                                      <p:cBhvr>
                                        <p:cTn id="26" dur="500" fill="hold"/>
                                        <p:tgtEl>
                                          <p:spTgt spid="71"/>
                                        </p:tgtEl>
                                        <p:attrNameLst>
                                          <p:attrName>ppt_h</p:attrName>
                                        </p:attrNameLst>
                                      </p:cBhvr>
                                      <p:tavLst>
                                        <p:tav tm="0">
                                          <p:val>
                                            <p:fltVal val="0"/>
                                          </p:val>
                                        </p:tav>
                                        <p:tav tm="100000">
                                          <p:val>
                                            <p:strVal val="#ppt_h"/>
                                          </p:val>
                                        </p:tav>
                                      </p:tavLst>
                                    </p:anim>
                                    <p:animEffect transition="in" filter="fade">
                                      <p:cBhvr>
                                        <p:cTn id="27" dur="500"/>
                                        <p:tgtEl>
                                          <p:spTgt spid="71"/>
                                        </p:tgtEl>
                                      </p:cBhvr>
                                    </p:animEffect>
                                  </p:childTnLst>
                                </p:cTn>
                              </p:par>
                            </p:childTnLst>
                          </p:cTn>
                        </p:par>
                        <p:par>
                          <p:cTn id="28" fill="hold">
                            <p:stCondLst>
                              <p:cond delay="2750"/>
                            </p:stCondLst>
                            <p:childTnLst>
                              <p:par>
                                <p:cTn id="29" presetID="53" presetClass="entr" presetSubtype="16" fill="hold" grpId="0" nodeType="afterEffect">
                                  <p:stCondLst>
                                    <p:cond delay="0"/>
                                  </p:stCondLst>
                                  <p:childTnLst>
                                    <p:set>
                                      <p:cBhvr>
                                        <p:cTn id="30" dur="1" fill="hold">
                                          <p:stCondLst>
                                            <p:cond delay="0"/>
                                          </p:stCondLst>
                                        </p:cTn>
                                        <p:tgtEl>
                                          <p:spTgt spid="72"/>
                                        </p:tgtEl>
                                        <p:attrNameLst>
                                          <p:attrName>style.visibility</p:attrName>
                                        </p:attrNameLst>
                                      </p:cBhvr>
                                      <p:to>
                                        <p:strVal val="visible"/>
                                      </p:to>
                                    </p:set>
                                    <p:anim calcmode="lin" valueType="num">
                                      <p:cBhvr>
                                        <p:cTn id="31" dur="500" fill="hold"/>
                                        <p:tgtEl>
                                          <p:spTgt spid="72"/>
                                        </p:tgtEl>
                                        <p:attrNameLst>
                                          <p:attrName>ppt_w</p:attrName>
                                        </p:attrNameLst>
                                      </p:cBhvr>
                                      <p:tavLst>
                                        <p:tav tm="0">
                                          <p:val>
                                            <p:fltVal val="0"/>
                                          </p:val>
                                        </p:tav>
                                        <p:tav tm="100000">
                                          <p:val>
                                            <p:strVal val="#ppt_w"/>
                                          </p:val>
                                        </p:tav>
                                      </p:tavLst>
                                    </p:anim>
                                    <p:anim calcmode="lin" valueType="num">
                                      <p:cBhvr>
                                        <p:cTn id="32" dur="500" fill="hold"/>
                                        <p:tgtEl>
                                          <p:spTgt spid="72"/>
                                        </p:tgtEl>
                                        <p:attrNameLst>
                                          <p:attrName>ppt_h</p:attrName>
                                        </p:attrNameLst>
                                      </p:cBhvr>
                                      <p:tavLst>
                                        <p:tav tm="0">
                                          <p:val>
                                            <p:fltVal val="0"/>
                                          </p:val>
                                        </p:tav>
                                        <p:tav tm="100000">
                                          <p:val>
                                            <p:strVal val="#ppt_h"/>
                                          </p:val>
                                        </p:tav>
                                      </p:tavLst>
                                    </p:anim>
                                    <p:animEffect transition="in" filter="fade">
                                      <p:cBhvr>
                                        <p:cTn id="33" dur="500"/>
                                        <p:tgtEl>
                                          <p:spTgt spid="72"/>
                                        </p:tgtEl>
                                      </p:cBhvr>
                                    </p:animEffect>
                                  </p:childTnLst>
                                </p:cTn>
                              </p:par>
                            </p:childTnLst>
                          </p:cTn>
                        </p:par>
                        <p:par>
                          <p:cTn id="34" fill="hold">
                            <p:stCondLst>
                              <p:cond delay="3250"/>
                            </p:stCondLst>
                            <p:childTnLst>
                              <p:par>
                                <p:cTn id="35" presetID="53" presetClass="entr" presetSubtype="16" fill="hold" grpId="0" nodeType="afterEffect">
                                  <p:stCondLst>
                                    <p:cond delay="0"/>
                                  </p:stCondLst>
                                  <p:childTnLst>
                                    <p:set>
                                      <p:cBhvr>
                                        <p:cTn id="36" dur="1" fill="hold">
                                          <p:stCondLst>
                                            <p:cond delay="0"/>
                                          </p:stCondLst>
                                        </p:cTn>
                                        <p:tgtEl>
                                          <p:spTgt spid="73"/>
                                        </p:tgtEl>
                                        <p:attrNameLst>
                                          <p:attrName>style.visibility</p:attrName>
                                        </p:attrNameLst>
                                      </p:cBhvr>
                                      <p:to>
                                        <p:strVal val="visible"/>
                                      </p:to>
                                    </p:set>
                                    <p:anim calcmode="lin" valueType="num">
                                      <p:cBhvr>
                                        <p:cTn id="37" dur="500" fill="hold"/>
                                        <p:tgtEl>
                                          <p:spTgt spid="73"/>
                                        </p:tgtEl>
                                        <p:attrNameLst>
                                          <p:attrName>ppt_w</p:attrName>
                                        </p:attrNameLst>
                                      </p:cBhvr>
                                      <p:tavLst>
                                        <p:tav tm="0">
                                          <p:val>
                                            <p:fltVal val="0"/>
                                          </p:val>
                                        </p:tav>
                                        <p:tav tm="100000">
                                          <p:val>
                                            <p:strVal val="#ppt_w"/>
                                          </p:val>
                                        </p:tav>
                                      </p:tavLst>
                                    </p:anim>
                                    <p:anim calcmode="lin" valueType="num">
                                      <p:cBhvr>
                                        <p:cTn id="38" dur="500" fill="hold"/>
                                        <p:tgtEl>
                                          <p:spTgt spid="73"/>
                                        </p:tgtEl>
                                        <p:attrNameLst>
                                          <p:attrName>ppt_h</p:attrName>
                                        </p:attrNameLst>
                                      </p:cBhvr>
                                      <p:tavLst>
                                        <p:tav tm="0">
                                          <p:val>
                                            <p:fltVal val="0"/>
                                          </p:val>
                                        </p:tav>
                                        <p:tav tm="100000">
                                          <p:val>
                                            <p:strVal val="#ppt_h"/>
                                          </p:val>
                                        </p:tav>
                                      </p:tavLst>
                                    </p:anim>
                                    <p:animEffect transition="in" filter="fade">
                                      <p:cBhvr>
                                        <p:cTn id="39" dur="500"/>
                                        <p:tgtEl>
                                          <p:spTgt spid="73"/>
                                        </p:tgtEl>
                                      </p:cBhvr>
                                    </p:animEffect>
                                  </p:childTnLst>
                                </p:cTn>
                              </p:par>
                            </p:childTnLst>
                          </p:cTn>
                        </p:par>
                        <p:par>
                          <p:cTn id="40" fill="hold">
                            <p:stCondLst>
                              <p:cond delay="3750"/>
                            </p:stCondLst>
                            <p:childTnLst>
                              <p:par>
                                <p:cTn id="41" presetID="53" presetClass="entr" presetSubtype="16" fill="hold" grpId="0" nodeType="afterEffect">
                                  <p:stCondLst>
                                    <p:cond delay="0"/>
                                  </p:stCondLst>
                                  <p:childTnLst>
                                    <p:set>
                                      <p:cBhvr>
                                        <p:cTn id="42" dur="1" fill="hold">
                                          <p:stCondLst>
                                            <p:cond delay="0"/>
                                          </p:stCondLst>
                                        </p:cTn>
                                        <p:tgtEl>
                                          <p:spTgt spid="74"/>
                                        </p:tgtEl>
                                        <p:attrNameLst>
                                          <p:attrName>style.visibility</p:attrName>
                                        </p:attrNameLst>
                                      </p:cBhvr>
                                      <p:to>
                                        <p:strVal val="visible"/>
                                      </p:to>
                                    </p:set>
                                    <p:anim calcmode="lin" valueType="num">
                                      <p:cBhvr>
                                        <p:cTn id="43" dur="500" fill="hold"/>
                                        <p:tgtEl>
                                          <p:spTgt spid="74"/>
                                        </p:tgtEl>
                                        <p:attrNameLst>
                                          <p:attrName>ppt_w</p:attrName>
                                        </p:attrNameLst>
                                      </p:cBhvr>
                                      <p:tavLst>
                                        <p:tav tm="0">
                                          <p:val>
                                            <p:fltVal val="0"/>
                                          </p:val>
                                        </p:tav>
                                        <p:tav tm="100000">
                                          <p:val>
                                            <p:strVal val="#ppt_w"/>
                                          </p:val>
                                        </p:tav>
                                      </p:tavLst>
                                    </p:anim>
                                    <p:anim calcmode="lin" valueType="num">
                                      <p:cBhvr>
                                        <p:cTn id="44" dur="500" fill="hold"/>
                                        <p:tgtEl>
                                          <p:spTgt spid="74"/>
                                        </p:tgtEl>
                                        <p:attrNameLst>
                                          <p:attrName>ppt_h</p:attrName>
                                        </p:attrNameLst>
                                      </p:cBhvr>
                                      <p:tavLst>
                                        <p:tav tm="0">
                                          <p:val>
                                            <p:fltVal val="0"/>
                                          </p:val>
                                        </p:tav>
                                        <p:tav tm="100000">
                                          <p:val>
                                            <p:strVal val="#ppt_h"/>
                                          </p:val>
                                        </p:tav>
                                      </p:tavLst>
                                    </p:anim>
                                    <p:animEffect transition="in" filter="fade">
                                      <p:cBhvr>
                                        <p:cTn id="45" dur="500"/>
                                        <p:tgtEl>
                                          <p:spTgt spid="74"/>
                                        </p:tgtEl>
                                      </p:cBhvr>
                                    </p:animEffect>
                                  </p:childTnLst>
                                </p:cTn>
                              </p:par>
                            </p:childTnLst>
                          </p:cTn>
                        </p:par>
                        <p:par>
                          <p:cTn id="46" fill="hold">
                            <p:stCondLst>
                              <p:cond delay="4250"/>
                            </p:stCondLst>
                            <p:childTnLst>
                              <p:par>
                                <p:cTn id="47" presetID="53" presetClass="entr" presetSubtype="16" fill="hold" grpId="0" nodeType="afterEffect">
                                  <p:stCondLst>
                                    <p:cond delay="0"/>
                                  </p:stCondLst>
                                  <p:childTnLst>
                                    <p:set>
                                      <p:cBhvr>
                                        <p:cTn id="48" dur="1" fill="hold">
                                          <p:stCondLst>
                                            <p:cond delay="0"/>
                                          </p:stCondLst>
                                        </p:cTn>
                                        <p:tgtEl>
                                          <p:spTgt spid="77"/>
                                        </p:tgtEl>
                                        <p:attrNameLst>
                                          <p:attrName>style.visibility</p:attrName>
                                        </p:attrNameLst>
                                      </p:cBhvr>
                                      <p:to>
                                        <p:strVal val="visible"/>
                                      </p:to>
                                    </p:set>
                                    <p:anim calcmode="lin" valueType="num">
                                      <p:cBhvr>
                                        <p:cTn id="49" dur="500" fill="hold"/>
                                        <p:tgtEl>
                                          <p:spTgt spid="77"/>
                                        </p:tgtEl>
                                        <p:attrNameLst>
                                          <p:attrName>ppt_w</p:attrName>
                                        </p:attrNameLst>
                                      </p:cBhvr>
                                      <p:tavLst>
                                        <p:tav tm="0">
                                          <p:val>
                                            <p:fltVal val="0"/>
                                          </p:val>
                                        </p:tav>
                                        <p:tav tm="100000">
                                          <p:val>
                                            <p:strVal val="#ppt_w"/>
                                          </p:val>
                                        </p:tav>
                                      </p:tavLst>
                                    </p:anim>
                                    <p:anim calcmode="lin" valueType="num">
                                      <p:cBhvr>
                                        <p:cTn id="50" dur="500" fill="hold"/>
                                        <p:tgtEl>
                                          <p:spTgt spid="77"/>
                                        </p:tgtEl>
                                        <p:attrNameLst>
                                          <p:attrName>ppt_h</p:attrName>
                                        </p:attrNameLst>
                                      </p:cBhvr>
                                      <p:tavLst>
                                        <p:tav tm="0">
                                          <p:val>
                                            <p:fltVal val="0"/>
                                          </p:val>
                                        </p:tav>
                                        <p:tav tm="100000">
                                          <p:val>
                                            <p:strVal val="#ppt_h"/>
                                          </p:val>
                                        </p:tav>
                                      </p:tavLst>
                                    </p:anim>
                                    <p:animEffect transition="in" filter="fade">
                                      <p:cBhvr>
                                        <p:cTn id="51" dur="500"/>
                                        <p:tgtEl>
                                          <p:spTgt spid="77"/>
                                        </p:tgtEl>
                                      </p:cBhvr>
                                    </p:animEffect>
                                  </p:childTnLst>
                                </p:cTn>
                              </p:par>
                            </p:childTnLst>
                          </p:cTn>
                        </p:par>
                        <p:par>
                          <p:cTn id="52" fill="hold">
                            <p:stCondLst>
                              <p:cond delay="4750"/>
                            </p:stCondLst>
                            <p:childTnLst>
                              <p:par>
                                <p:cTn id="53" presetID="53" presetClass="entr" presetSubtype="16" fill="hold" grpId="0" nodeType="afterEffect">
                                  <p:stCondLst>
                                    <p:cond delay="0"/>
                                  </p:stCondLst>
                                  <p:childTnLst>
                                    <p:set>
                                      <p:cBhvr>
                                        <p:cTn id="54" dur="1" fill="hold">
                                          <p:stCondLst>
                                            <p:cond delay="0"/>
                                          </p:stCondLst>
                                        </p:cTn>
                                        <p:tgtEl>
                                          <p:spTgt spid="78"/>
                                        </p:tgtEl>
                                        <p:attrNameLst>
                                          <p:attrName>style.visibility</p:attrName>
                                        </p:attrNameLst>
                                      </p:cBhvr>
                                      <p:to>
                                        <p:strVal val="visible"/>
                                      </p:to>
                                    </p:set>
                                    <p:anim calcmode="lin" valueType="num">
                                      <p:cBhvr>
                                        <p:cTn id="55" dur="500" fill="hold"/>
                                        <p:tgtEl>
                                          <p:spTgt spid="78"/>
                                        </p:tgtEl>
                                        <p:attrNameLst>
                                          <p:attrName>ppt_w</p:attrName>
                                        </p:attrNameLst>
                                      </p:cBhvr>
                                      <p:tavLst>
                                        <p:tav tm="0">
                                          <p:val>
                                            <p:fltVal val="0"/>
                                          </p:val>
                                        </p:tav>
                                        <p:tav tm="100000">
                                          <p:val>
                                            <p:strVal val="#ppt_w"/>
                                          </p:val>
                                        </p:tav>
                                      </p:tavLst>
                                    </p:anim>
                                    <p:anim calcmode="lin" valueType="num">
                                      <p:cBhvr>
                                        <p:cTn id="56" dur="500" fill="hold"/>
                                        <p:tgtEl>
                                          <p:spTgt spid="78"/>
                                        </p:tgtEl>
                                        <p:attrNameLst>
                                          <p:attrName>ppt_h</p:attrName>
                                        </p:attrNameLst>
                                      </p:cBhvr>
                                      <p:tavLst>
                                        <p:tav tm="0">
                                          <p:val>
                                            <p:fltVal val="0"/>
                                          </p:val>
                                        </p:tav>
                                        <p:tav tm="100000">
                                          <p:val>
                                            <p:strVal val="#ppt_h"/>
                                          </p:val>
                                        </p:tav>
                                      </p:tavLst>
                                    </p:anim>
                                    <p:animEffect transition="in" filter="fade">
                                      <p:cBhvr>
                                        <p:cTn id="57" dur="500"/>
                                        <p:tgtEl>
                                          <p:spTgt spid="78"/>
                                        </p:tgtEl>
                                      </p:cBhvr>
                                    </p:animEffect>
                                  </p:childTnLst>
                                </p:cTn>
                              </p:par>
                            </p:childTnLst>
                          </p:cTn>
                        </p:par>
                        <p:par>
                          <p:cTn id="58" fill="hold">
                            <p:stCondLst>
                              <p:cond delay="5250"/>
                            </p:stCondLst>
                            <p:childTnLst>
                              <p:par>
                                <p:cTn id="59" presetID="53" presetClass="entr" presetSubtype="16" fill="hold" grpId="0" nodeType="afterEffect">
                                  <p:stCondLst>
                                    <p:cond delay="0"/>
                                  </p:stCondLst>
                                  <p:childTnLst>
                                    <p:set>
                                      <p:cBhvr>
                                        <p:cTn id="60" dur="1" fill="hold">
                                          <p:stCondLst>
                                            <p:cond delay="0"/>
                                          </p:stCondLst>
                                        </p:cTn>
                                        <p:tgtEl>
                                          <p:spTgt spid="109"/>
                                        </p:tgtEl>
                                        <p:attrNameLst>
                                          <p:attrName>style.visibility</p:attrName>
                                        </p:attrNameLst>
                                      </p:cBhvr>
                                      <p:to>
                                        <p:strVal val="visible"/>
                                      </p:to>
                                    </p:set>
                                    <p:anim calcmode="lin" valueType="num">
                                      <p:cBhvr>
                                        <p:cTn id="61" dur="500" fill="hold"/>
                                        <p:tgtEl>
                                          <p:spTgt spid="109"/>
                                        </p:tgtEl>
                                        <p:attrNameLst>
                                          <p:attrName>ppt_w</p:attrName>
                                        </p:attrNameLst>
                                      </p:cBhvr>
                                      <p:tavLst>
                                        <p:tav tm="0">
                                          <p:val>
                                            <p:fltVal val="0"/>
                                          </p:val>
                                        </p:tav>
                                        <p:tav tm="100000">
                                          <p:val>
                                            <p:strVal val="#ppt_w"/>
                                          </p:val>
                                        </p:tav>
                                      </p:tavLst>
                                    </p:anim>
                                    <p:anim calcmode="lin" valueType="num">
                                      <p:cBhvr>
                                        <p:cTn id="62" dur="500" fill="hold"/>
                                        <p:tgtEl>
                                          <p:spTgt spid="109"/>
                                        </p:tgtEl>
                                        <p:attrNameLst>
                                          <p:attrName>ppt_h</p:attrName>
                                        </p:attrNameLst>
                                      </p:cBhvr>
                                      <p:tavLst>
                                        <p:tav tm="0">
                                          <p:val>
                                            <p:fltVal val="0"/>
                                          </p:val>
                                        </p:tav>
                                        <p:tav tm="100000">
                                          <p:val>
                                            <p:strVal val="#ppt_h"/>
                                          </p:val>
                                        </p:tav>
                                      </p:tavLst>
                                    </p:anim>
                                    <p:animEffect transition="in" filter="fade">
                                      <p:cBhvr>
                                        <p:cTn id="63" dur="500"/>
                                        <p:tgtEl>
                                          <p:spTgt spid="109"/>
                                        </p:tgtEl>
                                      </p:cBhvr>
                                    </p:animEffect>
                                  </p:childTnLst>
                                </p:cTn>
                              </p:par>
                            </p:childTnLst>
                          </p:cTn>
                        </p:par>
                        <p:par>
                          <p:cTn id="64" fill="hold">
                            <p:stCondLst>
                              <p:cond delay="5750"/>
                            </p:stCondLst>
                            <p:childTnLst>
                              <p:par>
                                <p:cTn id="65" presetID="53" presetClass="entr" presetSubtype="16" fill="hold" grpId="0" nodeType="afterEffect">
                                  <p:stCondLst>
                                    <p:cond delay="0"/>
                                  </p:stCondLst>
                                  <p:childTnLst>
                                    <p:set>
                                      <p:cBhvr>
                                        <p:cTn id="66" dur="1" fill="hold">
                                          <p:stCondLst>
                                            <p:cond delay="0"/>
                                          </p:stCondLst>
                                        </p:cTn>
                                        <p:tgtEl>
                                          <p:spTgt spid="110"/>
                                        </p:tgtEl>
                                        <p:attrNameLst>
                                          <p:attrName>style.visibility</p:attrName>
                                        </p:attrNameLst>
                                      </p:cBhvr>
                                      <p:to>
                                        <p:strVal val="visible"/>
                                      </p:to>
                                    </p:set>
                                    <p:anim calcmode="lin" valueType="num">
                                      <p:cBhvr>
                                        <p:cTn id="67" dur="500" fill="hold"/>
                                        <p:tgtEl>
                                          <p:spTgt spid="110"/>
                                        </p:tgtEl>
                                        <p:attrNameLst>
                                          <p:attrName>ppt_w</p:attrName>
                                        </p:attrNameLst>
                                      </p:cBhvr>
                                      <p:tavLst>
                                        <p:tav tm="0">
                                          <p:val>
                                            <p:fltVal val="0"/>
                                          </p:val>
                                        </p:tav>
                                        <p:tav tm="100000">
                                          <p:val>
                                            <p:strVal val="#ppt_w"/>
                                          </p:val>
                                        </p:tav>
                                      </p:tavLst>
                                    </p:anim>
                                    <p:anim calcmode="lin" valueType="num">
                                      <p:cBhvr>
                                        <p:cTn id="68" dur="500" fill="hold"/>
                                        <p:tgtEl>
                                          <p:spTgt spid="110"/>
                                        </p:tgtEl>
                                        <p:attrNameLst>
                                          <p:attrName>ppt_h</p:attrName>
                                        </p:attrNameLst>
                                      </p:cBhvr>
                                      <p:tavLst>
                                        <p:tav tm="0">
                                          <p:val>
                                            <p:fltVal val="0"/>
                                          </p:val>
                                        </p:tav>
                                        <p:tav tm="100000">
                                          <p:val>
                                            <p:strVal val="#ppt_h"/>
                                          </p:val>
                                        </p:tav>
                                      </p:tavLst>
                                    </p:anim>
                                    <p:animEffect transition="in" filter="fade">
                                      <p:cBhvr>
                                        <p:cTn id="69" dur="500"/>
                                        <p:tgtEl>
                                          <p:spTgt spid="110"/>
                                        </p:tgtEl>
                                      </p:cBhvr>
                                    </p:animEffect>
                                  </p:childTnLst>
                                </p:cTn>
                              </p:par>
                            </p:childTnLst>
                          </p:cTn>
                        </p:par>
                        <p:par>
                          <p:cTn id="70" fill="hold">
                            <p:stCondLst>
                              <p:cond delay="6250"/>
                            </p:stCondLst>
                            <p:childTnLst>
                              <p:par>
                                <p:cTn id="71" presetID="53" presetClass="entr" presetSubtype="16" fill="hold" grpId="0" nodeType="afterEffect">
                                  <p:stCondLst>
                                    <p:cond delay="0"/>
                                  </p:stCondLst>
                                  <p:childTnLst>
                                    <p:set>
                                      <p:cBhvr>
                                        <p:cTn id="72" dur="1" fill="hold">
                                          <p:stCondLst>
                                            <p:cond delay="0"/>
                                          </p:stCondLst>
                                        </p:cTn>
                                        <p:tgtEl>
                                          <p:spTgt spid="111"/>
                                        </p:tgtEl>
                                        <p:attrNameLst>
                                          <p:attrName>style.visibility</p:attrName>
                                        </p:attrNameLst>
                                      </p:cBhvr>
                                      <p:to>
                                        <p:strVal val="visible"/>
                                      </p:to>
                                    </p:set>
                                    <p:anim calcmode="lin" valueType="num">
                                      <p:cBhvr>
                                        <p:cTn id="73" dur="500" fill="hold"/>
                                        <p:tgtEl>
                                          <p:spTgt spid="111"/>
                                        </p:tgtEl>
                                        <p:attrNameLst>
                                          <p:attrName>ppt_w</p:attrName>
                                        </p:attrNameLst>
                                      </p:cBhvr>
                                      <p:tavLst>
                                        <p:tav tm="0">
                                          <p:val>
                                            <p:fltVal val="0"/>
                                          </p:val>
                                        </p:tav>
                                        <p:tav tm="100000">
                                          <p:val>
                                            <p:strVal val="#ppt_w"/>
                                          </p:val>
                                        </p:tav>
                                      </p:tavLst>
                                    </p:anim>
                                    <p:anim calcmode="lin" valueType="num">
                                      <p:cBhvr>
                                        <p:cTn id="74" dur="500" fill="hold"/>
                                        <p:tgtEl>
                                          <p:spTgt spid="111"/>
                                        </p:tgtEl>
                                        <p:attrNameLst>
                                          <p:attrName>ppt_h</p:attrName>
                                        </p:attrNameLst>
                                      </p:cBhvr>
                                      <p:tavLst>
                                        <p:tav tm="0">
                                          <p:val>
                                            <p:fltVal val="0"/>
                                          </p:val>
                                        </p:tav>
                                        <p:tav tm="100000">
                                          <p:val>
                                            <p:strVal val="#ppt_h"/>
                                          </p:val>
                                        </p:tav>
                                      </p:tavLst>
                                    </p:anim>
                                    <p:animEffect transition="in" filter="fade">
                                      <p:cBhvr>
                                        <p:cTn id="75" dur="500"/>
                                        <p:tgtEl>
                                          <p:spTgt spid="1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70" grpId="0" animBg="1"/>
      <p:bldP spid="71" grpId="0" animBg="1"/>
      <p:bldP spid="72" grpId="0" animBg="1"/>
      <p:bldP spid="73" grpId="0" animBg="1"/>
      <p:bldP spid="74" grpId="0" animBg="1"/>
      <p:bldP spid="77" grpId="0" animBg="1"/>
      <p:bldP spid="78" grpId="0" animBg="1"/>
      <p:bldP spid="109" grpId="0" animBg="1"/>
      <p:bldP spid="110" grpId="0" animBg="1"/>
      <p:bldP spid="111" grpId="0" animBg="1"/>
      <p:bldP spid="112" grpId="0" build="p">
        <p:tmplLst>
          <p:tmpl lvl="1">
            <p:tnLst>
              <p:par>
                <p:cTn presetID="53" presetClass="entr" presetSubtype="16" fill="hold" nodeType="afterEffect">
                  <p:stCondLst>
                    <p:cond delay="0"/>
                  </p:stCondLst>
                  <p:childTnLst>
                    <p:set>
                      <p:cBhvr>
                        <p:cTn dur="1" fill="hold">
                          <p:stCondLst>
                            <p:cond delay="0"/>
                          </p:stCondLst>
                        </p:cTn>
                        <p:tgtEl>
                          <p:spTgt spid="112"/>
                        </p:tgtEl>
                        <p:attrNameLst>
                          <p:attrName>style.visibility</p:attrName>
                        </p:attrNameLst>
                      </p:cBhvr>
                      <p:to>
                        <p:strVal val="visible"/>
                      </p:to>
                    </p:set>
                    <p:anim calcmode="lin" valueType="num">
                      <p:cBhvr>
                        <p:cTn dur="500" fill="hold"/>
                        <p:tgtEl>
                          <p:spTgt spid="112"/>
                        </p:tgtEl>
                        <p:attrNameLst>
                          <p:attrName>ppt_w</p:attrName>
                        </p:attrNameLst>
                      </p:cBhvr>
                      <p:tavLst>
                        <p:tav tm="0">
                          <p:val>
                            <p:fltVal val="0"/>
                          </p:val>
                        </p:tav>
                        <p:tav tm="100000">
                          <p:val>
                            <p:strVal val="#ppt_w"/>
                          </p:val>
                        </p:tav>
                      </p:tavLst>
                    </p:anim>
                    <p:anim calcmode="lin" valueType="num">
                      <p:cBhvr>
                        <p:cTn dur="500" fill="hold"/>
                        <p:tgtEl>
                          <p:spTgt spid="112"/>
                        </p:tgtEl>
                        <p:attrNameLst>
                          <p:attrName>ppt_h</p:attrName>
                        </p:attrNameLst>
                      </p:cBhvr>
                      <p:tavLst>
                        <p:tav tm="0">
                          <p:val>
                            <p:fltVal val="0"/>
                          </p:val>
                        </p:tav>
                        <p:tav tm="100000">
                          <p:val>
                            <p:strVal val="#ppt_h"/>
                          </p:val>
                        </p:tav>
                      </p:tavLst>
                    </p:anim>
                    <p:animEffect transition="in" filter="fade">
                      <p:cBhvr>
                        <p:cTn dur="500"/>
                        <p:tgtEl>
                          <p:spTgt spid="112"/>
                        </p:tgtEl>
                      </p:cBhvr>
                    </p:animEffect>
                  </p:childTnLst>
                </p:cTn>
              </p:par>
            </p:tnLst>
          </p:tmpl>
        </p:tmplLst>
      </p:bldP>
    </p:bldLst>
  </p:timing>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277342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81_Image Layouts">
    <p:spTree>
      <p:nvGrpSpPr>
        <p:cNvPr id="1" name=""/>
        <p:cNvGrpSpPr/>
        <p:nvPr/>
      </p:nvGrpSpPr>
      <p:grpSpPr>
        <a:xfrm>
          <a:off x="0" y="0"/>
          <a:ext cx="0" cy="0"/>
          <a:chOff x="0" y="0"/>
          <a:chExt cx="0" cy="0"/>
        </a:xfrm>
      </p:grpSpPr>
      <p:sp>
        <p:nvSpPr>
          <p:cNvPr id="30" name="Rectangle 29"/>
          <p:cNvSpPr/>
          <p:nvPr/>
        </p:nvSpPr>
        <p:spPr>
          <a:xfrm>
            <a:off x="400051" y="1131370"/>
            <a:ext cx="3211228" cy="103210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 Placeholder 3"/>
          <p:cNvSpPr>
            <a:spLocks noGrp="1"/>
          </p:cNvSpPr>
          <p:nvPr>
            <p:ph type="body" sz="quarter" idx="16" hasCustomPrompt="1"/>
          </p:nvPr>
        </p:nvSpPr>
        <p:spPr>
          <a:xfrm>
            <a:off x="583626" y="1351285"/>
            <a:ext cx="2797749" cy="359105"/>
          </a:xfrm>
          <a:prstGeom prst="rect">
            <a:avLst/>
          </a:prstGeom>
        </p:spPr>
        <p:txBody>
          <a:bodyPr lIns="0" tIns="0" rIns="0" bIns="0" anchor="ctr"/>
          <a:lstStyle>
            <a:lvl1pPr marL="0" indent="0" algn="ctr">
              <a:buFont typeface="Arial" panose="020B0604020202020204" pitchFamily="34" charset="0"/>
              <a:buNone/>
              <a:defRPr sz="1800" b="1">
                <a:solidFill>
                  <a:schemeClr val="bg1"/>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200"/>
            </a:lvl5pPr>
          </a:lstStyle>
          <a:p>
            <a:pPr lvl="0"/>
            <a:r>
              <a:rPr lang="en-US" dirty="0"/>
              <a:t>Click to add name</a:t>
            </a:r>
          </a:p>
        </p:txBody>
      </p:sp>
      <p:sp>
        <p:nvSpPr>
          <p:cNvPr id="32" name="Text Placeholder 3"/>
          <p:cNvSpPr>
            <a:spLocks noGrp="1"/>
          </p:cNvSpPr>
          <p:nvPr>
            <p:ph type="body" sz="quarter" idx="40" hasCustomPrompt="1"/>
          </p:nvPr>
        </p:nvSpPr>
        <p:spPr>
          <a:xfrm>
            <a:off x="583626" y="1699881"/>
            <a:ext cx="2797749" cy="243219"/>
          </a:xfrm>
          <a:prstGeom prst="rect">
            <a:avLst/>
          </a:prstGeom>
        </p:spPr>
        <p:txBody>
          <a:bodyPr lIns="0" tIns="0" rIns="0" bIns="0" anchor="ctr"/>
          <a:lstStyle>
            <a:lvl1pPr marL="0" indent="0" algn="ctr">
              <a:buFont typeface="Arial" panose="020B0604020202020204" pitchFamily="34" charset="0"/>
              <a:buNone/>
              <a:defRPr sz="1400" b="0">
                <a:solidFill>
                  <a:schemeClr val="bg1"/>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200"/>
            </a:lvl5pPr>
          </a:lstStyle>
          <a:p>
            <a:pPr lvl="0"/>
            <a:r>
              <a:rPr lang="en-US" dirty="0"/>
              <a:t>Click to add name</a:t>
            </a:r>
          </a:p>
        </p:txBody>
      </p:sp>
      <p:sp>
        <p:nvSpPr>
          <p:cNvPr id="46" name="Picture Placeholder 7"/>
          <p:cNvSpPr>
            <a:spLocks noGrp="1"/>
          </p:cNvSpPr>
          <p:nvPr>
            <p:ph type="pic" sz="quarter" idx="31" hasCustomPrompt="1"/>
          </p:nvPr>
        </p:nvSpPr>
        <p:spPr>
          <a:xfrm>
            <a:off x="3793558" y="1131370"/>
            <a:ext cx="1524000" cy="1024690"/>
          </a:xfrm>
          <a:prstGeom prst="rect">
            <a:avLst/>
          </a:prstGeom>
          <a:solidFill>
            <a:schemeClr val="tx2">
              <a:lumMod val="10000"/>
              <a:lumOff val="90000"/>
            </a:schemeClr>
          </a:solidFill>
          <a:ln w="19050">
            <a:noFill/>
          </a:ln>
          <a:effectLst/>
        </p:spPr>
        <p:txBody>
          <a:bodyPr lIns="0" tIns="91440" rIns="0" bIns="182880" anchor="b"/>
          <a:lstStyle>
            <a:lvl1pPr algn="ctr" rtl="0">
              <a:buNone/>
              <a:defRPr sz="800">
                <a:solidFill>
                  <a:schemeClr val="tx1">
                    <a:lumMod val="75000"/>
                    <a:lumOff val="25000"/>
                  </a:schemeClr>
                </a:solidFill>
              </a:defRPr>
            </a:lvl1pPr>
          </a:lstStyle>
          <a:p>
            <a:r>
              <a:rPr lang="en-US" dirty="0"/>
              <a:t>Image Holder</a:t>
            </a:r>
          </a:p>
        </p:txBody>
      </p:sp>
      <p:sp>
        <p:nvSpPr>
          <p:cNvPr id="47" name="Picture Placeholder 7"/>
          <p:cNvSpPr>
            <a:spLocks noGrp="1"/>
          </p:cNvSpPr>
          <p:nvPr>
            <p:ph type="pic" sz="quarter" idx="34" hasCustomPrompt="1"/>
          </p:nvPr>
        </p:nvSpPr>
        <p:spPr>
          <a:xfrm>
            <a:off x="5499837" y="1131370"/>
            <a:ext cx="1524000" cy="1024690"/>
          </a:xfrm>
          <a:prstGeom prst="rect">
            <a:avLst/>
          </a:prstGeom>
          <a:solidFill>
            <a:schemeClr val="tx2">
              <a:lumMod val="10000"/>
              <a:lumOff val="90000"/>
            </a:schemeClr>
          </a:solidFill>
          <a:ln w="19050">
            <a:noFill/>
          </a:ln>
          <a:effectLst/>
        </p:spPr>
        <p:txBody>
          <a:bodyPr lIns="0" tIns="91440" rIns="0" bIns="182880" anchor="b"/>
          <a:lstStyle>
            <a:lvl1pPr algn="ctr" rtl="0">
              <a:buNone/>
              <a:defRPr sz="800">
                <a:solidFill>
                  <a:schemeClr val="tx1">
                    <a:lumMod val="75000"/>
                    <a:lumOff val="25000"/>
                  </a:schemeClr>
                </a:solidFill>
              </a:defRPr>
            </a:lvl1pPr>
          </a:lstStyle>
          <a:p>
            <a:r>
              <a:rPr lang="en-US" dirty="0"/>
              <a:t>Image Holder</a:t>
            </a:r>
          </a:p>
        </p:txBody>
      </p:sp>
      <p:sp>
        <p:nvSpPr>
          <p:cNvPr id="48" name="Picture Placeholder 7"/>
          <p:cNvSpPr>
            <a:spLocks noGrp="1"/>
          </p:cNvSpPr>
          <p:nvPr>
            <p:ph type="pic" sz="quarter" idx="37" hasCustomPrompt="1"/>
          </p:nvPr>
        </p:nvSpPr>
        <p:spPr>
          <a:xfrm>
            <a:off x="7206114" y="1131370"/>
            <a:ext cx="1524000" cy="1024690"/>
          </a:xfrm>
          <a:prstGeom prst="rect">
            <a:avLst/>
          </a:prstGeom>
          <a:solidFill>
            <a:schemeClr val="tx2">
              <a:lumMod val="10000"/>
              <a:lumOff val="90000"/>
            </a:schemeClr>
          </a:solidFill>
          <a:ln w="19050">
            <a:noFill/>
          </a:ln>
          <a:effectLst/>
        </p:spPr>
        <p:txBody>
          <a:bodyPr lIns="0" tIns="91440" rIns="0" bIns="182880" anchor="b"/>
          <a:lstStyle>
            <a:lvl1pPr algn="ctr" rtl="0">
              <a:buNone/>
              <a:defRPr sz="800">
                <a:solidFill>
                  <a:schemeClr val="tx1">
                    <a:lumMod val="75000"/>
                    <a:lumOff val="25000"/>
                  </a:schemeClr>
                </a:solidFill>
              </a:defRPr>
            </a:lvl1pPr>
          </a:lstStyle>
          <a:p>
            <a:r>
              <a:rPr lang="en-US" dirty="0"/>
              <a:t>Image Holder</a:t>
            </a:r>
          </a:p>
        </p:txBody>
      </p:sp>
      <p:sp>
        <p:nvSpPr>
          <p:cNvPr id="49" name="Picture Placeholder 7"/>
          <p:cNvSpPr>
            <a:spLocks noGrp="1"/>
          </p:cNvSpPr>
          <p:nvPr>
            <p:ph type="pic" sz="quarter" idx="23" hasCustomPrompt="1"/>
          </p:nvPr>
        </p:nvSpPr>
        <p:spPr>
          <a:xfrm>
            <a:off x="381000" y="2314674"/>
            <a:ext cx="1524000" cy="1024690"/>
          </a:xfrm>
          <a:prstGeom prst="rect">
            <a:avLst/>
          </a:prstGeom>
          <a:solidFill>
            <a:schemeClr val="tx2">
              <a:lumMod val="10000"/>
              <a:lumOff val="90000"/>
            </a:schemeClr>
          </a:solidFill>
          <a:ln w="19050">
            <a:noFill/>
          </a:ln>
          <a:effectLst/>
        </p:spPr>
        <p:txBody>
          <a:bodyPr lIns="0" tIns="91440" rIns="0" bIns="182880" anchor="b"/>
          <a:lstStyle>
            <a:lvl1pPr algn="ctr" rtl="0">
              <a:buNone/>
              <a:defRPr sz="800">
                <a:solidFill>
                  <a:schemeClr val="tx1">
                    <a:lumMod val="75000"/>
                    <a:lumOff val="25000"/>
                  </a:schemeClr>
                </a:solidFill>
              </a:defRPr>
            </a:lvl1pPr>
          </a:lstStyle>
          <a:p>
            <a:r>
              <a:rPr lang="en-US" dirty="0"/>
              <a:t>Image Holder</a:t>
            </a:r>
          </a:p>
        </p:txBody>
      </p:sp>
      <p:sp>
        <p:nvSpPr>
          <p:cNvPr id="51" name="Picture Placeholder 7"/>
          <p:cNvSpPr>
            <a:spLocks noGrp="1"/>
          </p:cNvSpPr>
          <p:nvPr>
            <p:ph type="pic" sz="quarter" idx="29" hasCustomPrompt="1"/>
          </p:nvPr>
        </p:nvSpPr>
        <p:spPr>
          <a:xfrm>
            <a:off x="2087279" y="2314674"/>
            <a:ext cx="1524000" cy="1024690"/>
          </a:xfrm>
          <a:prstGeom prst="rect">
            <a:avLst/>
          </a:prstGeom>
          <a:solidFill>
            <a:schemeClr val="tx2">
              <a:lumMod val="10000"/>
              <a:lumOff val="90000"/>
            </a:schemeClr>
          </a:solidFill>
          <a:ln w="19050">
            <a:noFill/>
          </a:ln>
          <a:effectLst/>
        </p:spPr>
        <p:txBody>
          <a:bodyPr lIns="0" tIns="91440" rIns="0" bIns="182880" anchor="b"/>
          <a:lstStyle>
            <a:lvl1pPr algn="ctr" rtl="0">
              <a:buNone/>
              <a:defRPr sz="800">
                <a:solidFill>
                  <a:schemeClr val="tx1">
                    <a:lumMod val="75000"/>
                    <a:lumOff val="25000"/>
                  </a:schemeClr>
                </a:solidFill>
              </a:defRPr>
            </a:lvl1pPr>
          </a:lstStyle>
          <a:p>
            <a:r>
              <a:rPr lang="en-US" dirty="0"/>
              <a:t>Image Holder</a:t>
            </a:r>
          </a:p>
        </p:txBody>
      </p:sp>
      <p:sp>
        <p:nvSpPr>
          <p:cNvPr id="52" name="Picture Placeholder 7"/>
          <p:cNvSpPr>
            <a:spLocks noGrp="1"/>
          </p:cNvSpPr>
          <p:nvPr>
            <p:ph type="pic" sz="quarter" idx="32" hasCustomPrompt="1"/>
          </p:nvPr>
        </p:nvSpPr>
        <p:spPr>
          <a:xfrm>
            <a:off x="3793558" y="2314674"/>
            <a:ext cx="1524000" cy="1024690"/>
          </a:xfrm>
          <a:prstGeom prst="rect">
            <a:avLst/>
          </a:prstGeom>
          <a:solidFill>
            <a:schemeClr val="tx2">
              <a:lumMod val="10000"/>
              <a:lumOff val="90000"/>
            </a:schemeClr>
          </a:solidFill>
          <a:ln w="19050">
            <a:noFill/>
          </a:ln>
          <a:effectLst/>
        </p:spPr>
        <p:txBody>
          <a:bodyPr lIns="0" tIns="91440" rIns="0" bIns="182880" anchor="b"/>
          <a:lstStyle>
            <a:lvl1pPr algn="ctr" rtl="0">
              <a:buNone/>
              <a:defRPr sz="800">
                <a:solidFill>
                  <a:schemeClr val="tx1">
                    <a:lumMod val="75000"/>
                    <a:lumOff val="25000"/>
                  </a:schemeClr>
                </a:solidFill>
              </a:defRPr>
            </a:lvl1pPr>
          </a:lstStyle>
          <a:p>
            <a:r>
              <a:rPr lang="en-US" dirty="0"/>
              <a:t>Image Holder</a:t>
            </a:r>
          </a:p>
        </p:txBody>
      </p:sp>
      <p:sp>
        <p:nvSpPr>
          <p:cNvPr id="53" name="Picture Placeholder 7"/>
          <p:cNvSpPr>
            <a:spLocks noGrp="1"/>
          </p:cNvSpPr>
          <p:nvPr>
            <p:ph type="pic" sz="quarter" idx="35" hasCustomPrompt="1"/>
          </p:nvPr>
        </p:nvSpPr>
        <p:spPr>
          <a:xfrm>
            <a:off x="5499837" y="2314674"/>
            <a:ext cx="1524000" cy="1024690"/>
          </a:xfrm>
          <a:prstGeom prst="rect">
            <a:avLst/>
          </a:prstGeom>
          <a:solidFill>
            <a:schemeClr val="tx2">
              <a:lumMod val="10000"/>
              <a:lumOff val="90000"/>
            </a:schemeClr>
          </a:solidFill>
          <a:ln w="19050">
            <a:noFill/>
          </a:ln>
          <a:effectLst/>
        </p:spPr>
        <p:txBody>
          <a:bodyPr lIns="0" tIns="91440" rIns="0" bIns="182880" anchor="b"/>
          <a:lstStyle>
            <a:lvl1pPr algn="ctr" rtl="0">
              <a:buNone/>
              <a:defRPr sz="800">
                <a:solidFill>
                  <a:schemeClr val="tx1">
                    <a:lumMod val="75000"/>
                    <a:lumOff val="25000"/>
                  </a:schemeClr>
                </a:solidFill>
              </a:defRPr>
            </a:lvl1pPr>
          </a:lstStyle>
          <a:p>
            <a:r>
              <a:rPr lang="en-US" dirty="0"/>
              <a:t>Image Holder</a:t>
            </a:r>
          </a:p>
        </p:txBody>
      </p:sp>
      <p:sp>
        <p:nvSpPr>
          <p:cNvPr id="54" name="Picture Placeholder 7"/>
          <p:cNvSpPr>
            <a:spLocks noGrp="1"/>
          </p:cNvSpPr>
          <p:nvPr>
            <p:ph type="pic" sz="quarter" idx="38" hasCustomPrompt="1"/>
          </p:nvPr>
        </p:nvSpPr>
        <p:spPr>
          <a:xfrm>
            <a:off x="7206114" y="2314674"/>
            <a:ext cx="1524000" cy="1024690"/>
          </a:xfrm>
          <a:prstGeom prst="rect">
            <a:avLst/>
          </a:prstGeom>
          <a:solidFill>
            <a:schemeClr val="tx2">
              <a:lumMod val="10000"/>
              <a:lumOff val="90000"/>
            </a:schemeClr>
          </a:solidFill>
          <a:ln w="19050">
            <a:noFill/>
          </a:ln>
          <a:effectLst/>
        </p:spPr>
        <p:txBody>
          <a:bodyPr lIns="0" tIns="91440" rIns="0" bIns="182880" anchor="b"/>
          <a:lstStyle>
            <a:lvl1pPr algn="ctr" rtl="0">
              <a:buNone/>
              <a:defRPr sz="800">
                <a:solidFill>
                  <a:schemeClr val="tx1">
                    <a:lumMod val="75000"/>
                    <a:lumOff val="25000"/>
                  </a:schemeClr>
                </a:solidFill>
              </a:defRPr>
            </a:lvl1pPr>
          </a:lstStyle>
          <a:p>
            <a:r>
              <a:rPr lang="en-US" dirty="0"/>
              <a:t>Image Holder</a:t>
            </a:r>
          </a:p>
        </p:txBody>
      </p:sp>
      <p:sp>
        <p:nvSpPr>
          <p:cNvPr id="55" name="Picture Placeholder 7"/>
          <p:cNvSpPr>
            <a:spLocks noGrp="1"/>
          </p:cNvSpPr>
          <p:nvPr>
            <p:ph type="pic" sz="quarter" idx="27" hasCustomPrompt="1"/>
          </p:nvPr>
        </p:nvSpPr>
        <p:spPr>
          <a:xfrm>
            <a:off x="381000" y="3498980"/>
            <a:ext cx="1524000" cy="1024690"/>
          </a:xfrm>
          <a:prstGeom prst="rect">
            <a:avLst/>
          </a:prstGeom>
          <a:solidFill>
            <a:schemeClr val="tx2">
              <a:lumMod val="10000"/>
              <a:lumOff val="90000"/>
            </a:schemeClr>
          </a:solidFill>
          <a:ln w="19050">
            <a:noFill/>
          </a:ln>
          <a:effectLst/>
        </p:spPr>
        <p:txBody>
          <a:bodyPr lIns="0" tIns="91440" rIns="0" bIns="182880" anchor="b"/>
          <a:lstStyle>
            <a:lvl1pPr algn="ctr" rtl="0">
              <a:buNone/>
              <a:defRPr sz="800">
                <a:solidFill>
                  <a:schemeClr val="tx1">
                    <a:lumMod val="75000"/>
                    <a:lumOff val="25000"/>
                  </a:schemeClr>
                </a:solidFill>
              </a:defRPr>
            </a:lvl1pPr>
          </a:lstStyle>
          <a:p>
            <a:r>
              <a:rPr lang="en-US" dirty="0"/>
              <a:t>Image Holder</a:t>
            </a:r>
          </a:p>
        </p:txBody>
      </p:sp>
      <p:sp>
        <p:nvSpPr>
          <p:cNvPr id="56" name="Picture Placeholder 7"/>
          <p:cNvSpPr>
            <a:spLocks noGrp="1"/>
          </p:cNvSpPr>
          <p:nvPr>
            <p:ph type="pic" sz="quarter" idx="30" hasCustomPrompt="1"/>
          </p:nvPr>
        </p:nvSpPr>
        <p:spPr>
          <a:xfrm>
            <a:off x="2087279" y="3498980"/>
            <a:ext cx="1524000" cy="1024690"/>
          </a:xfrm>
          <a:prstGeom prst="rect">
            <a:avLst/>
          </a:prstGeom>
          <a:solidFill>
            <a:schemeClr val="tx2">
              <a:lumMod val="10000"/>
              <a:lumOff val="90000"/>
            </a:schemeClr>
          </a:solidFill>
          <a:ln w="19050">
            <a:noFill/>
          </a:ln>
          <a:effectLst/>
        </p:spPr>
        <p:txBody>
          <a:bodyPr lIns="0" tIns="91440" rIns="0" bIns="182880" anchor="b"/>
          <a:lstStyle>
            <a:lvl1pPr algn="ctr" rtl="0">
              <a:buNone/>
              <a:defRPr sz="800">
                <a:solidFill>
                  <a:schemeClr val="tx1">
                    <a:lumMod val="75000"/>
                    <a:lumOff val="25000"/>
                  </a:schemeClr>
                </a:solidFill>
              </a:defRPr>
            </a:lvl1pPr>
          </a:lstStyle>
          <a:p>
            <a:r>
              <a:rPr lang="en-US" dirty="0"/>
              <a:t>Image Holder</a:t>
            </a:r>
          </a:p>
        </p:txBody>
      </p:sp>
      <p:sp>
        <p:nvSpPr>
          <p:cNvPr id="57" name="Picture Placeholder 7"/>
          <p:cNvSpPr>
            <a:spLocks noGrp="1"/>
          </p:cNvSpPr>
          <p:nvPr>
            <p:ph type="pic" sz="quarter" idx="33" hasCustomPrompt="1"/>
          </p:nvPr>
        </p:nvSpPr>
        <p:spPr>
          <a:xfrm>
            <a:off x="3793558" y="3498980"/>
            <a:ext cx="1524000" cy="1024690"/>
          </a:xfrm>
          <a:prstGeom prst="rect">
            <a:avLst/>
          </a:prstGeom>
          <a:solidFill>
            <a:schemeClr val="tx2">
              <a:lumMod val="10000"/>
              <a:lumOff val="90000"/>
            </a:schemeClr>
          </a:solidFill>
          <a:ln w="19050">
            <a:noFill/>
          </a:ln>
          <a:effectLst/>
        </p:spPr>
        <p:txBody>
          <a:bodyPr lIns="0" tIns="91440" rIns="0" bIns="182880" anchor="b"/>
          <a:lstStyle>
            <a:lvl1pPr algn="ctr" rtl="0">
              <a:buNone/>
              <a:defRPr sz="800">
                <a:solidFill>
                  <a:schemeClr val="tx1">
                    <a:lumMod val="75000"/>
                    <a:lumOff val="25000"/>
                  </a:schemeClr>
                </a:solidFill>
              </a:defRPr>
            </a:lvl1pPr>
          </a:lstStyle>
          <a:p>
            <a:r>
              <a:rPr lang="en-US" dirty="0"/>
              <a:t>Image Holder</a:t>
            </a:r>
          </a:p>
        </p:txBody>
      </p:sp>
      <p:sp>
        <p:nvSpPr>
          <p:cNvPr id="58" name="Picture Placeholder 7"/>
          <p:cNvSpPr>
            <a:spLocks noGrp="1"/>
          </p:cNvSpPr>
          <p:nvPr>
            <p:ph type="pic" sz="quarter" idx="36" hasCustomPrompt="1"/>
          </p:nvPr>
        </p:nvSpPr>
        <p:spPr>
          <a:xfrm>
            <a:off x="5499837" y="3498980"/>
            <a:ext cx="1524000" cy="1024690"/>
          </a:xfrm>
          <a:prstGeom prst="rect">
            <a:avLst/>
          </a:prstGeom>
          <a:solidFill>
            <a:schemeClr val="tx2">
              <a:lumMod val="10000"/>
              <a:lumOff val="90000"/>
            </a:schemeClr>
          </a:solidFill>
          <a:ln w="19050">
            <a:noFill/>
          </a:ln>
          <a:effectLst/>
        </p:spPr>
        <p:txBody>
          <a:bodyPr lIns="0" tIns="91440" rIns="0" bIns="182880" anchor="b"/>
          <a:lstStyle>
            <a:lvl1pPr algn="ctr" rtl="0">
              <a:buNone/>
              <a:defRPr sz="800">
                <a:solidFill>
                  <a:schemeClr val="tx1">
                    <a:lumMod val="75000"/>
                    <a:lumOff val="25000"/>
                  </a:schemeClr>
                </a:solidFill>
              </a:defRPr>
            </a:lvl1pPr>
          </a:lstStyle>
          <a:p>
            <a:r>
              <a:rPr lang="en-US" dirty="0"/>
              <a:t>Image Holder</a:t>
            </a:r>
          </a:p>
        </p:txBody>
      </p:sp>
      <p:sp>
        <p:nvSpPr>
          <p:cNvPr id="59" name="Picture Placeholder 7"/>
          <p:cNvSpPr>
            <a:spLocks noGrp="1"/>
          </p:cNvSpPr>
          <p:nvPr>
            <p:ph type="pic" sz="quarter" idx="39" hasCustomPrompt="1"/>
          </p:nvPr>
        </p:nvSpPr>
        <p:spPr>
          <a:xfrm>
            <a:off x="7206114" y="3498980"/>
            <a:ext cx="1524000" cy="1024690"/>
          </a:xfrm>
          <a:prstGeom prst="rect">
            <a:avLst/>
          </a:prstGeom>
          <a:solidFill>
            <a:schemeClr val="tx2">
              <a:lumMod val="10000"/>
              <a:lumOff val="90000"/>
            </a:schemeClr>
          </a:solidFill>
          <a:ln w="19050">
            <a:noFill/>
          </a:ln>
          <a:effectLst/>
        </p:spPr>
        <p:txBody>
          <a:bodyPr lIns="0" tIns="91440" rIns="0" bIns="182880" anchor="b"/>
          <a:lstStyle>
            <a:lvl1pPr algn="ctr" rtl="0">
              <a:buNone/>
              <a:defRPr sz="800">
                <a:solidFill>
                  <a:schemeClr val="tx1">
                    <a:lumMod val="75000"/>
                    <a:lumOff val="25000"/>
                  </a:schemeClr>
                </a:solidFill>
              </a:defRPr>
            </a:lvl1pPr>
          </a:lstStyle>
          <a:p>
            <a:r>
              <a:rPr lang="en-US" dirty="0"/>
              <a:t>Image Holder</a:t>
            </a:r>
          </a:p>
        </p:txBody>
      </p:sp>
      <p:sp>
        <p:nvSpPr>
          <p:cNvPr id="20" name="Text Placeholder 3">
            <a:extLst>
              <a:ext uri="{FF2B5EF4-FFF2-40B4-BE49-F238E27FC236}">
                <a16:creationId xmlns:a16="http://schemas.microsoft.com/office/drawing/2014/main" id="{F58E2B1D-646B-44C5-8448-63C24D6E63A9}"/>
              </a:ext>
            </a:extLst>
          </p:cNvPr>
          <p:cNvSpPr>
            <a:spLocks noGrp="1"/>
          </p:cNvSpPr>
          <p:nvPr>
            <p:ph type="body" sz="half" idx="2" hasCustomPrompt="1"/>
          </p:nvPr>
        </p:nvSpPr>
        <p:spPr>
          <a:xfrm>
            <a:off x="381000" y="770021"/>
            <a:ext cx="8368364" cy="173255"/>
          </a:xfrm>
          <a:prstGeom prst="rect">
            <a:avLst/>
          </a:prstGeom>
        </p:spPr>
        <p:txBody>
          <a:bodyPr wrap="none" lIns="0" tIns="0" rIns="0" bIns="0" anchor="ctr">
            <a:noAutofit/>
          </a:bodyPr>
          <a:lstStyle>
            <a:lvl1pPr>
              <a:defRPr lang="en-US" sz="1600" b="0" baseline="0" dirty="0">
                <a:solidFill>
                  <a:schemeClr val="tx1">
                    <a:lumMod val="75000"/>
                    <a:lumOff val="25000"/>
                  </a:schemeClr>
                </a:solidFill>
                <a:latin typeface="+mj-lt"/>
                <a:ea typeface="Roboto" panose="02000000000000000000" pitchFamily="2" charset="0"/>
              </a:defRPr>
            </a:lvl1pPr>
          </a:lstStyle>
          <a:p>
            <a:pPr marL="0" lvl="0" indent="0">
              <a:buNone/>
            </a:pPr>
            <a:r>
              <a:rPr lang="en-US" dirty="0"/>
              <a:t>CLICK TO EDIT SUBTITLE</a:t>
            </a:r>
          </a:p>
        </p:txBody>
      </p:sp>
      <p:sp>
        <p:nvSpPr>
          <p:cNvPr id="21" name="Title 3">
            <a:extLst>
              <a:ext uri="{FF2B5EF4-FFF2-40B4-BE49-F238E27FC236}">
                <a16:creationId xmlns:a16="http://schemas.microsoft.com/office/drawing/2014/main" id="{5D9F9C52-B6C4-4351-9F51-D9759EAF0142}"/>
              </a:ext>
            </a:extLst>
          </p:cNvPr>
          <p:cNvSpPr>
            <a:spLocks noGrp="1"/>
          </p:cNvSpPr>
          <p:nvPr>
            <p:ph type="title" hasCustomPrompt="1"/>
          </p:nvPr>
        </p:nvSpPr>
        <p:spPr>
          <a:xfrm>
            <a:off x="381000" y="283980"/>
            <a:ext cx="7886700" cy="468312"/>
          </a:xfrm>
          <a:prstGeom prst="rect">
            <a:avLst/>
          </a:prstGeom>
        </p:spPr>
        <p:txBody>
          <a:bodyPr wrap="square" lIns="0" tIns="0" rIns="0" bIns="0"/>
          <a:lstStyle>
            <a:lvl1pPr algn="l">
              <a:defRPr sz="2400">
                <a:solidFill>
                  <a:schemeClr val="accent5"/>
                </a:solidFill>
              </a:defRPr>
            </a:lvl1pPr>
          </a:lstStyle>
          <a:p>
            <a:r>
              <a:rPr lang="en-US" dirty="0"/>
              <a:t>CLICK TO EDIT MASTER TITLE STYLE</a:t>
            </a:r>
            <a:endParaRPr lang="de-DE" dirty="0"/>
          </a:p>
        </p:txBody>
      </p:sp>
    </p:spTree>
    <p:extLst>
      <p:ext uri="{BB962C8B-B14F-4D97-AF65-F5344CB8AC3E}">
        <p14:creationId xmlns:p14="http://schemas.microsoft.com/office/powerpoint/2010/main" val="927817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31">
                                            <p:txEl>
                                              <p:pRg st="0" end="0"/>
                                            </p:txEl>
                                          </p:spTgt>
                                        </p:tgtEl>
                                        <p:attrNameLst>
                                          <p:attrName>style.visibility</p:attrName>
                                        </p:attrNameLst>
                                      </p:cBhvr>
                                      <p:to>
                                        <p:strVal val="visible"/>
                                      </p:to>
                                    </p:set>
                                    <p:anim calcmode="lin" valueType="num">
                                      <p:cBhvr>
                                        <p:cTn id="11" dur="500" fill="hold"/>
                                        <p:tgtEl>
                                          <p:spTgt spid="31">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31">
                                            <p:txEl>
                                              <p:pRg st="0" end="0"/>
                                            </p:txEl>
                                          </p:spTgt>
                                        </p:tgtEl>
                                        <p:attrNameLst>
                                          <p:attrName>ppt_h</p:attrName>
                                        </p:attrNameLst>
                                      </p:cBhvr>
                                      <p:tavLst>
                                        <p:tav tm="0">
                                          <p:val>
                                            <p:fltVal val="0"/>
                                          </p:val>
                                        </p:tav>
                                        <p:tav tm="100000">
                                          <p:val>
                                            <p:strVal val="#ppt_h"/>
                                          </p:val>
                                        </p:tav>
                                      </p:tavLst>
                                    </p:anim>
                                    <p:animEffect transition="in" filter="fade">
                                      <p:cBhvr>
                                        <p:cTn id="13" dur="500"/>
                                        <p:tgtEl>
                                          <p:spTgt spid="31">
                                            <p:txEl>
                                              <p:pRg st="0" end="0"/>
                                            </p:txEl>
                                          </p:spTgt>
                                        </p:tgtEl>
                                      </p:cBhvr>
                                    </p:animEffect>
                                  </p:childTnLst>
                                </p:cTn>
                              </p:par>
                            </p:childTnLst>
                          </p:cTn>
                        </p:par>
                        <p:par>
                          <p:cTn id="14" fill="hold">
                            <p:stCondLst>
                              <p:cond delay="1000"/>
                            </p:stCondLst>
                            <p:childTnLst>
                              <p:par>
                                <p:cTn id="15" presetID="53" presetClass="entr" presetSubtype="16" fill="hold" grpId="0" nodeType="afterEffect">
                                  <p:stCondLst>
                                    <p:cond delay="0"/>
                                  </p:stCondLst>
                                  <p:childTnLst>
                                    <p:set>
                                      <p:cBhvr>
                                        <p:cTn id="16" dur="1" fill="hold">
                                          <p:stCondLst>
                                            <p:cond delay="0"/>
                                          </p:stCondLst>
                                        </p:cTn>
                                        <p:tgtEl>
                                          <p:spTgt spid="32">
                                            <p:txEl>
                                              <p:pRg st="0" end="0"/>
                                            </p:txEl>
                                          </p:spTgt>
                                        </p:tgtEl>
                                        <p:attrNameLst>
                                          <p:attrName>style.visibility</p:attrName>
                                        </p:attrNameLst>
                                      </p:cBhvr>
                                      <p:to>
                                        <p:strVal val="visible"/>
                                      </p:to>
                                    </p:set>
                                    <p:anim calcmode="lin" valueType="num">
                                      <p:cBhvr>
                                        <p:cTn id="17" dur="500" fill="hold"/>
                                        <p:tgtEl>
                                          <p:spTgt spid="32">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32">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32">
                                            <p:txEl>
                                              <p:pRg st="0" end="0"/>
                                            </p:txEl>
                                          </p:spTgt>
                                        </p:tgtEl>
                                      </p:cBhvr>
                                    </p:animEffect>
                                  </p:childTnLst>
                                </p:cTn>
                              </p:par>
                            </p:childTnLst>
                          </p:cTn>
                        </p:par>
                        <p:par>
                          <p:cTn id="20" fill="hold">
                            <p:stCondLst>
                              <p:cond delay="1500"/>
                            </p:stCondLst>
                            <p:childTnLst>
                              <p:par>
                                <p:cTn id="21" presetID="53" presetClass="entr" presetSubtype="16" fill="hold" grpId="0" nodeType="afterEffect">
                                  <p:stCondLst>
                                    <p:cond delay="0"/>
                                  </p:stCondLst>
                                  <p:childTnLst>
                                    <p:set>
                                      <p:cBhvr>
                                        <p:cTn id="22" dur="1" fill="hold">
                                          <p:stCondLst>
                                            <p:cond delay="0"/>
                                          </p:stCondLst>
                                        </p:cTn>
                                        <p:tgtEl>
                                          <p:spTgt spid="46"/>
                                        </p:tgtEl>
                                        <p:attrNameLst>
                                          <p:attrName>style.visibility</p:attrName>
                                        </p:attrNameLst>
                                      </p:cBhvr>
                                      <p:to>
                                        <p:strVal val="visible"/>
                                      </p:to>
                                    </p:set>
                                    <p:anim calcmode="lin" valueType="num">
                                      <p:cBhvr>
                                        <p:cTn id="23" dur="500" fill="hold"/>
                                        <p:tgtEl>
                                          <p:spTgt spid="46"/>
                                        </p:tgtEl>
                                        <p:attrNameLst>
                                          <p:attrName>ppt_w</p:attrName>
                                        </p:attrNameLst>
                                      </p:cBhvr>
                                      <p:tavLst>
                                        <p:tav tm="0">
                                          <p:val>
                                            <p:fltVal val="0"/>
                                          </p:val>
                                        </p:tav>
                                        <p:tav tm="100000">
                                          <p:val>
                                            <p:strVal val="#ppt_w"/>
                                          </p:val>
                                        </p:tav>
                                      </p:tavLst>
                                    </p:anim>
                                    <p:anim calcmode="lin" valueType="num">
                                      <p:cBhvr>
                                        <p:cTn id="24" dur="500" fill="hold"/>
                                        <p:tgtEl>
                                          <p:spTgt spid="46"/>
                                        </p:tgtEl>
                                        <p:attrNameLst>
                                          <p:attrName>ppt_h</p:attrName>
                                        </p:attrNameLst>
                                      </p:cBhvr>
                                      <p:tavLst>
                                        <p:tav tm="0">
                                          <p:val>
                                            <p:fltVal val="0"/>
                                          </p:val>
                                        </p:tav>
                                        <p:tav tm="100000">
                                          <p:val>
                                            <p:strVal val="#ppt_h"/>
                                          </p:val>
                                        </p:tav>
                                      </p:tavLst>
                                    </p:anim>
                                    <p:animEffect transition="in" filter="fade">
                                      <p:cBhvr>
                                        <p:cTn id="25" dur="500"/>
                                        <p:tgtEl>
                                          <p:spTgt spid="46"/>
                                        </p:tgtEl>
                                      </p:cBhvr>
                                    </p:animEffect>
                                  </p:childTnLst>
                                </p:cTn>
                              </p:par>
                            </p:childTnLst>
                          </p:cTn>
                        </p:par>
                        <p:par>
                          <p:cTn id="26" fill="hold">
                            <p:stCondLst>
                              <p:cond delay="2000"/>
                            </p:stCondLst>
                            <p:childTnLst>
                              <p:par>
                                <p:cTn id="27" presetID="53" presetClass="entr" presetSubtype="16" fill="hold" grpId="0" nodeType="afterEffect">
                                  <p:stCondLst>
                                    <p:cond delay="0"/>
                                  </p:stCondLst>
                                  <p:childTnLst>
                                    <p:set>
                                      <p:cBhvr>
                                        <p:cTn id="28" dur="1" fill="hold">
                                          <p:stCondLst>
                                            <p:cond delay="0"/>
                                          </p:stCondLst>
                                        </p:cTn>
                                        <p:tgtEl>
                                          <p:spTgt spid="47"/>
                                        </p:tgtEl>
                                        <p:attrNameLst>
                                          <p:attrName>style.visibility</p:attrName>
                                        </p:attrNameLst>
                                      </p:cBhvr>
                                      <p:to>
                                        <p:strVal val="visible"/>
                                      </p:to>
                                    </p:set>
                                    <p:anim calcmode="lin" valueType="num">
                                      <p:cBhvr>
                                        <p:cTn id="29" dur="500" fill="hold"/>
                                        <p:tgtEl>
                                          <p:spTgt spid="47"/>
                                        </p:tgtEl>
                                        <p:attrNameLst>
                                          <p:attrName>ppt_w</p:attrName>
                                        </p:attrNameLst>
                                      </p:cBhvr>
                                      <p:tavLst>
                                        <p:tav tm="0">
                                          <p:val>
                                            <p:fltVal val="0"/>
                                          </p:val>
                                        </p:tav>
                                        <p:tav tm="100000">
                                          <p:val>
                                            <p:strVal val="#ppt_w"/>
                                          </p:val>
                                        </p:tav>
                                      </p:tavLst>
                                    </p:anim>
                                    <p:anim calcmode="lin" valueType="num">
                                      <p:cBhvr>
                                        <p:cTn id="30" dur="500" fill="hold"/>
                                        <p:tgtEl>
                                          <p:spTgt spid="47"/>
                                        </p:tgtEl>
                                        <p:attrNameLst>
                                          <p:attrName>ppt_h</p:attrName>
                                        </p:attrNameLst>
                                      </p:cBhvr>
                                      <p:tavLst>
                                        <p:tav tm="0">
                                          <p:val>
                                            <p:fltVal val="0"/>
                                          </p:val>
                                        </p:tav>
                                        <p:tav tm="100000">
                                          <p:val>
                                            <p:strVal val="#ppt_h"/>
                                          </p:val>
                                        </p:tav>
                                      </p:tavLst>
                                    </p:anim>
                                    <p:animEffect transition="in" filter="fade">
                                      <p:cBhvr>
                                        <p:cTn id="31" dur="500"/>
                                        <p:tgtEl>
                                          <p:spTgt spid="47"/>
                                        </p:tgtEl>
                                      </p:cBhvr>
                                    </p:animEffect>
                                  </p:childTnLst>
                                </p:cTn>
                              </p:par>
                            </p:childTnLst>
                          </p:cTn>
                        </p:par>
                        <p:par>
                          <p:cTn id="32" fill="hold">
                            <p:stCondLst>
                              <p:cond delay="2500"/>
                            </p:stCondLst>
                            <p:childTnLst>
                              <p:par>
                                <p:cTn id="33" presetID="53" presetClass="entr" presetSubtype="16" fill="hold" grpId="0" nodeType="afterEffect">
                                  <p:stCondLst>
                                    <p:cond delay="0"/>
                                  </p:stCondLst>
                                  <p:childTnLst>
                                    <p:set>
                                      <p:cBhvr>
                                        <p:cTn id="34" dur="1" fill="hold">
                                          <p:stCondLst>
                                            <p:cond delay="0"/>
                                          </p:stCondLst>
                                        </p:cTn>
                                        <p:tgtEl>
                                          <p:spTgt spid="48"/>
                                        </p:tgtEl>
                                        <p:attrNameLst>
                                          <p:attrName>style.visibility</p:attrName>
                                        </p:attrNameLst>
                                      </p:cBhvr>
                                      <p:to>
                                        <p:strVal val="visible"/>
                                      </p:to>
                                    </p:set>
                                    <p:anim calcmode="lin" valueType="num">
                                      <p:cBhvr>
                                        <p:cTn id="35" dur="500" fill="hold"/>
                                        <p:tgtEl>
                                          <p:spTgt spid="48"/>
                                        </p:tgtEl>
                                        <p:attrNameLst>
                                          <p:attrName>ppt_w</p:attrName>
                                        </p:attrNameLst>
                                      </p:cBhvr>
                                      <p:tavLst>
                                        <p:tav tm="0">
                                          <p:val>
                                            <p:fltVal val="0"/>
                                          </p:val>
                                        </p:tav>
                                        <p:tav tm="100000">
                                          <p:val>
                                            <p:strVal val="#ppt_w"/>
                                          </p:val>
                                        </p:tav>
                                      </p:tavLst>
                                    </p:anim>
                                    <p:anim calcmode="lin" valueType="num">
                                      <p:cBhvr>
                                        <p:cTn id="36" dur="500" fill="hold"/>
                                        <p:tgtEl>
                                          <p:spTgt spid="48"/>
                                        </p:tgtEl>
                                        <p:attrNameLst>
                                          <p:attrName>ppt_h</p:attrName>
                                        </p:attrNameLst>
                                      </p:cBhvr>
                                      <p:tavLst>
                                        <p:tav tm="0">
                                          <p:val>
                                            <p:fltVal val="0"/>
                                          </p:val>
                                        </p:tav>
                                        <p:tav tm="100000">
                                          <p:val>
                                            <p:strVal val="#ppt_h"/>
                                          </p:val>
                                        </p:tav>
                                      </p:tavLst>
                                    </p:anim>
                                    <p:animEffect transition="in" filter="fade">
                                      <p:cBhvr>
                                        <p:cTn id="37" dur="500"/>
                                        <p:tgtEl>
                                          <p:spTgt spid="48"/>
                                        </p:tgtEl>
                                      </p:cBhvr>
                                    </p:animEffect>
                                  </p:childTnLst>
                                </p:cTn>
                              </p:par>
                            </p:childTnLst>
                          </p:cTn>
                        </p:par>
                        <p:par>
                          <p:cTn id="38" fill="hold">
                            <p:stCondLst>
                              <p:cond delay="3000"/>
                            </p:stCondLst>
                            <p:childTnLst>
                              <p:par>
                                <p:cTn id="39" presetID="53" presetClass="entr" presetSubtype="16" fill="hold" grpId="0" nodeType="afterEffect">
                                  <p:stCondLst>
                                    <p:cond delay="0"/>
                                  </p:stCondLst>
                                  <p:childTnLst>
                                    <p:set>
                                      <p:cBhvr>
                                        <p:cTn id="40" dur="1" fill="hold">
                                          <p:stCondLst>
                                            <p:cond delay="0"/>
                                          </p:stCondLst>
                                        </p:cTn>
                                        <p:tgtEl>
                                          <p:spTgt spid="49"/>
                                        </p:tgtEl>
                                        <p:attrNameLst>
                                          <p:attrName>style.visibility</p:attrName>
                                        </p:attrNameLst>
                                      </p:cBhvr>
                                      <p:to>
                                        <p:strVal val="visible"/>
                                      </p:to>
                                    </p:set>
                                    <p:anim calcmode="lin" valueType="num">
                                      <p:cBhvr>
                                        <p:cTn id="41" dur="500" fill="hold"/>
                                        <p:tgtEl>
                                          <p:spTgt spid="49"/>
                                        </p:tgtEl>
                                        <p:attrNameLst>
                                          <p:attrName>ppt_w</p:attrName>
                                        </p:attrNameLst>
                                      </p:cBhvr>
                                      <p:tavLst>
                                        <p:tav tm="0">
                                          <p:val>
                                            <p:fltVal val="0"/>
                                          </p:val>
                                        </p:tav>
                                        <p:tav tm="100000">
                                          <p:val>
                                            <p:strVal val="#ppt_w"/>
                                          </p:val>
                                        </p:tav>
                                      </p:tavLst>
                                    </p:anim>
                                    <p:anim calcmode="lin" valueType="num">
                                      <p:cBhvr>
                                        <p:cTn id="42" dur="500" fill="hold"/>
                                        <p:tgtEl>
                                          <p:spTgt spid="49"/>
                                        </p:tgtEl>
                                        <p:attrNameLst>
                                          <p:attrName>ppt_h</p:attrName>
                                        </p:attrNameLst>
                                      </p:cBhvr>
                                      <p:tavLst>
                                        <p:tav tm="0">
                                          <p:val>
                                            <p:fltVal val="0"/>
                                          </p:val>
                                        </p:tav>
                                        <p:tav tm="100000">
                                          <p:val>
                                            <p:strVal val="#ppt_h"/>
                                          </p:val>
                                        </p:tav>
                                      </p:tavLst>
                                    </p:anim>
                                    <p:animEffect transition="in" filter="fade">
                                      <p:cBhvr>
                                        <p:cTn id="43" dur="500"/>
                                        <p:tgtEl>
                                          <p:spTgt spid="49"/>
                                        </p:tgtEl>
                                      </p:cBhvr>
                                    </p:animEffect>
                                  </p:childTnLst>
                                </p:cTn>
                              </p:par>
                            </p:childTnLst>
                          </p:cTn>
                        </p:par>
                        <p:par>
                          <p:cTn id="44" fill="hold">
                            <p:stCondLst>
                              <p:cond delay="3500"/>
                            </p:stCondLst>
                            <p:childTnLst>
                              <p:par>
                                <p:cTn id="45" presetID="53" presetClass="entr" presetSubtype="16" fill="hold" grpId="0" nodeType="afterEffect">
                                  <p:stCondLst>
                                    <p:cond delay="0"/>
                                  </p:stCondLst>
                                  <p:childTnLst>
                                    <p:set>
                                      <p:cBhvr>
                                        <p:cTn id="46" dur="1" fill="hold">
                                          <p:stCondLst>
                                            <p:cond delay="0"/>
                                          </p:stCondLst>
                                        </p:cTn>
                                        <p:tgtEl>
                                          <p:spTgt spid="51"/>
                                        </p:tgtEl>
                                        <p:attrNameLst>
                                          <p:attrName>style.visibility</p:attrName>
                                        </p:attrNameLst>
                                      </p:cBhvr>
                                      <p:to>
                                        <p:strVal val="visible"/>
                                      </p:to>
                                    </p:set>
                                    <p:anim calcmode="lin" valueType="num">
                                      <p:cBhvr>
                                        <p:cTn id="47" dur="500" fill="hold"/>
                                        <p:tgtEl>
                                          <p:spTgt spid="51"/>
                                        </p:tgtEl>
                                        <p:attrNameLst>
                                          <p:attrName>ppt_w</p:attrName>
                                        </p:attrNameLst>
                                      </p:cBhvr>
                                      <p:tavLst>
                                        <p:tav tm="0">
                                          <p:val>
                                            <p:fltVal val="0"/>
                                          </p:val>
                                        </p:tav>
                                        <p:tav tm="100000">
                                          <p:val>
                                            <p:strVal val="#ppt_w"/>
                                          </p:val>
                                        </p:tav>
                                      </p:tavLst>
                                    </p:anim>
                                    <p:anim calcmode="lin" valueType="num">
                                      <p:cBhvr>
                                        <p:cTn id="48" dur="500" fill="hold"/>
                                        <p:tgtEl>
                                          <p:spTgt spid="51"/>
                                        </p:tgtEl>
                                        <p:attrNameLst>
                                          <p:attrName>ppt_h</p:attrName>
                                        </p:attrNameLst>
                                      </p:cBhvr>
                                      <p:tavLst>
                                        <p:tav tm="0">
                                          <p:val>
                                            <p:fltVal val="0"/>
                                          </p:val>
                                        </p:tav>
                                        <p:tav tm="100000">
                                          <p:val>
                                            <p:strVal val="#ppt_h"/>
                                          </p:val>
                                        </p:tav>
                                      </p:tavLst>
                                    </p:anim>
                                    <p:animEffect transition="in" filter="fade">
                                      <p:cBhvr>
                                        <p:cTn id="49" dur="500"/>
                                        <p:tgtEl>
                                          <p:spTgt spid="51"/>
                                        </p:tgtEl>
                                      </p:cBhvr>
                                    </p:animEffect>
                                  </p:childTnLst>
                                </p:cTn>
                              </p:par>
                            </p:childTnLst>
                          </p:cTn>
                        </p:par>
                        <p:par>
                          <p:cTn id="50" fill="hold">
                            <p:stCondLst>
                              <p:cond delay="4000"/>
                            </p:stCondLst>
                            <p:childTnLst>
                              <p:par>
                                <p:cTn id="51" presetID="53" presetClass="entr" presetSubtype="16" fill="hold" grpId="0" nodeType="afterEffect">
                                  <p:stCondLst>
                                    <p:cond delay="0"/>
                                  </p:stCondLst>
                                  <p:childTnLst>
                                    <p:set>
                                      <p:cBhvr>
                                        <p:cTn id="52" dur="1" fill="hold">
                                          <p:stCondLst>
                                            <p:cond delay="0"/>
                                          </p:stCondLst>
                                        </p:cTn>
                                        <p:tgtEl>
                                          <p:spTgt spid="52"/>
                                        </p:tgtEl>
                                        <p:attrNameLst>
                                          <p:attrName>style.visibility</p:attrName>
                                        </p:attrNameLst>
                                      </p:cBhvr>
                                      <p:to>
                                        <p:strVal val="visible"/>
                                      </p:to>
                                    </p:set>
                                    <p:anim calcmode="lin" valueType="num">
                                      <p:cBhvr>
                                        <p:cTn id="53" dur="500" fill="hold"/>
                                        <p:tgtEl>
                                          <p:spTgt spid="52"/>
                                        </p:tgtEl>
                                        <p:attrNameLst>
                                          <p:attrName>ppt_w</p:attrName>
                                        </p:attrNameLst>
                                      </p:cBhvr>
                                      <p:tavLst>
                                        <p:tav tm="0">
                                          <p:val>
                                            <p:fltVal val="0"/>
                                          </p:val>
                                        </p:tav>
                                        <p:tav tm="100000">
                                          <p:val>
                                            <p:strVal val="#ppt_w"/>
                                          </p:val>
                                        </p:tav>
                                      </p:tavLst>
                                    </p:anim>
                                    <p:anim calcmode="lin" valueType="num">
                                      <p:cBhvr>
                                        <p:cTn id="54" dur="500" fill="hold"/>
                                        <p:tgtEl>
                                          <p:spTgt spid="52"/>
                                        </p:tgtEl>
                                        <p:attrNameLst>
                                          <p:attrName>ppt_h</p:attrName>
                                        </p:attrNameLst>
                                      </p:cBhvr>
                                      <p:tavLst>
                                        <p:tav tm="0">
                                          <p:val>
                                            <p:fltVal val="0"/>
                                          </p:val>
                                        </p:tav>
                                        <p:tav tm="100000">
                                          <p:val>
                                            <p:strVal val="#ppt_h"/>
                                          </p:val>
                                        </p:tav>
                                      </p:tavLst>
                                    </p:anim>
                                    <p:animEffect transition="in" filter="fade">
                                      <p:cBhvr>
                                        <p:cTn id="55" dur="500"/>
                                        <p:tgtEl>
                                          <p:spTgt spid="52"/>
                                        </p:tgtEl>
                                      </p:cBhvr>
                                    </p:animEffect>
                                  </p:childTnLst>
                                </p:cTn>
                              </p:par>
                            </p:childTnLst>
                          </p:cTn>
                        </p:par>
                        <p:par>
                          <p:cTn id="56" fill="hold">
                            <p:stCondLst>
                              <p:cond delay="4500"/>
                            </p:stCondLst>
                            <p:childTnLst>
                              <p:par>
                                <p:cTn id="57" presetID="53" presetClass="entr" presetSubtype="16" fill="hold" grpId="0" nodeType="afterEffect">
                                  <p:stCondLst>
                                    <p:cond delay="0"/>
                                  </p:stCondLst>
                                  <p:childTnLst>
                                    <p:set>
                                      <p:cBhvr>
                                        <p:cTn id="58" dur="1" fill="hold">
                                          <p:stCondLst>
                                            <p:cond delay="0"/>
                                          </p:stCondLst>
                                        </p:cTn>
                                        <p:tgtEl>
                                          <p:spTgt spid="53"/>
                                        </p:tgtEl>
                                        <p:attrNameLst>
                                          <p:attrName>style.visibility</p:attrName>
                                        </p:attrNameLst>
                                      </p:cBhvr>
                                      <p:to>
                                        <p:strVal val="visible"/>
                                      </p:to>
                                    </p:set>
                                    <p:anim calcmode="lin" valueType="num">
                                      <p:cBhvr>
                                        <p:cTn id="59" dur="500" fill="hold"/>
                                        <p:tgtEl>
                                          <p:spTgt spid="53"/>
                                        </p:tgtEl>
                                        <p:attrNameLst>
                                          <p:attrName>ppt_w</p:attrName>
                                        </p:attrNameLst>
                                      </p:cBhvr>
                                      <p:tavLst>
                                        <p:tav tm="0">
                                          <p:val>
                                            <p:fltVal val="0"/>
                                          </p:val>
                                        </p:tav>
                                        <p:tav tm="100000">
                                          <p:val>
                                            <p:strVal val="#ppt_w"/>
                                          </p:val>
                                        </p:tav>
                                      </p:tavLst>
                                    </p:anim>
                                    <p:anim calcmode="lin" valueType="num">
                                      <p:cBhvr>
                                        <p:cTn id="60" dur="500" fill="hold"/>
                                        <p:tgtEl>
                                          <p:spTgt spid="53"/>
                                        </p:tgtEl>
                                        <p:attrNameLst>
                                          <p:attrName>ppt_h</p:attrName>
                                        </p:attrNameLst>
                                      </p:cBhvr>
                                      <p:tavLst>
                                        <p:tav tm="0">
                                          <p:val>
                                            <p:fltVal val="0"/>
                                          </p:val>
                                        </p:tav>
                                        <p:tav tm="100000">
                                          <p:val>
                                            <p:strVal val="#ppt_h"/>
                                          </p:val>
                                        </p:tav>
                                      </p:tavLst>
                                    </p:anim>
                                    <p:animEffect transition="in" filter="fade">
                                      <p:cBhvr>
                                        <p:cTn id="61" dur="500"/>
                                        <p:tgtEl>
                                          <p:spTgt spid="53"/>
                                        </p:tgtEl>
                                      </p:cBhvr>
                                    </p:animEffect>
                                  </p:childTnLst>
                                </p:cTn>
                              </p:par>
                            </p:childTnLst>
                          </p:cTn>
                        </p:par>
                        <p:par>
                          <p:cTn id="62" fill="hold">
                            <p:stCondLst>
                              <p:cond delay="5000"/>
                            </p:stCondLst>
                            <p:childTnLst>
                              <p:par>
                                <p:cTn id="63" presetID="53" presetClass="entr" presetSubtype="16" fill="hold" grpId="0" nodeType="afterEffect">
                                  <p:stCondLst>
                                    <p:cond delay="0"/>
                                  </p:stCondLst>
                                  <p:childTnLst>
                                    <p:set>
                                      <p:cBhvr>
                                        <p:cTn id="64" dur="1" fill="hold">
                                          <p:stCondLst>
                                            <p:cond delay="0"/>
                                          </p:stCondLst>
                                        </p:cTn>
                                        <p:tgtEl>
                                          <p:spTgt spid="54"/>
                                        </p:tgtEl>
                                        <p:attrNameLst>
                                          <p:attrName>style.visibility</p:attrName>
                                        </p:attrNameLst>
                                      </p:cBhvr>
                                      <p:to>
                                        <p:strVal val="visible"/>
                                      </p:to>
                                    </p:set>
                                    <p:anim calcmode="lin" valueType="num">
                                      <p:cBhvr>
                                        <p:cTn id="65" dur="500" fill="hold"/>
                                        <p:tgtEl>
                                          <p:spTgt spid="54"/>
                                        </p:tgtEl>
                                        <p:attrNameLst>
                                          <p:attrName>ppt_w</p:attrName>
                                        </p:attrNameLst>
                                      </p:cBhvr>
                                      <p:tavLst>
                                        <p:tav tm="0">
                                          <p:val>
                                            <p:fltVal val="0"/>
                                          </p:val>
                                        </p:tav>
                                        <p:tav tm="100000">
                                          <p:val>
                                            <p:strVal val="#ppt_w"/>
                                          </p:val>
                                        </p:tav>
                                      </p:tavLst>
                                    </p:anim>
                                    <p:anim calcmode="lin" valueType="num">
                                      <p:cBhvr>
                                        <p:cTn id="66" dur="500" fill="hold"/>
                                        <p:tgtEl>
                                          <p:spTgt spid="54"/>
                                        </p:tgtEl>
                                        <p:attrNameLst>
                                          <p:attrName>ppt_h</p:attrName>
                                        </p:attrNameLst>
                                      </p:cBhvr>
                                      <p:tavLst>
                                        <p:tav tm="0">
                                          <p:val>
                                            <p:fltVal val="0"/>
                                          </p:val>
                                        </p:tav>
                                        <p:tav tm="100000">
                                          <p:val>
                                            <p:strVal val="#ppt_h"/>
                                          </p:val>
                                        </p:tav>
                                      </p:tavLst>
                                    </p:anim>
                                    <p:animEffect transition="in" filter="fade">
                                      <p:cBhvr>
                                        <p:cTn id="67" dur="500"/>
                                        <p:tgtEl>
                                          <p:spTgt spid="54"/>
                                        </p:tgtEl>
                                      </p:cBhvr>
                                    </p:animEffect>
                                  </p:childTnLst>
                                </p:cTn>
                              </p:par>
                            </p:childTnLst>
                          </p:cTn>
                        </p:par>
                        <p:par>
                          <p:cTn id="68" fill="hold">
                            <p:stCondLst>
                              <p:cond delay="5500"/>
                            </p:stCondLst>
                            <p:childTnLst>
                              <p:par>
                                <p:cTn id="69" presetID="53" presetClass="entr" presetSubtype="16" fill="hold" grpId="0" nodeType="afterEffect">
                                  <p:stCondLst>
                                    <p:cond delay="0"/>
                                  </p:stCondLst>
                                  <p:childTnLst>
                                    <p:set>
                                      <p:cBhvr>
                                        <p:cTn id="70" dur="1" fill="hold">
                                          <p:stCondLst>
                                            <p:cond delay="0"/>
                                          </p:stCondLst>
                                        </p:cTn>
                                        <p:tgtEl>
                                          <p:spTgt spid="55"/>
                                        </p:tgtEl>
                                        <p:attrNameLst>
                                          <p:attrName>style.visibility</p:attrName>
                                        </p:attrNameLst>
                                      </p:cBhvr>
                                      <p:to>
                                        <p:strVal val="visible"/>
                                      </p:to>
                                    </p:set>
                                    <p:anim calcmode="lin" valueType="num">
                                      <p:cBhvr>
                                        <p:cTn id="71" dur="500" fill="hold"/>
                                        <p:tgtEl>
                                          <p:spTgt spid="55"/>
                                        </p:tgtEl>
                                        <p:attrNameLst>
                                          <p:attrName>ppt_w</p:attrName>
                                        </p:attrNameLst>
                                      </p:cBhvr>
                                      <p:tavLst>
                                        <p:tav tm="0">
                                          <p:val>
                                            <p:fltVal val="0"/>
                                          </p:val>
                                        </p:tav>
                                        <p:tav tm="100000">
                                          <p:val>
                                            <p:strVal val="#ppt_w"/>
                                          </p:val>
                                        </p:tav>
                                      </p:tavLst>
                                    </p:anim>
                                    <p:anim calcmode="lin" valueType="num">
                                      <p:cBhvr>
                                        <p:cTn id="72" dur="500" fill="hold"/>
                                        <p:tgtEl>
                                          <p:spTgt spid="55"/>
                                        </p:tgtEl>
                                        <p:attrNameLst>
                                          <p:attrName>ppt_h</p:attrName>
                                        </p:attrNameLst>
                                      </p:cBhvr>
                                      <p:tavLst>
                                        <p:tav tm="0">
                                          <p:val>
                                            <p:fltVal val="0"/>
                                          </p:val>
                                        </p:tav>
                                        <p:tav tm="100000">
                                          <p:val>
                                            <p:strVal val="#ppt_h"/>
                                          </p:val>
                                        </p:tav>
                                      </p:tavLst>
                                    </p:anim>
                                    <p:animEffect transition="in" filter="fade">
                                      <p:cBhvr>
                                        <p:cTn id="73" dur="500"/>
                                        <p:tgtEl>
                                          <p:spTgt spid="55"/>
                                        </p:tgtEl>
                                      </p:cBhvr>
                                    </p:animEffect>
                                  </p:childTnLst>
                                </p:cTn>
                              </p:par>
                            </p:childTnLst>
                          </p:cTn>
                        </p:par>
                        <p:par>
                          <p:cTn id="74" fill="hold">
                            <p:stCondLst>
                              <p:cond delay="6000"/>
                            </p:stCondLst>
                            <p:childTnLst>
                              <p:par>
                                <p:cTn id="75" presetID="53" presetClass="entr" presetSubtype="16" fill="hold" grpId="0" nodeType="afterEffect">
                                  <p:stCondLst>
                                    <p:cond delay="0"/>
                                  </p:stCondLst>
                                  <p:childTnLst>
                                    <p:set>
                                      <p:cBhvr>
                                        <p:cTn id="76" dur="1" fill="hold">
                                          <p:stCondLst>
                                            <p:cond delay="0"/>
                                          </p:stCondLst>
                                        </p:cTn>
                                        <p:tgtEl>
                                          <p:spTgt spid="56"/>
                                        </p:tgtEl>
                                        <p:attrNameLst>
                                          <p:attrName>style.visibility</p:attrName>
                                        </p:attrNameLst>
                                      </p:cBhvr>
                                      <p:to>
                                        <p:strVal val="visible"/>
                                      </p:to>
                                    </p:set>
                                    <p:anim calcmode="lin" valueType="num">
                                      <p:cBhvr>
                                        <p:cTn id="77" dur="500" fill="hold"/>
                                        <p:tgtEl>
                                          <p:spTgt spid="56"/>
                                        </p:tgtEl>
                                        <p:attrNameLst>
                                          <p:attrName>ppt_w</p:attrName>
                                        </p:attrNameLst>
                                      </p:cBhvr>
                                      <p:tavLst>
                                        <p:tav tm="0">
                                          <p:val>
                                            <p:fltVal val="0"/>
                                          </p:val>
                                        </p:tav>
                                        <p:tav tm="100000">
                                          <p:val>
                                            <p:strVal val="#ppt_w"/>
                                          </p:val>
                                        </p:tav>
                                      </p:tavLst>
                                    </p:anim>
                                    <p:anim calcmode="lin" valueType="num">
                                      <p:cBhvr>
                                        <p:cTn id="78" dur="500" fill="hold"/>
                                        <p:tgtEl>
                                          <p:spTgt spid="56"/>
                                        </p:tgtEl>
                                        <p:attrNameLst>
                                          <p:attrName>ppt_h</p:attrName>
                                        </p:attrNameLst>
                                      </p:cBhvr>
                                      <p:tavLst>
                                        <p:tav tm="0">
                                          <p:val>
                                            <p:fltVal val="0"/>
                                          </p:val>
                                        </p:tav>
                                        <p:tav tm="100000">
                                          <p:val>
                                            <p:strVal val="#ppt_h"/>
                                          </p:val>
                                        </p:tav>
                                      </p:tavLst>
                                    </p:anim>
                                    <p:animEffect transition="in" filter="fade">
                                      <p:cBhvr>
                                        <p:cTn id="79" dur="500"/>
                                        <p:tgtEl>
                                          <p:spTgt spid="56"/>
                                        </p:tgtEl>
                                      </p:cBhvr>
                                    </p:animEffect>
                                  </p:childTnLst>
                                </p:cTn>
                              </p:par>
                            </p:childTnLst>
                          </p:cTn>
                        </p:par>
                        <p:par>
                          <p:cTn id="80" fill="hold">
                            <p:stCondLst>
                              <p:cond delay="6500"/>
                            </p:stCondLst>
                            <p:childTnLst>
                              <p:par>
                                <p:cTn id="81" presetID="53" presetClass="entr" presetSubtype="16" fill="hold" grpId="0" nodeType="afterEffect">
                                  <p:stCondLst>
                                    <p:cond delay="0"/>
                                  </p:stCondLst>
                                  <p:childTnLst>
                                    <p:set>
                                      <p:cBhvr>
                                        <p:cTn id="82" dur="1" fill="hold">
                                          <p:stCondLst>
                                            <p:cond delay="0"/>
                                          </p:stCondLst>
                                        </p:cTn>
                                        <p:tgtEl>
                                          <p:spTgt spid="57"/>
                                        </p:tgtEl>
                                        <p:attrNameLst>
                                          <p:attrName>style.visibility</p:attrName>
                                        </p:attrNameLst>
                                      </p:cBhvr>
                                      <p:to>
                                        <p:strVal val="visible"/>
                                      </p:to>
                                    </p:set>
                                    <p:anim calcmode="lin" valueType="num">
                                      <p:cBhvr>
                                        <p:cTn id="83" dur="500" fill="hold"/>
                                        <p:tgtEl>
                                          <p:spTgt spid="57"/>
                                        </p:tgtEl>
                                        <p:attrNameLst>
                                          <p:attrName>ppt_w</p:attrName>
                                        </p:attrNameLst>
                                      </p:cBhvr>
                                      <p:tavLst>
                                        <p:tav tm="0">
                                          <p:val>
                                            <p:fltVal val="0"/>
                                          </p:val>
                                        </p:tav>
                                        <p:tav tm="100000">
                                          <p:val>
                                            <p:strVal val="#ppt_w"/>
                                          </p:val>
                                        </p:tav>
                                      </p:tavLst>
                                    </p:anim>
                                    <p:anim calcmode="lin" valueType="num">
                                      <p:cBhvr>
                                        <p:cTn id="84" dur="500" fill="hold"/>
                                        <p:tgtEl>
                                          <p:spTgt spid="57"/>
                                        </p:tgtEl>
                                        <p:attrNameLst>
                                          <p:attrName>ppt_h</p:attrName>
                                        </p:attrNameLst>
                                      </p:cBhvr>
                                      <p:tavLst>
                                        <p:tav tm="0">
                                          <p:val>
                                            <p:fltVal val="0"/>
                                          </p:val>
                                        </p:tav>
                                        <p:tav tm="100000">
                                          <p:val>
                                            <p:strVal val="#ppt_h"/>
                                          </p:val>
                                        </p:tav>
                                      </p:tavLst>
                                    </p:anim>
                                    <p:animEffect transition="in" filter="fade">
                                      <p:cBhvr>
                                        <p:cTn id="85" dur="500"/>
                                        <p:tgtEl>
                                          <p:spTgt spid="57"/>
                                        </p:tgtEl>
                                      </p:cBhvr>
                                    </p:animEffect>
                                  </p:childTnLst>
                                </p:cTn>
                              </p:par>
                            </p:childTnLst>
                          </p:cTn>
                        </p:par>
                        <p:par>
                          <p:cTn id="86" fill="hold">
                            <p:stCondLst>
                              <p:cond delay="7000"/>
                            </p:stCondLst>
                            <p:childTnLst>
                              <p:par>
                                <p:cTn id="87" presetID="53" presetClass="entr" presetSubtype="16" fill="hold" grpId="0" nodeType="afterEffect">
                                  <p:stCondLst>
                                    <p:cond delay="0"/>
                                  </p:stCondLst>
                                  <p:childTnLst>
                                    <p:set>
                                      <p:cBhvr>
                                        <p:cTn id="88" dur="1" fill="hold">
                                          <p:stCondLst>
                                            <p:cond delay="0"/>
                                          </p:stCondLst>
                                        </p:cTn>
                                        <p:tgtEl>
                                          <p:spTgt spid="58"/>
                                        </p:tgtEl>
                                        <p:attrNameLst>
                                          <p:attrName>style.visibility</p:attrName>
                                        </p:attrNameLst>
                                      </p:cBhvr>
                                      <p:to>
                                        <p:strVal val="visible"/>
                                      </p:to>
                                    </p:set>
                                    <p:anim calcmode="lin" valueType="num">
                                      <p:cBhvr>
                                        <p:cTn id="89" dur="500" fill="hold"/>
                                        <p:tgtEl>
                                          <p:spTgt spid="58"/>
                                        </p:tgtEl>
                                        <p:attrNameLst>
                                          <p:attrName>ppt_w</p:attrName>
                                        </p:attrNameLst>
                                      </p:cBhvr>
                                      <p:tavLst>
                                        <p:tav tm="0">
                                          <p:val>
                                            <p:fltVal val="0"/>
                                          </p:val>
                                        </p:tav>
                                        <p:tav tm="100000">
                                          <p:val>
                                            <p:strVal val="#ppt_w"/>
                                          </p:val>
                                        </p:tav>
                                      </p:tavLst>
                                    </p:anim>
                                    <p:anim calcmode="lin" valueType="num">
                                      <p:cBhvr>
                                        <p:cTn id="90" dur="500" fill="hold"/>
                                        <p:tgtEl>
                                          <p:spTgt spid="58"/>
                                        </p:tgtEl>
                                        <p:attrNameLst>
                                          <p:attrName>ppt_h</p:attrName>
                                        </p:attrNameLst>
                                      </p:cBhvr>
                                      <p:tavLst>
                                        <p:tav tm="0">
                                          <p:val>
                                            <p:fltVal val="0"/>
                                          </p:val>
                                        </p:tav>
                                        <p:tav tm="100000">
                                          <p:val>
                                            <p:strVal val="#ppt_h"/>
                                          </p:val>
                                        </p:tav>
                                      </p:tavLst>
                                    </p:anim>
                                    <p:animEffect transition="in" filter="fade">
                                      <p:cBhvr>
                                        <p:cTn id="91" dur="500"/>
                                        <p:tgtEl>
                                          <p:spTgt spid="58"/>
                                        </p:tgtEl>
                                      </p:cBhvr>
                                    </p:animEffect>
                                  </p:childTnLst>
                                </p:cTn>
                              </p:par>
                            </p:childTnLst>
                          </p:cTn>
                        </p:par>
                        <p:par>
                          <p:cTn id="92" fill="hold">
                            <p:stCondLst>
                              <p:cond delay="7500"/>
                            </p:stCondLst>
                            <p:childTnLst>
                              <p:par>
                                <p:cTn id="93" presetID="53" presetClass="entr" presetSubtype="16" fill="hold" grpId="0" nodeType="afterEffect">
                                  <p:stCondLst>
                                    <p:cond delay="0"/>
                                  </p:stCondLst>
                                  <p:childTnLst>
                                    <p:set>
                                      <p:cBhvr>
                                        <p:cTn id="94" dur="1" fill="hold">
                                          <p:stCondLst>
                                            <p:cond delay="0"/>
                                          </p:stCondLst>
                                        </p:cTn>
                                        <p:tgtEl>
                                          <p:spTgt spid="59"/>
                                        </p:tgtEl>
                                        <p:attrNameLst>
                                          <p:attrName>style.visibility</p:attrName>
                                        </p:attrNameLst>
                                      </p:cBhvr>
                                      <p:to>
                                        <p:strVal val="visible"/>
                                      </p:to>
                                    </p:set>
                                    <p:anim calcmode="lin" valueType="num">
                                      <p:cBhvr>
                                        <p:cTn id="95" dur="500" fill="hold"/>
                                        <p:tgtEl>
                                          <p:spTgt spid="59"/>
                                        </p:tgtEl>
                                        <p:attrNameLst>
                                          <p:attrName>ppt_w</p:attrName>
                                        </p:attrNameLst>
                                      </p:cBhvr>
                                      <p:tavLst>
                                        <p:tav tm="0">
                                          <p:val>
                                            <p:fltVal val="0"/>
                                          </p:val>
                                        </p:tav>
                                        <p:tav tm="100000">
                                          <p:val>
                                            <p:strVal val="#ppt_w"/>
                                          </p:val>
                                        </p:tav>
                                      </p:tavLst>
                                    </p:anim>
                                    <p:anim calcmode="lin" valueType="num">
                                      <p:cBhvr>
                                        <p:cTn id="96" dur="500" fill="hold"/>
                                        <p:tgtEl>
                                          <p:spTgt spid="59"/>
                                        </p:tgtEl>
                                        <p:attrNameLst>
                                          <p:attrName>ppt_h</p:attrName>
                                        </p:attrNameLst>
                                      </p:cBhvr>
                                      <p:tavLst>
                                        <p:tav tm="0">
                                          <p:val>
                                            <p:fltVal val="0"/>
                                          </p:val>
                                        </p:tav>
                                        <p:tav tm="100000">
                                          <p:val>
                                            <p:strVal val="#ppt_h"/>
                                          </p:val>
                                        </p:tav>
                                      </p:tavLst>
                                    </p:anim>
                                    <p:animEffect transition="in" filter="fade">
                                      <p:cBhvr>
                                        <p:cTn id="97"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build="p">
        <p:tmplLst>
          <p:tmpl lvl="1">
            <p:tnLst>
              <p:par>
                <p:cTn presetID="53" presetClass="entr" presetSubtype="16" fill="hold" nodeType="afterEffect">
                  <p:stCondLst>
                    <p:cond delay="0"/>
                  </p:stCondLst>
                  <p:childTnLst>
                    <p:set>
                      <p:cBhvr>
                        <p:cTn dur="1" fill="hold">
                          <p:stCondLst>
                            <p:cond delay="0"/>
                          </p:stCondLst>
                        </p:cTn>
                        <p:tgtEl>
                          <p:spTgt spid="31"/>
                        </p:tgtEl>
                        <p:attrNameLst>
                          <p:attrName>style.visibility</p:attrName>
                        </p:attrNameLst>
                      </p:cBhvr>
                      <p:to>
                        <p:strVal val="visible"/>
                      </p:to>
                    </p:set>
                    <p:anim calcmode="lin" valueType="num">
                      <p:cBhvr>
                        <p:cTn dur="500" fill="hold"/>
                        <p:tgtEl>
                          <p:spTgt spid="31"/>
                        </p:tgtEl>
                        <p:attrNameLst>
                          <p:attrName>ppt_w</p:attrName>
                        </p:attrNameLst>
                      </p:cBhvr>
                      <p:tavLst>
                        <p:tav tm="0">
                          <p:val>
                            <p:fltVal val="0"/>
                          </p:val>
                        </p:tav>
                        <p:tav tm="100000">
                          <p:val>
                            <p:strVal val="#ppt_w"/>
                          </p:val>
                        </p:tav>
                      </p:tavLst>
                    </p:anim>
                    <p:anim calcmode="lin" valueType="num">
                      <p:cBhvr>
                        <p:cTn dur="500" fill="hold"/>
                        <p:tgtEl>
                          <p:spTgt spid="31"/>
                        </p:tgtEl>
                        <p:attrNameLst>
                          <p:attrName>ppt_h</p:attrName>
                        </p:attrNameLst>
                      </p:cBhvr>
                      <p:tavLst>
                        <p:tav tm="0">
                          <p:val>
                            <p:fltVal val="0"/>
                          </p:val>
                        </p:tav>
                        <p:tav tm="100000">
                          <p:val>
                            <p:strVal val="#ppt_h"/>
                          </p:val>
                        </p:tav>
                      </p:tavLst>
                    </p:anim>
                    <p:animEffect transition="in" filter="fade">
                      <p:cBhvr>
                        <p:cTn dur="500"/>
                        <p:tgtEl>
                          <p:spTgt spid="31"/>
                        </p:tgtEl>
                      </p:cBhvr>
                    </p:animEffect>
                  </p:childTnLst>
                </p:cTn>
              </p:par>
            </p:tnLst>
          </p:tmpl>
        </p:tmplLst>
      </p:bldP>
      <p:bldP spid="32" grpId="0" build="p">
        <p:tmplLst>
          <p:tmpl lvl="1">
            <p:tnLst>
              <p:par>
                <p:cTn presetID="53" presetClass="entr" presetSubtype="16"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 calcmode="lin" valueType="num">
                      <p:cBhvr>
                        <p:cTn dur="500" fill="hold"/>
                        <p:tgtEl>
                          <p:spTgt spid="32"/>
                        </p:tgtEl>
                        <p:attrNameLst>
                          <p:attrName>ppt_w</p:attrName>
                        </p:attrNameLst>
                      </p:cBhvr>
                      <p:tavLst>
                        <p:tav tm="0">
                          <p:val>
                            <p:fltVal val="0"/>
                          </p:val>
                        </p:tav>
                        <p:tav tm="100000">
                          <p:val>
                            <p:strVal val="#ppt_w"/>
                          </p:val>
                        </p:tav>
                      </p:tavLst>
                    </p:anim>
                    <p:anim calcmode="lin" valueType="num">
                      <p:cBhvr>
                        <p:cTn dur="500" fill="hold"/>
                        <p:tgtEl>
                          <p:spTgt spid="32"/>
                        </p:tgtEl>
                        <p:attrNameLst>
                          <p:attrName>ppt_h</p:attrName>
                        </p:attrNameLst>
                      </p:cBhvr>
                      <p:tavLst>
                        <p:tav tm="0">
                          <p:val>
                            <p:fltVal val="0"/>
                          </p:val>
                        </p:tav>
                        <p:tav tm="100000">
                          <p:val>
                            <p:strVal val="#ppt_h"/>
                          </p:val>
                        </p:tav>
                      </p:tavLst>
                    </p:anim>
                    <p:animEffect transition="in" filter="fade">
                      <p:cBhvr>
                        <p:cTn dur="500"/>
                        <p:tgtEl>
                          <p:spTgt spid="32"/>
                        </p:tgtEl>
                      </p:cBhvr>
                    </p:animEffect>
                  </p:childTnLst>
                </p:cTn>
              </p:par>
            </p:tnLst>
          </p:tmpl>
        </p:tmplLst>
      </p:bldP>
      <p:bldP spid="46" grpId="0" animBg="1"/>
      <p:bldP spid="47" grpId="0" animBg="1"/>
      <p:bldP spid="48" grpId="0" animBg="1"/>
      <p:bldP spid="49" grpId="0" animBg="1"/>
      <p:bldP spid="51" grpId="0" animBg="1"/>
      <p:bldP spid="52" grpId="0" animBg="1"/>
      <p:bldP spid="53" grpId="0" animBg="1"/>
      <p:bldP spid="54" grpId="0" animBg="1"/>
      <p:bldP spid="55" grpId="0" animBg="1"/>
      <p:bldP spid="56" grpId="0" animBg="1"/>
      <p:bldP spid="57" grpId="0" animBg="1"/>
      <p:bldP spid="58" grpId="0" animBg="1"/>
      <p:bldP spid="59" grpId="0" animBg="1"/>
    </p:bldLst>
  </p:timing>
  <p:hf sldNum="0"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67_Image Layouts">
    <p:spTree>
      <p:nvGrpSpPr>
        <p:cNvPr id="1" name=""/>
        <p:cNvGrpSpPr/>
        <p:nvPr/>
      </p:nvGrpSpPr>
      <p:grpSpPr>
        <a:xfrm>
          <a:off x="0" y="0"/>
          <a:ext cx="0" cy="0"/>
          <a:chOff x="0" y="0"/>
          <a:chExt cx="0" cy="0"/>
        </a:xfrm>
      </p:grpSpPr>
      <p:sp>
        <p:nvSpPr>
          <p:cNvPr id="5" name="Picture Placeholder 7"/>
          <p:cNvSpPr>
            <a:spLocks noGrp="1"/>
          </p:cNvSpPr>
          <p:nvPr>
            <p:ph type="pic" sz="quarter" idx="10" hasCustomPrompt="1"/>
          </p:nvPr>
        </p:nvSpPr>
        <p:spPr>
          <a:xfrm>
            <a:off x="2667001" y="1141657"/>
            <a:ext cx="6477000" cy="1925052"/>
          </a:xfrm>
          <a:prstGeom prst="rect">
            <a:avLst/>
          </a:prstGeom>
          <a:solidFill>
            <a:schemeClr val="tx2">
              <a:lumMod val="10000"/>
              <a:lumOff val="90000"/>
            </a:schemeClr>
          </a:solidFill>
          <a:ln w="19050">
            <a:noFill/>
          </a:ln>
        </p:spPr>
        <p:txBody>
          <a:bodyPr lIns="0" tIns="91440" rIns="0" bIns="548640" anchor="b"/>
          <a:lstStyle>
            <a:lvl1pPr algn="ctr" rtl="0">
              <a:buNone/>
              <a:defRPr sz="1400">
                <a:solidFill>
                  <a:schemeClr val="tx1">
                    <a:lumMod val="75000"/>
                    <a:lumOff val="25000"/>
                  </a:schemeClr>
                </a:solidFill>
              </a:defRPr>
            </a:lvl1pPr>
          </a:lstStyle>
          <a:p>
            <a:r>
              <a:rPr lang="en-US" dirty="0"/>
              <a:t>Image Holder</a:t>
            </a:r>
          </a:p>
        </p:txBody>
      </p:sp>
      <p:sp>
        <p:nvSpPr>
          <p:cNvPr id="6" name="Text Placeholder 3">
            <a:extLst>
              <a:ext uri="{FF2B5EF4-FFF2-40B4-BE49-F238E27FC236}">
                <a16:creationId xmlns:a16="http://schemas.microsoft.com/office/drawing/2014/main" id="{04CC0CFA-F25B-47E0-A9BF-77114FD22A00}"/>
              </a:ext>
            </a:extLst>
          </p:cNvPr>
          <p:cNvSpPr>
            <a:spLocks noGrp="1"/>
          </p:cNvSpPr>
          <p:nvPr>
            <p:ph type="body" sz="half" idx="2" hasCustomPrompt="1"/>
          </p:nvPr>
        </p:nvSpPr>
        <p:spPr>
          <a:xfrm>
            <a:off x="381000" y="770021"/>
            <a:ext cx="8368364" cy="173255"/>
          </a:xfrm>
          <a:prstGeom prst="rect">
            <a:avLst/>
          </a:prstGeom>
        </p:spPr>
        <p:txBody>
          <a:bodyPr wrap="none" lIns="0" tIns="0" rIns="0" bIns="0" anchor="ctr">
            <a:noAutofit/>
          </a:bodyPr>
          <a:lstStyle>
            <a:lvl1pPr>
              <a:defRPr lang="en-US" sz="1600" b="0" baseline="0" dirty="0">
                <a:solidFill>
                  <a:schemeClr val="tx1">
                    <a:lumMod val="75000"/>
                    <a:lumOff val="25000"/>
                  </a:schemeClr>
                </a:solidFill>
                <a:latin typeface="+mj-lt"/>
                <a:ea typeface="Roboto" panose="02000000000000000000" pitchFamily="2" charset="0"/>
              </a:defRPr>
            </a:lvl1pPr>
          </a:lstStyle>
          <a:p>
            <a:pPr marL="0" lvl="0" indent="0">
              <a:buNone/>
            </a:pPr>
            <a:r>
              <a:rPr lang="en-US" dirty="0"/>
              <a:t>CLICK TO EDIT SUBTITLE</a:t>
            </a:r>
          </a:p>
        </p:txBody>
      </p:sp>
      <p:sp>
        <p:nvSpPr>
          <p:cNvPr id="7" name="Title 3">
            <a:extLst>
              <a:ext uri="{FF2B5EF4-FFF2-40B4-BE49-F238E27FC236}">
                <a16:creationId xmlns:a16="http://schemas.microsoft.com/office/drawing/2014/main" id="{245EFED9-922E-4D2A-B0FE-43CD4E79239B}"/>
              </a:ext>
            </a:extLst>
          </p:cNvPr>
          <p:cNvSpPr>
            <a:spLocks noGrp="1"/>
          </p:cNvSpPr>
          <p:nvPr>
            <p:ph type="title" hasCustomPrompt="1"/>
          </p:nvPr>
        </p:nvSpPr>
        <p:spPr>
          <a:xfrm>
            <a:off x="381000" y="283980"/>
            <a:ext cx="7886700" cy="468312"/>
          </a:xfrm>
          <a:prstGeom prst="rect">
            <a:avLst/>
          </a:prstGeom>
        </p:spPr>
        <p:txBody>
          <a:bodyPr wrap="square" lIns="0" tIns="0" rIns="0" bIns="0"/>
          <a:lstStyle>
            <a:lvl1pPr algn="l">
              <a:defRPr sz="2400">
                <a:solidFill>
                  <a:schemeClr val="accent5"/>
                </a:solidFill>
              </a:defRPr>
            </a:lvl1pPr>
          </a:lstStyle>
          <a:p>
            <a:r>
              <a:rPr lang="en-US" dirty="0"/>
              <a:t>CLICK TO EDIT MASTER TITLE STYLE</a:t>
            </a:r>
            <a:endParaRPr lang="de-DE" dirty="0"/>
          </a:p>
        </p:txBody>
      </p:sp>
    </p:spTree>
    <p:extLst>
      <p:ext uri="{BB962C8B-B14F-4D97-AF65-F5344CB8AC3E}">
        <p14:creationId xmlns:p14="http://schemas.microsoft.com/office/powerpoint/2010/main" val="285809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hf sldNum="0"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68_Image Layouts">
    <p:spTree>
      <p:nvGrpSpPr>
        <p:cNvPr id="1" name=""/>
        <p:cNvGrpSpPr/>
        <p:nvPr/>
      </p:nvGrpSpPr>
      <p:grpSpPr>
        <a:xfrm>
          <a:off x="0" y="0"/>
          <a:ext cx="0" cy="0"/>
          <a:chOff x="0" y="0"/>
          <a:chExt cx="0" cy="0"/>
        </a:xfrm>
      </p:grpSpPr>
      <p:sp>
        <p:nvSpPr>
          <p:cNvPr id="5" name="Picture Placeholder 7"/>
          <p:cNvSpPr>
            <a:spLocks noGrp="1"/>
          </p:cNvSpPr>
          <p:nvPr>
            <p:ph type="pic" sz="quarter" idx="10" hasCustomPrompt="1"/>
          </p:nvPr>
        </p:nvSpPr>
        <p:spPr>
          <a:xfrm>
            <a:off x="0" y="1141656"/>
            <a:ext cx="9144001" cy="2344493"/>
          </a:xfrm>
          <a:prstGeom prst="rect">
            <a:avLst/>
          </a:prstGeom>
          <a:solidFill>
            <a:schemeClr val="tx2">
              <a:lumMod val="10000"/>
              <a:lumOff val="90000"/>
            </a:schemeClr>
          </a:solidFill>
          <a:ln w="19050">
            <a:noFill/>
          </a:ln>
        </p:spPr>
        <p:txBody>
          <a:bodyPr lIns="0" tIns="91440" rIns="0" bIns="548640" anchor="b"/>
          <a:lstStyle>
            <a:lvl1pPr algn="ctr" rtl="0">
              <a:buNone/>
              <a:defRPr sz="1400">
                <a:solidFill>
                  <a:schemeClr val="tx1">
                    <a:lumMod val="75000"/>
                    <a:lumOff val="25000"/>
                  </a:schemeClr>
                </a:solidFill>
              </a:defRPr>
            </a:lvl1pPr>
          </a:lstStyle>
          <a:p>
            <a:r>
              <a:rPr lang="en-US" dirty="0"/>
              <a:t>Image Holder</a:t>
            </a:r>
          </a:p>
        </p:txBody>
      </p:sp>
      <p:sp>
        <p:nvSpPr>
          <p:cNvPr id="6" name="Text Placeholder 3">
            <a:extLst>
              <a:ext uri="{FF2B5EF4-FFF2-40B4-BE49-F238E27FC236}">
                <a16:creationId xmlns:a16="http://schemas.microsoft.com/office/drawing/2014/main" id="{B1CCF5BF-0680-43A2-B12C-C8D478704867}"/>
              </a:ext>
            </a:extLst>
          </p:cNvPr>
          <p:cNvSpPr>
            <a:spLocks noGrp="1"/>
          </p:cNvSpPr>
          <p:nvPr>
            <p:ph type="body" sz="half" idx="2" hasCustomPrompt="1"/>
          </p:nvPr>
        </p:nvSpPr>
        <p:spPr>
          <a:xfrm>
            <a:off x="381000" y="770021"/>
            <a:ext cx="8368364" cy="173255"/>
          </a:xfrm>
          <a:prstGeom prst="rect">
            <a:avLst/>
          </a:prstGeom>
        </p:spPr>
        <p:txBody>
          <a:bodyPr wrap="none" lIns="0" tIns="0" rIns="0" bIns="0" anchor="ctr">
            <a:noAutofit/>
          </a:bodyPr>
          <a:lstStyle>
            <a:lvl1pPr algn="l">
              <a:defRPr lang="en-US" sz="1600" b="0" baseline="0" dirty="0">
                <a:solidFill>
                  <a:schemeClr val="tx1">
                    <a:lumMod val="75000"/>
                    <a:lumOff val="25000"/>
                  </a:schemeClr>
                </a:solidFill>
                <a:latin typeface="+mj-lt"/>
                <a:ea typeface="Roboto" panose="02000000000000000000" pitchFamily="2" charset="0"/>
              </a:defRPr>
            </a:lvl1pPr>
          </a:lstStyle>
          <a:p>
            <a:pPr marL="0" lvl="0" indent="0">
              <a:buNone/>
            </a:pPr>
            <a:r>
              <a:rPr lang="en-US" dirty="0"/>
              <a:t>CLICK TO EDIT SUBTITLE</a:t>
            </a:r>
          </a:p>
        </p:txBody>
      </p:sp>
      <p:sp>
        <p:nvSpPr>
          <p:cNvPr id="7" name="Title 3">
            <a:extLst>
              <a:ext uri="{FF2B5EF4-FFF2-40B4-BE49-F238E27FC236}">
                <a16:creationId xmlns:a16="http://schemas.microsoft.com/office/drawing/2014/main" id="{114232D1-4361-4BB6-9267-01A69A4E07E5}"/>
              </a:ext>
            </a:extLst>
          </p:cNvPr>
          <p:cNvSpPr>
            <a:spLocks noGrp="1"/>
          </p:cNvSpPr>
          <p:nvPr>
            <p:ph type="title" hasCustomPrompt="1"/>
          </p:nvPr>
        </p:nvSpPr>
        <p:spPr>
          <a:xfrm>
            <a:off x="381000" y="283980"/>
            <a:ext cx="7886700" cy="468312"/>
          </a:xfrm>
          <a:prstGeom prst="rect">
            <a:avLst/>
          </a:prstGeom>
        </p:spPr>
        <p:txBody>
          <a:bodyPr wrap="square" lIns="0" tIns="0" rIns="0" bIns="0"/>
          <a:lstStyle>
            <a:lvl1pPr algn="l" defTabSz="914400" rtl="0" eaLnBrk="1" latinLnBrk="0" hangingPunct="1">
              <a:spcBef>
                <a:spcPct val="0"/>
              </a:spcBef>
              <a:buNone/>
              <a:defRPr lang="de-DE" sz="2400" kern="1200" cap="all" dirty="0">
                <a:solidFill>
                  <a:schemeClr val="accent5"/>
                </a:solidFill>
                <a:latin typeface="+mj-lt"/>
                <a:ea typeface="+mj-ea"/>
                <a:cs typeface="+mj-cs"/>
              </a:defRPr>
            </a:lvl1pPr>
          </a:lstStyle>
          <a:p>
            <a:r>
              <a:rPr lang="en-US" dirty="0"/>
              <a:t>CLICK TO EDIT MASTER TITLE STYLE</a:t>
            </a:r>
            <a:endParaRPr lang="de-DE" dirty="0"/>
          </a:p>
        </p:txBody>
      </p:sp>
    </p:spTree>
    <p:extLst>
      <p:ext uri="{BB962C8B-B14F-4D97-AF65-F5344CB8AC3E}">
        <p14:creationId xmlns:p14="http://schemas.microsoft.com/office/powerpoint/2010/main" val="3392121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hf sldNum="0"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1_Vision/Mission01">
    <p:spTree>
      <p:nvGrpSpPr>
        <p:cNvPr id="1" name=""/>
        <p:cNvGrpSpPr/>
        <p:nvPr/>
      </p:nvGrpSpPr>
      <p:grpSpPr>
        <a:xfrm>
          <a:off x="0" y="0"/>
          <a:ext cx="0" cy="0"/>
          <a:chOff x="0" y="0"/>
          <a:chExt cx="0" cy="0"/>
        </a:xfrm>
      </p:grpSpPr>
      <p:sp>
        <p:nvSpPr>
          <p:cNvPr id="6" name="Picture Placeholder 5"/>
          <p:cNvSpPr>
            <a:spLocks noGrp="1"/>
          </p:cNvSpPr>
          <p:nvPr>
            <p:ph type="pic" sz="quarter" idx="10" hasCustomPrompt="1"/>
          </p:nvPr>
        </p:nvSpPr>
        <p:spPr>
          <a:xfrm>
            <a:off x="2983832" y="-9626"/>
            <a:ext cx="6160168" cy="5155973"/>
          </a:xfrm>
          <a:custGeom>
            <a:avLst/>
            <a:gdLst>
              <a:gd name="connsiteX0" fmla="*/ 0 w 4572000"/>
              <a:gd name="connsiteY0" fmla="*/ 0 h 5146348"/>
              <a:gd name="connsiteX1" fmla="*/ 4572000 w 4572000"/>
              <a:gd name="connsiteY1" fmla="*/ 0 h 5146348"/>
              <a:gd name="connsiteX2" fmla="*/ 4572000 w 4572000"/>
              <a:gd name="connsiteY2" fmla="*/ 5143500 h 5146348"/>
              <a:gd name="connsiteX3" fmla="*/ 4533900 w 4572000"/>
              <a:gd name="connsiteY3" fmla="*/ 5146348 h 5146348"/>
              <a:gd name="connsiteX4" fmla="*/ 4533900 w 4572000"/>
              <a:gd name="connsiteY4" fmla="*/ 5143500 h 5146348"/>
              <a:gd name="connsiteX5" fmla="*/ 2439163 w 4572000"/>
              <a:gd name="connsiteY5" fmla="*/ 5143500 h 5146348"/>
              <a:gd name="connsiteX0" fmla="*/ 0 w 6160168"/>
              <a:gd name="connsiteY0" fmla="*/ 0 h 5155973"/>
              <a:gd name="connsiteX1" fmla="*/ 6160168 w 6160168"/>
              <a:gd name="connsiteY1" fmla="*/ 9625 h 5155973"/>
              <a:gd name="connsiteX2" fmla="*/ 6160168 w 6160168"/>
              <a:gd name="connsiteY2" fmla="*/ 5153125 h 5155973"/>
              <a:gd name="connsiteX3" fmla="*/ 6122068 w 6160168"/>
              <a:gd name="connsiteY3" fmla="*/ 5155973 h 5155973"/>
              <a:gd name="connsiteX4" fmla="*/ 6122068 w 6160168"/>
              <a:gd name="connsiteY4" fmla="*/ 5153125 h 5155973"/>
              <a:gd name="connsiteX5" fmla="*/ 4027331 w 6160168"/>
              <a:gd name="connsiteY5" fmla="*/ 5153125 h 5155973"/>
              <a:gd name="connsiteX6" fmla="*/ 0 w 6160168"/>
              <a:gd name="connsiteY6" fmla="*/ 0 h 5155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60168" h="5155973">
                <a:moveTo>
                  <a:pt x="0" y="0"/>
                </a:moveTo>
                <a:lnTo>
                  <a:pt x="6160168" y="9625"/>
                </a:lnTo>
                <a:lnTo>
                  <a:pt x="6160168" y="5153125"/>
                </a:lnTo>
                <a:lnTo>
                  <a:pt x="6122068" y="5155973"/>
                </a:lnTo>
                <a:lnTo>
                  <a:pt x="6122068" y="5153125"/>
                </a:lnTo>
                <a:lnTo>
                  <a:pt x="4027331" y="5153125"/>
                </a:lnTo>
                <a:cubicBezTo>
                  <a:pt x="3214277" y="3438625"/>
                  <a:pt x="813054" y="1714500"/>
                  <a:pt x="0" y="0"/>
                </a:cubicBezTo>
                <a:close/>
              </a:path>
            </a:pathLst>
          </a:custGeom>
          <a:solidFill>
            <a:schemeClr val="tx2">
              <a:lumMod val="10000"/>
              <a:lumOff val="90000"/>
            </a:schemeClr>
          </a:solidFill>
          <a:ln w="19050">
            <a:noFill/>
          </a:ln>
        </p:spPr>
        <p:txBody>
          <a:bodyPr wrap="square" tIns="822960" bIns="0" anchor="ctr">
            <a:noAutofit/>
          </a:bodyPr>
          <a:lstStyle>
            <a:lvl1pPr algn="ctr" rtl="0">
              <a:buNone/>
              <a:defRPr sz="1400">
                <a:ln>
                  <a:noFill/>
                </a:ln>
                <a:solidFill>
                  <a:schemeClr val="tx1">
                    <a:lumMod val="50000"/>
                    <a:lumOff val="50000"/>
                  </a:schemeClr>
                </a:solidFill>
              </a:defRPr>
            </a:lvl1pPr>
          </a:lstStyle>
          <a:p>
            <a:r>
              <a:rPr lang="en-US" dirty="0"/>
              <a:t>Image Holder</a:t>
            </a:r>
          </a:p>
        </p:txBody>
      </p:sp>
      <p:sp>
        <p:nvSpPr>
          <p:cNvPr id="5" name="Text Placeholder 3">
            <a:extLst>
              <a:ext uri="{FF2B5EF4-FFF2-40B4-BE49-F238E27FC236}">
                <a16:creationId xmlns:a16="http://schemas.microsoft.com/office/drawing/2014/main" id="{46F62224-3300-4248-87F7-88B0FD16FE03}"/>
              </a:ext>
            </a:extLst>
          </p:cNvPr>
          <p:cNvSpPr>
            <a:spLocks noGrp="1"/>
          </p:cNvSpPr>
          <p:nvPr>
            <p:ph type="body" sz="half" idx="2" hasCustomPrompt="1"/>
          </p:nvPr>
        </p:nvSpPr>
        <p:spPr>
          <a:xfrm>
            <a:off x="381000" y="770021"/>
            <a:ext cx="8368364" cy="173255"/>
          </a:xfrm>
          <a:prstGeom prst="rect">
            <a:avLst/>
          </a:prstGeom>
        </p:spPr>
        <p:txBody>
          <a:bodyPr wrap="none" lIns="0" tIns="0" rIns="0" bIns="0" anchor="ctr">
            <a:noAutofit/>
          </a:bodyPr>
          <a:lstStyle>
            <a:lvl1pPr>
              <a:defRPr lang="en-US" sz="1600" b="0" baseline="0" dirty="0">
                <a:solidFill>
                  <a:schemeClr val="tx1">
                    <a:lumMod val="75000"/>
                    <a:lumOff val="25000"/>
                  </a:schemeClr>
                </a:solidFill>
                <a:latin typeface="+mj-lt"/>
                <a:ea typeface="Roboto" panose="02000000000000000000" pitchFamily="2" charset="0"/>
              </a:defRPr>
            </a:lvl1pPr>
          </a:lstStyle>
          <a:p>
            <a:pPr marL="0" lvl="0" indent="0">
              <a:buNone/>
            </a:pPr>
            <a:r>
              <a:rPr lang="en-US" dirty="0"/>
              <a:t>CLICK TO EDIT SUBTITLE</a:t>
            </a:r>
          </a:p>
        </p:txBody>
      </p:sp>
      <p:sp>
        <p:nvSpPr>
          <p:cNvPr id="7" name="Title 3">
            <a:extLst>
              <a:ext uri="{FF2B5EF4-FFF2-40B4-BE49-F238E27FC236}">
                <a16:creationId xmlns:a16="http://schemas.microsoft.com/office/drawing/2014/main" id="{532D63C6-AD40-4BC1-B7C3-584074C3CE75}"/>
              </a:ext>
            </a:extLst>
          </p:cNvPr>
          <p:cNvSpPr>
            <a:spLocks noGrp="1"/>
          </p:cNvSpPr>
          <p:nvPr>
            <p:ph type="title" hasCustomPrompt="1"/>
          </p:nvPr>
        </p:nvSpPr>
        <p:spPr>
          <a:xfrm>
            <a:off x="381000" y="283980"/>
            <a:ext cx="7886700" cy="468312"/>
          </a:xfrm>
          <a:prstGeom prst="rect">
            <a:avLst/>
          </a:prstGeom>
        </p:spPr>
        <p:txBody>
          <a:bodyPr wrap="square" lIns="0" tIns="0" rIns="0" bIns="0"/>
          <a:lstStyle>
            <a:lvl1pPr algn="l">
              <a:defRPr sz="2400">
                <a:solidFill>
                  <a:schemeClr val="accent5"/>
                </a:solidFill>
              </a:defRPr>
            </a:lvl1pPr>
          </a:lstStyle>
          <a:p>
            <a:r>
              <a:rPr lang="en-US" dirty="0"/>
              <a:t>CLICK TO EDIT MASTER TITLE STYLE</a:t>
            </a:r>
            <a:endParaRPr lang="de-DE" dirty="0"/>
          </a:p>
        </p:txBody>
      </p:sp>
    </p:spTree>
    <p:extLst>
      <p:ext uri="{BB962C8B-B14F-4D97-AF65-F5344CB8AC3E}">
        <p14:creationId xmlns:p14="http://schemas.microsoft.com/office/powerpoint/2010/main" val="1852224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40000" decel="4000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hf sldNum="0"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6_Image Layouts">
    <p:spTree>
      <p:nvGrpSpPr>
        <p:cNvPr id="1" name=""/>
        <p:cNvGrpSpPr/>
        <p:nvPr/>
      </p:nvGrpSpPr>
      <p:grpSpPr>
        <a:xfrm>
          <a:off x="0" y="0"/>
          <a:ext cx="0" cy="0"/>
          <a:chOff x="0" y="0"/>
          <a:chExt cx="0" cy="0"/>
        </a:xfrm>
      </p:grpSpPr>
      <p:sp>
        <p:nvSpPr>
          <p:cNvPr id="27" name="Picture Placeholder 7"/>
          <p:cNvSpPr>
            <a:spLocks noGrp="1"/>
          </p:cNvSpPr>
          <p:nvPr>
            <p:ph type="pic" sz="quarter" idx="10" hasCustomPrompt="1"/>
          </p:nvPr>
        </p:nvSpPr>
        <p:spPr>
          <a:xfrm>
            <a:off x="0" y="1162050"/>
            <a:ext cx="9144000" cy="2085975"/>
          </a:xfrm>
          <a:prstGeom prst="rect">
            <a:avLst/>
          </a:prstGeom>
          <a:solidFill>
            <a:schemeClr val="bg2">
              <a:lumMod val="95000"/>
            </a:schemeClr>
          </a:solidFill>
          <a:ln w="19050">
            <a:noFill/>
          </a:ln>
        </p:spPr>
        <p:txBody>
          <a:bodyPr lIns="0" tIns="91440" rIns="0" bIns="457200" anchor="b"/>
          <a:lstStyle>
            <a:lvl1pPr algn="ctr" rtl="0">
              <a:buNone/>
              <a:defRPr sz="1400">
                <a:solidFill>
                  <a:schemeClr val="tx1">
                    <a:lumMod val="75000"/>
                    <a:lumOff val="25000"/>
                  </a:schemeClr>
                </a:solidFill>
              </a:defRPr>
            </a:lvl1pPr>
          </a:lstStyle>
          <a:p>
            <a:r>
              <a:rPr lang="en-US" dirty="0"/>
              <a:t>Image Holder</a:t>
            </a:r>
          </a:p>
        </p:txBody>
      </p:sp>
      <p:sp>
        <p:nvSpPr>
          <p:cNvPr id="5" name="Text Placeholder 3">
            <a:extLst>
              <a:ext uri="{FF2B5EF4-FFF2-40B4-BE49-F238E27FC236}">
                <a16:creationId xmlns:a16="http://schemas.microsoft.com/office/drawing/2014/main" id="{5625E874-4283-4B67-B898-B8CB44F78B7A}"/>
              </a:ext>
            </a:extLst>
          </p:cNvPr>
          <p:cNvSpPr>
            <a:spLocks noGrp="1"/>
          </p:cNvSpPr>
          <p:nvPr>
            <p:ph type="body" sz="half" idx="2" hasCustomPrompt="1"/>
          </p:nvPr>
        </p:nvSpPr>
        <p:spPr>
          <a:xfrm>
            <a:off x="381000" y="770021"/>
            <a:ext cx="8368364" cy="173255"/>
          </a:xfrm>
          <a:prstGeom prst="rect">
            <a:avLst/>
          </a:prstGeom>
        </p:spPr>
        <p:txBody>
          <a:bodyPr wrap="none" lIns="0" tIns="0" rIns="0" bIns="0" anchor="ctr">
            <a:noAutofit/>
          </a:bodyPr>
          <a:lstStyle>
            <a:lvl1pPr>
              <a:defRPr lang="en-US" sz="1600" b="0" baseline="0" dirty="0">
                <a:solidFill>
                  <a:schemeClr val="tx1">
                    <a:lumMod val="75000"/>
                    <a:lumOff val="25000"/>
                  </a:schemeClr>
                </a:solidFill>
                <a:latin typeface="+mj-lt"/>
                <a:ea typeface="Roboto" panose="02000000000000000000" pitchFamily="2" charset="0"/>
              </a:defRPr>
            </a:lvl1pPr>
          </a:lstStyle>
          <a:p>
            <a:pPr marL="0" lvl="0" indent="0">
              <a:buNone/>
            </a:pPr>
            <a:r>
              <a:rPr lang="en-US" dirty="0"/>
              <a:t>CLICK TO EDIT SUBTITLE</a:t>
            </a:r>
          </a:p>
        </p:txBody>
      </p:sp>
      <p:sp>
        <p:nvSpPr>
          <p:cNvPr id="6" name="Title 3">
            <a:extLst>
              <a:ext uri="{FF2B5EF4-FFF2-40B4-BE49-F238E27FC236}">
                <a16:creationId xmlns:a16="http://schemas.microsoft.com/office/drawing/2014/main" id="{BDAA199B-14FB-4557-9BCB-0FD1D5AFCB17}"/>
              </a:ext>
            </a:extLst>
          </p:cNvPr>
          <p:cNvSpPr>
            <a:spLocks noGrp="1"/>
          </p:cNvSpPr>
          <p:nvPr>
            <p:ph type="title" hasCustomPrompt="1"/>
          </p:nvPr>
        </p:nvSpPr>
        <p:spPr>
          <a:xfrm>
            <a:off x="381000" y="283980"/>
            <a:ext cx="7886700" cy="468312"/>
          </a:xfrm>
          <a:prstGeom prst="rect">
            <a:avLst/>
          </a:prstGeom>
        </p:spPr>
        <p:txBody>
          <a:bodyPr wrap="square" lIns="0" tIns="0" rIns="0" bIns="0"/>
          <a:lstStyle>
            <a:lvl1pPr algn="l">
              <a:defRPr sz="2400">
                <a:solidFill>
                  <a:schemeClr val="accent5"/>
                </a:solidFill>
              </a:defRPr>
            </a:lvl1pPr>
          </a:lstStyle>
          <a:p>
            <a:r>
              <a:rPr lang="en-US" dirty="0"/>
              <a:t>CLICK TO EDIT MASTER TITLE STYLE</a:t>
            </a:r>
            <a:endParaRPr lang="de-DE" dirty="0"/>
          </a:p>
        </p:txBody>
      </p:sp>
    </p:spTree>
    <p:extLst>
      <p:ext uri="{BB962C8B-B14F-4D97-AF65-F5344CB8AC3E}">
        <p14:creationId xmlns:p14="http://schemas.microsoft.com/office/powerpoint/2010/main" val="1713070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up)">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hf sldNum="0"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7_Image Layouts">
    <p:spTree>
      <p:nvGrpSpPr>
        <p:cNvPr id="1" name=""/>
        <p:cNvGrpSpPr/>
        <p:nvPr/>
      </p:nvGrpSpPr>
      <p:grpSpPr>
        <a:xfrm>
          <a:off x="0" y="0"/>
          <a:ext cx="0" cy="0"/>
          <a:chOff x="0" y="0"/>
          <a:chExt cx="0" cy="0"/>
        </a:xfrm>
      </p:grpSpPr>
      <p:sp>
        <p:nvSpPr>
          <p:cNvPr id="27" name="Picture Placeholder 7"/>
          <p:cNvSpPr>
            <a:spLocks noGrp="1"/>
          </p:cNvSpPr>
          <p:nvPr>
            <p:ph type="pic" sz="quarter" idx="10" hasCustomPrompt="1"/>
          </p:nvPr>
        </p:nvSpPr>
        <p:spPr>
          <a:xfrm>
            <a:off x="0" y="1123950"/>
            <a:ext cx="9144000" cy="2667000"/>
          </a:xfrm>
          <a:prstGeom prst="rect">
            <a:avLst/>
          </a:prstGeom>
          <a:solidFill>
            <a:schemeClr val="bg2">
              <a:lumMod val="85000"/>
            </a:schemeClr>
          </a:solidFill>
          <a:ln w="19050">
            <a:noFill/>
          </a:ln>
        </p:spPr>
        <p:txBody>
          <a:bodyPr lIns="0" tIns="91440" rIns="0" bIns="457200" anchor="b"/>
          <a:lstStyle>
            <a:lvl1pPr algn="ctr" rtl="0">
              <a:buNone/>
              <a:defRPr sz="1400">
                <a:solidFill>
                  <a:schemeClr val="tx1">
                    <a:lumMod val="75000"/>
                    <a:lumOff val="25000"/>
                  </a:schemeClr>
                </a:solidFill>
              </a:defRPr>
            </a:lvl1pPr>
          </a:lstStyle>
          <a:p>
            <a:r>
              <a:rPr lang="en-US" dirty="0"/>
              <a:t>Image Holder</a:t>
            </a:r>
          </a:p>
        </p:txBody>
      </p:sp>
      <p:sp>
        <p:nvSpPr>
          <p:cNvPr id="5" name="Text Placeholder 3">
            <a:extLst>
              <a:ext uri="{FF2B5EF4-FFF2-40B4-BE49-F238E27FC236}">
                <a16:creationId xmlns:a16="http://schemas.microsoft.com/office/drawing/2014/main" id="{2923A3E3-D3C8-4EA3-85B8-B1570A35280D}"/>
              </a:ext>
            </a:extLst>
          </p:cNvPr>
          <p:cNvSpPr>
            <a:spLocks noGrp="1"/>
          </p:cNvSpPr>
          <p:nvPr>
            <p:ph type="body" sz="half" idx="2" hasCustomPrompt="1"/>
          </p:nvPr>
        </p:nvSpPr>
        <p:spPr>
          <a:xfrm>
            <a:off x="381000" y="770021"/>
            <a:ext cx="8368364" cy="173255"/>
          </a:xfrm>
          <a:prstGeom prst="rect">
            <a:avLst/>
          </a:prstGeom>
        </p:spPr>
        <p:txBody>
          <a:bodyPr wrap="none" lIns="0" tIns="0" rIns="0" bIns="0" anchor="ctr">
            <a:noAutofit/>
          </a:bodyPr>
          <a:lstStyle>
            <a:lvl1pPr algn="l">
              <a:defRPr lang="en-US" sz="1600" b="0" baseline="0" dirty="0">
                <a:solidFill>
                  <a:schemeClr val="tx1">
                    <a:lumMod val="75000"/>
                    <a:lumOff val="25000"/>
                  </a:schemeClr>
                </a:solidFill>
                <a:latin typeface="+mj-lt"/>
                <a:ea typeface="Roboto" panose="02000000000000000000" pitchFamily="2" charset="0"/>
              </a:defRPr>
            </a:lvl1pPr>
          </a:lstStyle>
          <a:p>
            <a:pPr marL="0" lvl="0" indent="0">
              <a:buNone/>
            </a:pPr>
            <a:r>
              <a:rPr lang="en-US" dirty="0"/>
              <a:t>CLICK TO EDIT SUBTITLE</a:t>
            </a:r>
          </a:p>
        </p:txBody>
      </p:sp>
      <p:sp>
        <p:nvSpPr>
          <p:cNvPr id="6" name="Title 3">
            <a:extLst>
              <a:ext uri="{FF2B5EF4-FFF2-40B4-BE49-F238E27FC236}">
                <a16:creationId xmlns:a16="http://schemas.microsoft.com/office/drawing/2014/main" id="{64CE1F97-12D1-4C1E-9F96-0FD8026FF5CE}"/>
              </a:ext>
            </a:extLst>
          </p:cNvPr>
          <p:cNvSpPr>
            <a:spLocks noGrp="1"/>
          </p:cNvSpPr>
          <p:nvPr>
            <p:ph type="title" hasCustomPrompt="1"/>
          </p:nvPr>
        </p:nvSpPr>
        <p:spPr>
          <a:xfrm>
            <a:off x="381000" y="283980"/>
            <a:ext cx="7886700" cy="468312"/>
          </a:xfrm>
          <a:prstGeom prst="rect">
            <a:avLst/>
          </a:prstGeom>
        </p:spPr>
        <p:txBody>
          <a:bodyPr wrap="square" lIns="0" tIns="0" rIns="0" bIns="0"/>
          <a:lstStyle>
            <a:lvl1pPr algn="l">
              <a:defRPr sz="2400">
                <a:solidFill>
                  <a:schemeClr val="accent5"/>
                </a:solidFill>
              </a:defRPr>
            </a:lvl1pPr>
          </a:lstStyle>
          <a:p>
            <a:r>
              <a:rPr lang="en-US" dirty="0"/>
              <a:t>CLICK TO EDIT MASTER TITLE STYLE</a:t>
            </a:r>
            <a:endParaRPr lang="de-DE" dirty="0"/>
          </a:p>
        </p:txBody>
      </p:sp>
    </p:spTree>
    <p:extLst>
      <p:ext uri="{BB962C8B-B14F-4D97-AF65-F5344CB8AC3E}">
        <p14:creationId xmlns:p14="http://schemas.microsoft.com/office/powerpoint/2010/main" val="53600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up)">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hf sldNum="0"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8_Pic03">
    <p:spTree>
      <p:nvGrpSpPr>
        <p:cNvPr id="1" name=""/>
        <p:cNvGrpSpPr/>
        <p:nvPr/>
      </p:nvGrpSpPr>
      <p:grpSpPr>
        <a:xfrm>
          <a:off x="0" y="0"/>
          <a:ext cx="0" cy="0"/>
          <a:chOff x="0" y="0"/>
          <a:chExt cx="0" cy="0"/>
        </a:xfrm>
      </p:grpSpPr>
      <p:sp>
        <p:nvSpPr>
          <p:cNvPr id="16" name="Picture Placeholder 7"/>
          <p:cNvSpPr>
            <a:spLocks noGrp="1"/>
          </p:cNvSpPr>
          <p:nvPr>
            <p:ph type="pic" sz="quarter" idx="45" hasCustomPrompt="1"/>
          </p:nvPr>
        </p:nvSpPr>
        <p:spPr>
          <a:xfrm>
            <a:off x="425057" y="1181275"/>
            <a:ext cx="2204512" cy="1593240"/>
          </a:xfrm>
          <a:prstGeom prst="rect">
            <a:avLst/>
          </a:prstGeom>
          <a:solidFill>
            <a:schemeClr val="tx2">
              <a:lumMod val="10000"/>
              <a:lumOff val="90000"/>
            </a:schemeClr>
          </a:solidFill>
          <a:ln w="19050">
            <a:noFill/>
          </a:ln>
        </p:spPr>
        <p:txBody>
          <a:bodyPr tIns="0" bIns="182880" anchor="b"/>
          <a:lstStyle>
            <a:lvl1pPr algn="ctr">
              <a:buNone/>
              <a:defRPr sz="900" baseline="0">
                <a:solidFill>
                  <a:schemeClr val="tx1">
                    <a:lumMod val="75000"/>
                    <a:lumOff val="25000"/>
                  </a:schemeClr>
                </a:solidFill>
              </a:defRPr>
            </a:lvl1pPr>
          </a:lstStyle>
          <a:p>
            <a:r>
              <a:rPr lang="en-US" dirty="0"/>
              <a:t>Click Icon To Add Image</a:t>
            </a:r>
          </a:p>
        </p:txBody>
      </p:sp>
      <p:sp>
        <p:nvSpPr>
          <p:cNvPr id="18" name="Picture Placeholder 7"/>
          <p:cNvSpPr>
            <a:spLocks noGrp="1"/>
          </p:cNvSpPr>
          <p:nvPr>
            <p:ph type="pic" sz="quarter" idx="46" hasCustomPrompt="1"/>
          </p:nvPr>
        </p:nvSpPr>
        <p:spPr>
          <a:xfrm>
            <a:off x="2766324" y="1181275"/>
            <a:ext cx="2204512" cy="1593240"/>
          </a:xfrm>
          <a:prstGeom prst="rect">
            <a:avLst/>
          </a:prstGeom>
          <a:solidFill>
            <a:schemeClr val="tx2">
              <a:lumMod val="10000"/>
              <a:lumOff val="90000"/>
            </a:schemeClr>
          </a:solidFill>
          <a:ln w="19050">
            <a:noFill/>
          </a:ln>
        </p:spPr>
        <p:txBody>
          <a:bodyPr tIns="0" bIns="182880" anchor="b"/>
          <a:lstStyle>
            <a:lvl1pPr algn="ctr">
              <a:buNone/>
              <a:defRPr sz="900" baseline="0">
                <a:solidFill>
                  <a:schemeClr val="tx1">
                    <a:lumMod val="75000"/>
                    <a:lumOff val="25000"/>
                  </a:schemeClr>
                </a:solidFill>
              </a:defRPr>
            </a:lvl1pPr>
          </a:lstStyle>
          <a:p>
            <a:r>
              <a:rPr lang="en-US" dirty="0"/>
              <a:t>Click Icon To Add Image</a:t>
            </a:r>
          </a:p>
        </p:txBody>
      </p:sp>
      <p:sp>
        <p:nvSpPr>
          <p:cNvPr id="19" name="Picture Placeholder 7"/>
          <p:cNvSpPr>
            <a:spLocks noGrp="1"/>
          </p:cNvSpPr>
          <p:nvPr>
            <p:ph type="pic" sz="quarter" idx="44" hasCustomPrompt="1"/>
          </p:nvPr>
        </p:nvSpPr>
        <p:spPr>
          <a:xfrm>
            <a:off x="425057" y="2930123"/>
            <a:ext cx="2204512" cy="1593240"/>
          </a:xfrm>
          <a:prstGeom prst="rect">
            <a:avLst/>
          </a:prstGeom>
          <a:solidFill>
            <a:schemeClr val="tx2">
              <a:lumMod val="10000"/>
              <a:lumOff val="90000"/>
            </a:schemeClr>
          </a:solidFill>
          <a:ln w="19050">
            <a:noFill/>
          </a:ln>
        </p:spPr>
        <p:txBody>
          <a:bodyPr tIns="0" bIns="182880" anchor="b"/>
          <a:lstStyle>
            <a:lvl1pPr algn="ctr">
              <a:buNone/>
              <a:defRPr sz="900" baseline="0">
                <a:solidFill>
                  <a:schemeClr val="tx1">
                    <a:lumMod val="75000"/>
                    <a:lumOff val="25000"/>
                  </a:schemeClr>
                </a:solidFill>
              </a:defRPr>
            </a:lvl1pPr>
          </a:lstStyle>
          <a:p>
            <a:r>
              <a:rPr lang="en-US" dirty="0"/>
              <a:t>Click Icon To Add Image</a:t>
            </a:r>
          </a:p>
        </p:txBody>
      </p:sp>
      <p:sp>
        <p:nvSpPr>
          <p:cNvPr id="7" name="Text Placeholder 3">
            <a:extLst>
              <a:ext uri="{FF2B5EF4-FFF2-40B4-BE49-F238E27FC236}">
                <a16:creationId xmlns:a16="http://schemas.microsoft.com/office/drawing/2014/main" id="{06C607A1-78AF-482A-B40F-5A8636EB85EE}"/>
              </a:ext>
            </a:extLst>
          </p:cNvPr>
          <p:cNvSpPr>
            <a:spLocks noGrp="1"/>
          </p:cNvSpPr>
          <p:nvPr>
            <p:ph type="body" sz="half" idx="2" hasCustomPrompt="1"/>
          </p:nvPr>
        </p:nvSpPr>
        <p:spPr>
          <a:xfrm>
            <a:off x="381000" y="770021"/>
            <a:ext cx="8368364" cy="173255"/>
          </a:xfrm>
          <a:prstGeom prst="rect">
            <a:avLst/>
          </a:prstGeom>
        </p:spPr>
        <p:txBody>
          <a:bodyPr wrap="none" lIns="0" tIns="0" rIns="0" bIns="0" anchor="ctr">
            <a:noAutofit/>
          </a:bodyPr>
          <a:lstStyle>
            <a:lvl1pPr>
              <a:defRPr lang="en-US" sz="1600" b="0" baseline="0" dirty="0">
                <a:solidFill>
                  <a:schemeClr val="tx1">
                    <a:lumMod val="75000"/>
                    <a:lumOff val="25000"/>
                  </a:schemeClr>
                </a:solidFill>
                <a:latin typeface="+mj-lt"/>
                <a:ea typeface="Roboto" panose="02000000000000000000" pitchFamily="2" charset="0"/>
              </a:defRPr>
            </a:lvl1pPr>
          </a:lstStyle>
          <a:p>
            <a:pPr marL="0" lvl="0" indent="0">
              <a:buNone/>
            </a:pPr>
            <a:r>
              <a:rPr lang="en-US" dirty="0"/>
              <a:t>CLICK TO EDIT SUBTITLE</a:t>
            </a:r>
          </a:p>
        </p:txBody>
      </p:sp>
      <p:sp>
        <p:nvSpPr>
          <p:cNvPr id="8" name="Title 3">
            <a:extLst>
              <a:ext uri="{FF2B5EF4-FFF2-40B4-BE49-F238E27FC236}">
                <a16:creationId xmlns:a16="http://schemas.microsoft.com/office/drawing/2014/main" id="{43DD98CA-1F61-4CDE-AD69-011E7F602BD3}"/>
              </a:ext>
            </a:extLst>
          </p:cNvPr>
          <p:cNvSpPr>
            <a:spLocks noGrp="1"/>
          </p:cNvSpPr>
          <p:nvPr>
            <p:ph type="title" hasCustomPrompt="1"/>
          </p:nvPr>
        </p:nvSpPr>
        <p:spPr>
          <a:xfrm>
            <a:off x="381000" y="283980"/>
            <a:ext cx="7886700" cy="468312"/>
          </a:xfrm>
          <a:prstGeom prst="rect">
            <a:avLst/>
          </a:prstGeom>
        </p:spPr>
        <p:txBody>
          <a:bodyPr wrap="square" lIns="0" tIns="0" rIns="0" bIns="0"/>
          <a:lstStyle>
            <a:lvl1pPr algn="l">
              <a:defRPr sz="2400">
                <a:solidFill>
                  <a:schemeClr val="accent5"/>
                </a:solidFill>
              </a:defRPr>
            </a:lvl1pPr>
          </a:lstStyle>
          <a:p>
            <a:r>
              <a:rPr lang="en-US" dirty="0"/>
              <a:t>CLICK TO EDIT MASTER TITLE STYLE</a:t>
            </a:r>
            <a:endParaRPr lang="de-DE" dirty="0"/>
          </a:p>
        </p:txBody>
      </p:sp>
    </p:spTree>
    <p:extLst>
      <p:ext uri="{BB962C8B-B14F-4D97-AF65-F5344CB8AC3E}">
        <p14:creationId xmlns:p14="http://schemas.microsoft.com/office/powerpoint/2010/main" val="3360098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17" presetClass="entr" presetSubtype="10" fill="hold" grpId="0" nodeType="after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500" fill="hold"/>
                                        <p:tgtEl>
                                          <p:spTgt spid="18"/>
                                        </p:tgtEl>
                                        <p:attrNameLst>
                                          <p:attrName>ppt_w</p:attrName>
                                        </p:attrNameLst>
                                      </p:cBhvr>
                                      <p:tavLst>
                                        <p:tav tm="0">
                                          <p:val>
                                            <p:fltVal val="0"/>
                                          </p:val>
                                        </p:tav>
                                        <p:tav tm="100000">
                                          <p:val>
                                            <p:strVal val="#ppt_w"/>
                                          </p:val>
                                        </p:tav>
                                      </p:tavLst>
                                    </p:anim>
                                    <p:anim calcmode="lin" valueType="num">
                                      <p:cBhvr>
                                        <p:cTn id="13" dur="500" fill="hold"/>
                                        <p:tgtEl>
                                          <p:spTgt spid="18"/>
                                        </p:tgtEl>
                                        <p:attrNameLst>
                                          <p:attrName>ppt_h</p:attrName>
                                        </p:attrNameLst>
                                      </p:cBhvr>
                                      <p:tavLst>
                                        <p:tav tm="0">
                                          <p:val>
                                            <p:strVal val="#ppt_h"/>
                                          </p:val>
                                        </p:tav>
                                        <p:tav tm="100000">
                                          <p:val>
                                            <p:strVal val="#ppt_h"/>
                                          </p:val>
                                        </p:tav>
                                      </p:tavLst>
                                    </p:anim>
                                  </p:childTnLst>
                                </p:cTn>
                              </p:par>
                            </p:childTnLst>
                          </p:cTn>
                        </p:par>
                        <p:par>
                          <p:cTn id="14" fill="hold">
                            <p:stCondLst>
                              <p:cond delay="1000"/>
                            </p:stCondLst>
                            <p:childTnLst>
                              <p:par>
                                <p:cTn id="15" presetID="17" presetClass="entr" presetSubtype="10" fill="hold" grpId="0" nodeType="after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p:cTn id="17" dur="500" fill="hold"/>
                                        <p:tgtEl>
                                          <p:spTgt spid="19"/>
                                        </p:tgtEl>
                                        <p:attrNameLst>
                                          <p:attrName>ppt_w</p:attrName>
                                        </p:attrNameLst>
                                      </p:cBhvr>
                                      <p:tavLst>
                                        <p:tav tm="0">
                                          <p:val>
                                            <p:fltVal val="0"/>
                                          </p:val>
                                        </p:tav>
                                        <p:tav tm="100000">
                                          <p:val>
                                            <p:strVal val="#ppt_w"/>
                                          </p:val>
                                        </p:tav>
                                      </p:tavLst>
                                    </p:anim>
                                    <p:anim calcmode="lin" valueType="num">
                                      <p:cBhvr>
                                        <p:cTn id="18" dur="500" fill="hold"/>
                                        <p:tgtEl>
                                          <p:spTgt spid="1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P spid="19" grpId="0" animBg="1"/>
    </p:bldLst>
  </p:timing>
  <p:hf sldNum="0"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11_Pic03">
    <p:spTree>
      <p:nvGrpSpPr>
        <p:cNvPr id="1" name=""/>
        <p:cNvGrpSpPr/>
        <p:nvPr/>
      </p:nvGrpSpPr>
      <p:grpSpPr>
        <a:xfrm>
          <a:off x="0" y="0"/>
          <a:ext cx="0" cy="0"/>
          <a:chOff x="0" y="0"/>
          <a:chExt cx="0" cy="0"/>
        </a:xfrm>
      </p:grpSpPr>
      <p:sp>
        <p:nvSpPr>
          <p:cNvPr id="26" name="Picture Placeholder 7"/>
          <p:cNvSpPr>
            <a:spLocks noGrp="1"/>
          </p:cNvSpPr>
          <p:nvPr>
            <p:ph type="pic" sz="quarter" idx="44" hasCustomPrompt="1"/>
          </p:nvPr>
        </p:nvSpPr>
        <p:spPr>
          <a:xfrm>
            <a:off x="380999" y="1143704"/>
            <a:ext cx="2314075" cy="3409245"/>
          </a:xfrm>
          <a:prstGeom prst="rect">
            <a:avLst/>
          </a:prstGeom>
          <a:solidFill>
            <a:schemeClr val="tx2">
              <a:lumMod val="10000"/>
              <a:lumOff val="90000"/>
            </a:schemeClr>
          </a:solidFill>
          <a:ln w="19050">
            <a:noFill/>
          </a:ln>
        </p:spPr>
        <p:txBody>
          <a:bodyPr tIns="0" bIns="182880" anchor="b"/>
          <a:lstStyle>
            <a:lvl1pPr algn="ctr">
              <a:buNone/>
              <a:defRPr sz="900" baseline="0">
                <a:solidFill>
                  <a:schemeClr val="tx1">
                    <a:lumMod val="75000"/>
                    <a:lumOff val="25000"/>
                  </a:schemeClr>
                </a:solidFill>
              </a:defRPr>
            </a:lvl1pPr>
          </a:lstStyle>
          <a:p>
            <a:r>
              <a:rPr lang="en-US" dirty="0"/>
              <a:t>Click Icon To Add Image</a:t>
            </a:r>
          </a:p>
        </p:txBody>
      </p:sp>
      <p:sp>
        <p:nvSpPr>
          <p:cNvPr id="5" name="Text Placeholder 3">
            <a:extLst>
              <a:ext uri="{FF2B5EF4-FFF2-40B4-BE49-F238E27FC236}">
                <a16:creationId xmlns:a16="http://schemas.microsoft.com/office/drawing/2014/main" id="{8A4FDC3C-0E4A-4EC3-B2CA-49E4DD49FE3F}"/>
              </a:ext>
            </a:extLst>
          </p:cNvPr>
          <p:cNvSpPr>
            <a:spLocks noGrp="1"/>
          </p:cNvSpPr>
          <p:nvPr>
            <p:ph type="body" sz="half" idx="2" hasCustomPrompt="1"/>
          </p:nvPr>
        </p:nvSpPr>
        <p:spPr>
          <a:xfrm>
            <a:off x="381000" y="770021"/>
            <a:ext cx="8368364" cy="173255"/>
          </a:xfrm>
          <a:prstGeom prst="rect">
            <a:avLst/>
          </a:prstGeom>
        </p:spPr>
        <p:txBody>
          <a:bodyPr wrap="none" lIns="0" tIns="0" rIns="0" bIns="0" anchor="ctr">
            <a:noAutofit/>
          </a:bodyPr>
          <a:lstStyle>
            <a:lvl1pPr>
              <a:defRPr lang="en-US" sz="1600" b="0" baseline="0" dirty="0">
                <a:solidFill>
                  <a:schemeClr val="tx1">
                    <a:lumMod val="75000"/>
                    <a:lumOff val="25000"/>
                  </a:schemeClr>
                </a:solidFill>
                <a:latin typeface="+mj-lt"/>
                <a:ea typeface="Roboto" panose="02000000000000000000" pitchFamily="2" charset="0"/>
              </a:defRPr>
            </a:lvl1pPr>
          </a:lstStyle>
          <a:p>
            <a:pPr marL="0" lvl="0" indent="0">
              <a:buNone/>
            </a:pPr>
            <a:r>
              <a:rPr lang="en-US" dirty="0"/>
              <a:t>CLICK TO EDIT SUBTITLE</a:t>
            </a:r>
          </a:p>
        </p:txBody>
      </p:sp>
      <p:sp>
        <p:nvSpPr>
          <p:cNvPr id="6" name="Title 3">
            <a:extLst>
              <a:ext uri="{FF2B5EF4-FFF2-40B4-BE49-F238E27FC236}">
                <a16:creationId xmlns:a16="http://schemas.microsoft.com/office/drawing/2014/main" id="{50C7A411-88BF-4C23-8144-416324550BA2}"/>
              </a:ext>
            </a:extLst>
          </p:cNvPr>
          <p:cNvSpPr>
            <a:spLocks noGrp="1"/>
          </p:cNvSpPr>
          <p:nvPr>
            <p:ph type="title" hasCustomPrompt="1"/>
          </p:nvPr>
        </p:nvSpPr>
        <p:spPr>
          <a:xfrm>
            <a:off x="381000" y="283980"/>
            <a:ext cx="7886700" cy="468312"/>
          </a:xfrm>
          <a:prstGeom prst="rect">
            <a:avLst/>
          </a:prstGeom>
        </p:spPr>
        <p:txBody>
          <a:bodyPr wrap="square" lIns="0" tIns="0" rIns="0" bIns="0"/>
          <a:lstStyle>
            <a:lvl1pPr algn="l">
              <a:defRPr sz="2400">
                <a:solidFill>
                  <a:schemeClr val="accent5"/>
                </a:solidFill>
              </a:defRPr>
            </a:lvl1pPr>
          </a:lstStyle>
          <a:p>
            <a:r>
              <a:rPr lang="en-US" dirty="0"/>
              <a:t>CLICK TO EDIT MASTER TITLE STYLE</a:t>
            </a:r>
            <a:endParaRPr lang="de-DE" dirty="0"/>
          </a:p>
        </p:txBody>
      </p:sp>
    </p:spTree>
    <p:extLst>
      <p:ext uri="{BB962C8B-B14F-4D97-AF65-F5344CB8AC3E}">
        <p14:creationId xmlns:p14="http://schemas.microsoft.com/office/powerpoint/2010/main" val="1488948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hf sldNum="0"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9_Pic03">
    <p:spTree>
      <p:nvGrpSpPr>
        <p:cNvPr id="1" name=""/>
        <p:cNvGrpSpPr/>
        <p:nvPr/>
      </p:nvGrpSpPr>
      <p:grpSpPr>
        <a:xfrm>
          <a:off x="0" y="0"/>
          <a:ext cx="0" cy="0"/>
          <a:chOff x="0" y="0"/>
          <a:chExt cx="0" cy="0"/>
        </a:xfrm>
      </p:grpSpPr>
      <p:sp>
        <p:nvSpPr>
          <p:cNvPr id="16" name="Picture Placeholder 7"/>
          <p:cNvSpPr>
            <a:spLocks noGrp="1"/>
          </p:cNvSpPr>
          <p:nvPr>
            <p:ph type="pic" sz="quarter" idx="45" hasCustomPrompt="1"/>
          </p:nvPr>
        </p:nvSpPr>
        <p:spPr>
          <a:xfrm>
            <a:off x="415432" y="1181275"/>
            <a:ext cx="2204512" cy="1593240"/>
          </a:xfrm>
          <a:prstGeom prst="rect">
            <a:avLst/>
          </a:prstGeom>
          <a:solidFill>
            <a:schemeClr val="tx2">
              <a:lumMod val="10000"/>
              <a:lumOff val="90000"/>
            </a:schemeClr>
          </a:solidFill>
          <a:ln w="19050">
            <a:noFill/>
          </a:ln>
        </p:spPr>
        <p:txBody>
          <a:bodyPr tIns="0" bIns="182880" anchor="b"/>
          <a:lstStyle>
            <a:lvl1pPr algn="ctr">
              <a:buNone/>
              <a:defRPr sz="900" baseline="0">
                <a:solidFill>
                  <a:schemeClr val="tx1">
                    <a:lumMod val="75000"/>
                    <a:lumOff val="25000"/>
                  </a:schemeClr>
                </a:solidFill>
              </a:defRPr>
            </a:lvl1pPr>
          </a:lstStyle>
          <a:p>
            <a:r>
              <a:rPr lang="en-US" dirty="0"/>
              <a:t>Click Icon To Add Image</a:t>
            </a:r>
          </a:p>
        </p:txBody>
      </p:sp>
      <p:sp>
        <p:nvSpPr>
          <p:cNvPr id="7" name="Rectangle 6"/>
          <p:cNvSpPr/>
          <p:nvPr/>
        </p:nvSpPr>
        <p:spPr>
          <a:xfrm>
            <a:off x="2619944" y="1181275"/>
            <a:ext cx="1883476" cy="15932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3"/>
          <p:cNvSpPr>
            <a:spLocks noGrp="1"/>
          </p:cNvSpPr>
          <p:nvPr>
            <p:ph type="body" sz="half" idx="37" hasCustomPrompt="1"/>
          </p:nvPr>
        </p:nvSpPr>
        <p:spPr>
          <a:xfrm>
            <a:off x="2686050" y="1356600"/>
            <a:ext cx="1752600" cy="292987"/>
          </a:xfrm>
          <a:prstGeom prst="rect">
            <a:avLst/>
          </a:prstGeom>
        </p:spPr>
        <p:txBody>
          <a:bodyPr wrap="square" lIns="0" tIns="0" rIns="0" bIns="0" anchor="ctr">
            <a:noAutofit/>
          </a:bodyPr>
          <a:lstStyle>
            <a:lvl1pPr marL="0" indent="0" algn="l">
              <a:buNone/>
              <a:defRPr sz="1400" b="1" baseline="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TITLE GOES HERE</a:t>
            </a:r>
          </a:p>
        </p:txBody>
      </p:sp>
      <p:sp>
        <p:nvSpPr>
          <p:cNvPr id="9" name="Text Placeholder 3"/>
          <p:cNvSpPr>
            <a:spLocks noGrp="1"/>
          </p:cNvSpPr>
          <p:nvPr>
            <p:ph type="body" sz="half" idx="48" hasCustomPrompt="1"/>
          </p:nvPr>
        </p:nvSpPr>
        <p:spPr>
          <a:xfrm>
            <a:off x="2686050" y="1649587"/>
            <a:ext cx="1752600" cy="979313"/>
          </a:xfrm>
          <a:prstGeom prst="rect">
            <a:avLst/>
          </a:prstGeom>
        </p:spPr>
        <p:txBody>
          <a:bodyPr wrap="square" lIns="0" tIns="0" rIns="0" bIns="0" anchor="t">
            <a:noAutofit/>
          </a:bodyPr>
          <a:lstStyle>
            <a:lvl1pPr marL="0" indent="0" algn="l">
              <a:buNone/>
              <a:defRPr sz="900" b="0" baseline="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ctr"/>
            <a:r>
              <a:rPr lang="en-US" sz="1000" dirty="0">
                <a:solidFill>
                  <a:schemeClr val="tx1">
                    <a:lumMod val="50000"/>
                    <a:lumOff val="50000"/>
                  </a:schemeClr>
                </a:solidFill>
              </a:rPr>
              <a:t>Click to add your Text</a:t>
            </a:r>
          </a:p>
        </p:txBody>
      </p:sp>
      <p:sp>
        <p:nvSpPr>
          <p:cNvPr id="10" name="Picture Placeholder 7"/>
          <p:cNvSpPr>
            <a:spLocks noGrp="1"/>
          </p:cNvSpPr>
          <p:nvPr>
            <p:ph type="pic" sz="quarter" idx="49" hasCustomPrompt="1"/>
          </p:nvPr>
        </p:nvSpPr>
        <p:spPr>
          <a:xfrm>
            <a:off x="4645828" y="1181275"/>
            <a:ext cx="2204512" cy="1593240"/>
          </a:xfrm>
          <a:prstGeom prst="rect">
            <a:avLst/>
          </a:prstGeom>
          <a:solidFill>
            <a:schemeClr val="tx2">
              <a:lumMod val="10000"/>
              <a:lumOff val="90000"/>
            </a:schemeClr>
          </a:solidFill>
          <a:ln w="19050">
            <a:noFill/>
          </a:ln>
        </p:spPr>
        <p:txBody>
          <a:bodyPr tIns="0" bIns="182880" anchor="b"/>
          <a:lstStyle>
            <a:lvl1pPr algn="ctr">
              <a:buNone/>
              <a:defRPr sz="900" baseline="0">
                <a:solidFill>
                  <a:schemeClr val="tx1">
                    <a:lumMod val="75000"/>
                    <a:lumOff val="25000"/>
                  </a:schemeClr>
                </a:solidFill>
              </a:defRPr>
            </a:lvl1pPr>
          </a:lstStyle>
          <a:p>
            <a:r>
              <a:rPr lang="en-US" dirty="0"/>
              <a:t>Click Icon To Add Image</a:t>
            </a:r>
          </a:p>
        </p:txBody>
      </p:sp>
      <p:sp>
        <p:nvSpPr>
          <p:cNvPr id="11" name="Rectangle 10"/>
          <p:cNvSpPr/>
          <p:nvPr/>
        </p:nvSpPr>
        <p:spPr>
          <a:xfrm>
            <a:off x="6850340" y="1181275"/>
            <a:ext cx="1883476" cy="15932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3"/>
          <p:cNvSpPr>
            <a:spLocks noGrp="1"/>
          </p:cNvSpPr>
          <p:nvPr>
            <p:ph type="body" sz="half" idx="50" hasCustomPrompt="1"/>
          </p:nvPr>
        </p:nvSpPr>
        <p:spPr>
          <a:xfrm>
            <a:off x="6916446" y="1356600"/>
            <a:ext cx="1752600" cy="292987"/>
          </a:xfrm>
          <a:prstGeom prst="rect">
            <a:avLst/>
          </a:prstGeom>
        </p:spPr>
        <p:txBody>
          <a:bodyPr wrap="square" lIns="0" tIns="0" rIns="0" bIns="0" anchor="ctr">
            <a:noAutofit/>
          </a:bodyPr>
          <a:lstStyle>
            <a:lvl1pPr marL="0" indent="0" algn="l">
              <a:buNone/>
              <a:defRPr sz="1400" b="1" baseline="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TITLE GOES HERE</a:t>
            </a:r>
          </a:p>
        </p:txBody>
      </p:sp>
      <p:sp>
        <p:nvSpPr>
          <p:cNvPr id="13" name="Text Placeholder 3"/>
          <p:cNvSpPr>
            <a:spLocks noGrp="1"/>
          </p:cNvSpPr>
          <p:nvPr>
            <p:ph type="body" sz="half" idx="51" hasCustomPrompt="1"/>
          </p:nvPr>
        </p:nvSpPr>
        <p:spPr>
          <a:xfrm>
            <a:off x="6916446" y="1649587"/>
            <a:ext cx="1752600" cy="979313"/>
          </a:xfrm>
          <a:prstGeom prst="rect">
            <a:avLst/>
          </a:prstGeom>
        </p:spPr>
        <p:txBody>
          <a:bodyPr wrap="square" lIns="0" tIns="0" rIns="0" bIns="0" anchor="t">
            <a:noAutofit/>
          </a:bodyPr>
          <a:lstStyle>
            <a:lvl1pPr marL="0" indent="0" algn="l">
              <a:buNone/>
              <a:defRPr sz="900" b="0" baseline="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ctr"/>
            <a:r>
              <a:rPr lang="en-US" sz="1000" dirty="0">
                <a:solidFill>
                  <a:schemeClr val="tx1">
                    <a:lumMod val="50000"/>
                    <a:lumOff val="50000"/>
                  </a:schemeClr>
                </a:solidFill>
              </a:rPr>
              <a:t>Click to add your Text</a:t>
            </a:r>
          </a:p>
        </p:txBody>
      </p:sp>
      <p:sp>
        <p:nvSpPr>
          <p:cNvPr id="14" name="Picture Placeholder 7"/>
          <p:cNvSpPr>
            <a:spLocks noGrp="1"/>
          </p:cNvSpPr>
          <p:nvPr>
            <p:ph type="pic" sz="quarter" idx="52" hasCustomPrompt="1"/>
          </p:nvPr>
        </p:nvSpPr>
        <p:spPr>
          <a:xfrm>
            <a:off x="2292505" y="2941343"/>
            <a:ext cx="2204512" cy="1593240"/>
          </a:xfrm>
          <a:prstGeom prst="rect">
            <a:avLst/>
          </a:prstGeom>
          <a:solidFill>
            <a:schemeClr val="tx2">
              <a:lumMod val="10000"/>
              <a:lumOff val="90000"/>
            </a:schemeClr>
          </a:solidFill>
          <a:ln w="19050">
            <a:noFill/>
          </a:ln>
        </p:spPr>
        <p:txBody>
          <a:bodyPr tIns="0" bIns="182880" anchor="b"/>
          <a:lstStyle>
            <a:lvl1pPr algn="ctr">
              <a:buNone/>
              <a:defRPr sz="900" baseline="0">
                <a:solidFill>
                  <a:schemeClr val="tx1">
                    <a:lumMod val="75000"/>
                    <a:lumOff val="25000"/>
                  </a:schemeClr>
                </a:solidFill>
              </a:defRPr>
            </a:lvl1pPr>
          </a:lstStyle>
          <a:p>
            <a:r>
              <a:rPr lang="en-US" dirty="0"/>
              <a:t>Click Icon To Add Image</a:t>
            </a:r>
          </a:p>
        </p:txBody>
      </p:sp>
      <p:sp>
        <p:nvSpPr>
          <p:cNvPr id="23" name="Rectangle 22"/>
          <p:cNvSpPr/>
          <p:nvPr/>
        </p:nvSpPr>
        <p:spPr>
          <a:xfrm>
            <a:off x="415432" y="2941343"/>
            <a:ext cx="1883476" cy="15932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 Placeholder 3"/>
          <p:cNvSpPr>
            <a:spLocks noGrp="1"/>
          </p:cNvSpPr>
          <p:nvPr>
            <p:ph type="body" sz="half" idx="53" hasCustomPrompt="1"/>
          </p:nvPr>
        </p:nvSpPr>
        <p:spPr>
          <a:xfrm>
            <a:off x="481538" y="3116668"/>
            <a:ext cx="1752600" cy="292987"/>
          </a:xfrm>
          <a:prstGeom prst="rect">
            <a:avLst/>
          </a:prstGeom>
        </p:spPr>
        <p:txBody>
          <a:bodyPr wrap="square" lIns="0" tIns="0" rIns="0" bIns="0" anchor="ctr">
            <a:noAutofit/>
          </a:bodyPr>
          <a:lstStyle>
            <a:lvl1pPr marL="0" indent="0" algn="l">
              <a:buNone/>
              <a:defRPr sz="1400" b="1" baseline="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TITLE GOES HERE</a:t>
            </a:r>
          </a:p>
        </p:txBody>
      </p:sp>
      <p:sp>
        <p:nvSpPr>
          <p:cNvPr id="25" name="Text Placeholder 3"/>
          <p:cNvSpPr>
            <a:spLocks noGrp="1"/>
          </p:cNvSpPr>
          <p:nvPr>
            <p:ph type="body" sz="half" idx="54" hasCustomPrompt="1"/>
          </p:nvPr>
        </p:nvSpPr>
        <p:spPr>
          <a:xfrm>
            <a:off x="481538" y="3409655"/>
            <a:ext cx="1752600" cy="979313"/>
          </a:xfrm>
          <a:prstGeom prst="rect">
            <a:avLst/>
          </a:prstGeom>
        </p:spPr>
        <p:txBody>
          <a:bodyPr wrap="square" lIns="0" tIns="0" rIns="0" bIns="0" anchor="t">
            <a:noAutofit/>
          </a:bodyPr>
          <a:lstStyle>
            <a:lvl1pPr marL="0" indent="0" algn="l">
              <a:buNone/>
              <a:defRPr sz="900" b="0" baseline="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ctr"/>
            <a:r>
              <a:rPr lang="en-US" sz="1000" dirty="0">
                <a:solidFill>
                  <a:schemeClr val="tx1">
                    <a:lumMod val="50000"/>
                    <a:lumOff val="50000"/>
                  </a:schemeClr>
                </a:solidFill>
              </a:rPr>
              <a:t>Click to add your Text</a:t>
            </a:r>
          </a:p>
        </p:txBody>
      </p:sp>
      <p:sp>
        <p:nvSpPr>
          <p:cNvPr id="26" name="Picture Placeholder 7"/>
          <p:cNvSpPr>
            <a:spLocks noGrp="1"/>
          </p:cNvSpPr>
          <p:nvPr>
            <p:ph type="pic" sz="quarter" idx="55" hasCustomPrompt="1"/>
          </p:nvPr>
        </p:nvSpPr>
        <p:spPr>
          <a:xfrm>
            <a:off x="6522901" y="2941343"/>
            <a:ext cx="2204512" cy="1593240"/>
          </a:xfrm>
          <a:prstGeom prst="rect">
            <a:avLst/>
          </a:prstGeom>
          <a:solidFill>
            <a:schemeClr val="tx2">
              <a:lumMod val="10000"/>
              <a:lumOff val="90000"/>
            </a:schemeClr>
          </a:solidFill>
          <a:ln w="19050">
            <a:noFill/>
          </a:ln>
        </p:spPr>
        <p:txBody>
          <a:bodyPr tIns="0" bIns="182880" anchor="b"/>
          <a:lstStyle>
            <a:lvl1pPr algn="ctr">
              <a:buNone/>
              <a:defRPr sz="900" baseline="0">
                <a:solidFill>
                  <a:schemeClr val="tx1">
                    <a:lumMod val="75000"/>
                    <a:lumOff val="25000"/>
                  </a:schemeClr>
                </a:solidFill>
              </a:defRPr>
            </a:lvl1pPr>
          </a:lstStyle>
          <a:p>
            <a:r>
              <a:rPr lang="en-US" dirty="0"/>
              <a:t>Click Icon To Add Image</a:t>
            </a:r>
          </a:p>
        </p:txBody>
      </p:sp>
      <p:sp>
        <p:nvSpPr>
          <p:cNvPr id="27" name="Rectangle 26"/>
          <p:cNvSpPr/>
          <p:nvPr/>
        </p:nvSpPr>
        <p:spPr>
          <a:xfrm>
            <a:off x="4645828" y="2941343"/>
            <a:ext cx="1883476" cy="15932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 Placeholder 3"/>
          <p:cNvSpPr>
            <a:spLocks noGrp="1"/>
          </p:cNvSpPr>
          <p:nvPr>
            <p:ph type="body" sz="half" idx="56" hasCustomPrompt="1"/>
          </p:nvPr>
        </p:nvSpPr>
        <p:spPr>
          <a:xfrm>
            <a:off x="4711934" y="3116668"/>
            <a:ext cx="1752600" cy="292987"/>
          </a:xfrm>
          <a:prstGeom prst="rect">
            <a:avLst/>
          </a:prstGeom>
        </p:spPr>
        <p:txBody>
          <a:bodyPr wrap="square" lIns="0" tIns="0" rIns="0" bIns="0" anchor="ctr">
            <a:noAutofit/>
          </a:bodyPr>
          <a:lstStyle>
            <a:lvl1pPr marL="0" indent="0" algn="l">
              <a:buNone/>
              <a:defRPr sz="1400" b="1" baseline="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TITLE GOES HERE</a:t>
            </a:r>
          </a:p>
        </p:txBody>
      </p:sp>
      <p:sp>
        <p:nvSpPr>
          <p:cNvPr id="29" name="Text Placeholder 3"/>
          <p:cNvSpPr>
            <a:spLocks noGrp="1"/>
          </p:cNvSpPr>
          <p:nvPr>
            <p:ph type="body" sz="half" idx="57" hasCustomPrompt="1"/>
          </p:nvPr>
        </p:nvSpPr>
        <p:spPr>
          <a:xfrm>
            <a:off x="4711934" y="3409655"/>
            <a:ext cx="1752600" cy="979313"/>
          </a:xfrm>
          <a:prstGeom prst="rect">
            <a:avLst/>
          </a:prstGeom>
        </p:spPr>
        <p:txBody>
          <a:bodyPr wrap="square" lIns="0" tIns="0" rIns="0" bIns="0" anchor="t">
            <a:noAutofit/>
          </a:bodyPr>
          <a:lstStyle>
            <a:lvl1pPr marL="0" indent="0" algn="l">
              <a:buNone/>
              <a:defRPr sz="900" b="0" baseline="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ctr"/>
            <a:r>
              <a:rPr lang="en-US" sz="1000" dirty="0">
                <a:solidFill>
                  <a:schemeClr val="tx1">
                    <a:lumMod val="50000"/>
                    <a:lumOff val="50000"/>
                  </a:schemeClr>
                </a:solidFill>
              </a:rPr>
              <a:t>Click to add your Text</a:t>
            </a:r>
          </a:p>
        </p:txBody>
      </p:sp>
      <p:sp>
        <p:nvSpPr>
          <p:cNvPr id="22" name="Text Placeholder 3">
            <a:extLst>
              <a:ext uri="{FF2B5EF4-FFF2-40B4-BE49-F238E27FC236}">
                <a16:creationId xmlns:a16="http://schemas.microsoft.com/office/drawing/2014/main" id="{DF5F5521-B782-4284-B02A-E8C54B625AF4}"/>
              </a:ext>
            </a:extLst>
          </p:cNvPr>
          <p:cNvSpPr>
            <a:spLocks noGrp="1"/>
          </p:cNvSpPr>
          <p:nvPr>
            <p:ph type="body" sz="half" idx="2" hasCustomPrompt="1"/>
          </p:nvPr>
        </p:nvSpPr>
        <p:spPr>
          <a:xfrm>
            <a:off x="381000" y="770021"/>
            <a:ext cx="8368364" cy="173255"/>
          </a:xfrm>
          <a:prstGeom prst="rect">
            <a:avLst/>
          </a:prstGeom>
        </p:spPr>
        <p:txBody>
          <a:bodyPr wrap="none" lIns="0" tIns="0" rIns="0" bIns="0" anchor="ctr">
            <a:noAutofit/>
          </a:bodyPr>
          <a:lstStyle>
            <a:lvl1pPr>
              <a:defRPr lang="en-US" sz="1600" b="0" baseline="0" dirty="0">
                <a:solidFill>
                  <a:schemeClr val="tx1">
                    <a:lumMod val="75000"/>
                    <a:lumOff val="25000"/>
                  </a:schemeClr>
                </a:solidFill>
                <a:latin typeface="+mj-lt"/>
                <a:ea typeface="Roboto" panose="02000000000000000000" pitchFamily="2" charset="0"/>
              </a:defRPr>
            </a:lvl1pPr>
          </a:lstStyle>
          <a:p>
            <a:pPr marL="0" lvl="0" indent="0">
              <a:buNone/>
            </a:pPr>
            <a:r>
              <a:rPr lang="en-US" dirty="0"/>
              <a:t>CLICK TO EDIT SUBTITLE</a:t>
            </a:r>
          </a:p>
        </p:txBody>
      </p:sp>
      <p:sp>
        <p:nvSpPr>
          <p:cNvPr id="30" name="Title 3">
            <a:extLst>
              <a:ext uri="{FF2B5EF4-FFF2-40B4-BE49-F238E27FC236}">
                <a16:creationId xmlns:a16="http://schemas.microsoft.com/office/drawing/2014/main" id="{E81CD96A-A882-4773-B87D-17EFC5CD72A8}"/>
              </a:ext>
            </a:extLst>
          </p:cNvPr>
          <p:cNvSpPr>
            <a:spLocks noGrp="1"/>
          </p:cNvSpPr>
          <p:nvPr>
            <p:ph type="title" hasCustomPrompt="1"/>
          </p:nvPr>
        </p:nvSpPr>
        <p:spPr>
          <a:xfrm>
            <a:off x="381000" y="283980"/>
            <a:ext cx="7886700" cy="468312"/>
          </a:xfrm>
          <a:prstGeom prst="rect">
            <a:avLst/>
          </a:prstGeom>
        </p:spPr>
        <p:txBody>
          <a:bodyPr wrap="square" lIns="0" tIns="0" rIns="0" bIns="0"/>
          <a:lstStyle>
            <a:lvl1pPr algn="l">
              <a:defRPr sz="2400">
                <a:solidFill>
                  <a:schemeClr val="accent5"/>
                </a:solidFill>
              </a:defRPr>
            </a:lvl1pPr>
          </a:lstStyle>
          <a:p>
            <a:r>
              <a:rPr lang="en-US" dirty="0"/>
              <a:t>CLICK TO EDIT MASTER TITLE STYLE</a:t>
            </a:r>
            <a:endParaRPr lang="de-DE" dirty="0"/>
          </a:p>
        </p:txBody>
      </p:sp>
    </p:spTree>
    <p:extLst>
      <p:ext uri="{BB962C8B-B14F-4D97-AF65-F5344CB8AC3E}">
        <p14:creationId xmlns:p14="http://schemas.microsoft.com/office/powerpoint/2010/main" val="3098800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8">
                                            <p:txEl>
                                              <p:pRg st="0" end="0"/>
                                            </p:txEl>
                                          </p:spTgt>
                                        </p:tgtEl>
                                        <p:attrNameLst>
                                          <p:attrName>style.visibility</p:attrName>
                                        </p:attrNameLst>
                                      </p:cBhvr>
                                      <p:to>
                                        <p:strVal val="visible"/>
                                      </p:to>
                                    </p:set>
                                    <p:animEffect transition="in" filter="wipe(left)">
                                      <p:cBhvr>
                                        <p:cTn id="16" dur="500"/>
                                        <p:tgtEl>
                                          <p:spTgt spid="8">
                                            <p:txEl>
                                              <p:pRg st="0" end="0"/>
                                            </p:txEl>
                                          </p:spTgt>
                                        </p:tgtEl>
                                      </p:cBhvr>
                                    </p:animEffect>
                                  </p:childTnLst>
                                </p:cTn>
                              </p:par>
                            </p:childTnLst>
                          </p:cTn>
                        </p:par>
                        <p:par>
                          <p:cTn id="17" fill="hold">
                            <p:stCondLst>
                              <p:cond delay="1500"/>
                            </p:stCondLst>
                            <p:childTnLst>
                              <p:par>
                                <p:cTn id="18" presetID="22" presetClass="entr" presetSubtype="8" fill="hold" grpId="0" nodeType="afterEffect">
                                  <p:stCondLst>
                                    <p:cond delay="0"/>
                                  </p:stCondLst>
                                  <p:childTnLst>
                                    <p:set>
                                      <p:cBhvr>
                                        <p:cTn id="19" dur="1" fill="hold">
                                          <p:stCondLst>
                                            <p:cond delay="0"/>
                                          </p:stCondLst>
                                        </p:cTn>
                                        <p:tgtEl>
                                          <p:spTgt spid="9">
                                            <p:txEl>
                                              <p:pRg st="0" end="0"/>
                                            </p:txEl>
                                          </p:spTgt>
                                        </p:tgtEl>
                                        <p:attrNameLst>
                                          <p:attrName>style.visibility</p:attrName>
                                        </p:attrNameLst>
                                      </p:cBhvr>
                                      <p:to>
                                        <p:strVal val="visible"/>
                                      </p:to>
                                    </p:set>
                                    <p:animEffect transition="in" filter="wipe(left)">
                                      <p:cBhvr>
                                        <p:cTn id="20" dur="500"/>
                                        <p:tgtEl>
                                          <p:spTgt spid="9">
                                            <p:txEl>
                                              <p:pRg st="0" end="0"/>
                                            </p:txEl>
                                          </p:spTgt>
                                        </p:tgtEl>
                                      </p:cBhvr>
                                    </p:animEffect>
                                  </p:childTnLst>
                                </p:cTn>
                              </p:par>
                            </p:childTnLst>
                          </p:cTn>
                        </p:par>
                        <p:par>
                          <p:cTn id="21" fill="hold">
                            <p:stCondLst>
                              <p:cond delay="2000"/>
                            </p:stCondLst>
                            <p:childTnLst>
                              <p:par>
                                <p:cTn id="22" presetID="17" presetClass="entr" presetSubtype="10" fill="hold" grpId="0" nodeType="after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p:cTn id="24" dur="500" fill="hold"/>
                                        <p:tgtEl>
                                          <p:spTgt spid="10"/>
                                        </p:tgtEl>
                                        <p:attrNameLst>
                                          <p:attrName>ppt_w</p:attrName>
                                        </p:attrNameLst>
                                      </p:cBhvr>
                                      <p:tavLst>
                                        <p:tav tm="0">
                                          <p:val>
                                            <p:fltVal val="0"/>
                                          </p:val>
                                        </p:tav>
                                        <p:tav tm="100000">
                                          <p:val>
                                            <p:strVal val="#ppt_w"/>
                                          </p:val>
                                        </p:tav>
                                      </p:tavLst>
                                    </p:anim>
                                    <p:anim calcmode="lin" valueType="num">
                                      <p:cBhvr>
                                        <p:cTn id="25" dur="500" fill="hold"/>
                                        <p:tgtEl>
                                          <p:spTgt spid="10"/>
                                        </p:tgtEl>
                                        <p:attrNameLst>
                                          <p:attrName>ppt_h</p:attrName>
                                        </p:attrNameLst>
                                      </p:cBhvr>
                                      <p:tavLst>
                                        <p:tav tm="0">
                                          <p:val>
                                            <p:strVal val="#ppt_h"/>
                                          </p:val>
                                        </p:tav>
                                        <p:tav tm="100000">
                                          <p:val>
                                            <p:strVal val="#ppt_h"/>
                                          </p:val>
                                        </p:tav>
                                      </p:tavLst>
                                    </p:anim>
                                  </p:childTnLst>
                                </p:cTn>
                              </p:par>
                            </p:childTnLst>
                          </p:cTn>
                        </p:par>
                        <p:par>
                          <p:cTn id="26" fill="hold">
                            <p:stCondLst>
                              <p:cond delay="2500"/>
                            </p:stCondLst>
                            <p:childTnLst>
                              <p:par>
                                <p:cTn id="27" presetID="22" presetClass="entr" presetSubtype="8" fill="hold" grpId="0"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left)">
                                      <p:cBhvr>
                                        <p:cTn id="29" dur="500"/>
                                        <p:tgtEl>
                                          <p:spTgt spid="11"/>
                                        </p:tgtEl>
                                      </p:cBhvr>
                                    </p:animEffect>
                                  </p:childTnLst>
                                </p:cTn>
                              </p:par>
                            </p:childTnLst>
                          </p:cTn>
                        </p:par>
                        <p:par>
                          <p:cTn id="30" fill="hold">
                            <p:stCondLst>
                              <p:cond delay="3000"/>
                            </p:stCondLst>
                            <p:childTnLst>
                              <p:par>
                                <p:cTn id="31" presetID="22" presetClass="entr" presetSubtype="8" fill="hold" grpId="0" nodeType="afterEffect">
                                  <p:stCondLst>
                                    <p:cond delay="0"/>
                                  </p:stCondLst>
                                  <p:childTnLst>
                                    <p:set>
                                      <p:cBhvr>
                                        <p:cTn id="32" dur="1" fill="hold">
                                          <p:stCondLst>
                                            <p:cond delay="0"/>
                                          </p:stCondLst>
                                        </p:cTn>
                                        <p:tgtEl>
                                          <p:spTgt spid="12">
                                            <p:txEl>
                                              <p:pRg st="0" end="0"/>
                                            </p:txEl>
                                          </p:spTgt>
                                        </p:tgtEl>
                                        <p:attrNameLst>
                                          <p:attrName>style.visibility</p:attrName>
                                        </p:attrNameLst>
                                      </p:cBhvr>
                                      <p:to>
                                        <p:strVal val="visible"/>
                                      </p:to>
                                    </p:set>
                                    <p:animEffect transition="in" filter="wipe(left)">
                                      <p:cBhvr>
                                        <p:cTn id="33" dur="500"/>
                                        <p:tgtEl>
                                          <p:spTgt spid="12">
                                            <p:txEl>
                                              <p:pRg st="0" end="0"/>
                                            </p:txEl>
                                          </p:spTgt>
                                        </p:tgtEl>
                                      </p:cBhvr>
                                    </p:animEffect>
                                  </p:childTnLst>
                                </p:cTn>
                              </p:par>
                            </p:childTnLst>
                          </p:cTn>
                        </p:par>
                        <p:par>
                          <p:cTn id="34" fill="hold">
                            <p:stCondLst>
                              <p:cond delay="3500"/>
                            </p:stCondLst>
                            <p:childTnLst>
                              <p:par>
                                <p:cTn id="35" presetID="22" presetClass="entr" presetSubtype="8" fill="hold" grpId="0" nodeType="afterEffect">
                                  <p:stCondLst>
                                    <p:cond delay="0"/>
                                  </p:stCondLst>
                                  <p:childTnLst>
                                    <p:set>
                                      <p:cBhvr>
                                        <p:cTn id="36" dur="1" fill="hold">
                                          <p:stCondLst>
                                            <p:cond delay="0"/>
                                          </p:stCondLst>
                                        </p:cTn>
                                        <p:tgtEl>
                                          <p:spTgt spid="13">
                                            <p:txEl>
                                              <p:pRg st="0" end="0"/>
                                            </p:txEl>
                                          </p:spTgt>
                                        </p:tgtEl>
                                        <p:attrNameLst>
                                          <p:attrName>style.visibility</p:attrName>
                                        </p:attrNameLst>
                                      </p:cBhvr>
                                      <p:to>
                                        <p:strVal val="visible"/>
                                      </p:to>
                                    </p:set>
                                    <p:animEffect transition="in" filter="wipe(left)">
                                      <p:cBhvr>
                                        <p:cTn id="37" dur="500"/>
                                        <p:tgtEl>
                                          <p:spTgt spid="13">
                                            <p:txEl>
                                              <p:pRg st="0" end="0"/>
                                            </p:txEl>
                                          </p:spTgt>
                                        </p:tgtEl>
                                      </p:cBhvr>
                                    </p:animEffect>
                                  </p:childTnLst>
                                </p:cTn>
                              </p:par>
                            </p:childTnLst>
                          </p:cTn>
                        </p:par>
                        <p:par>
                          <p:cTn id="38" fill="hold">
                            <p:stCondLst>
                              <p:cond delay="4000"/>
                            </p:stCondLst>
                            <p:childTnLst>
                              <p:par>
                                <p:cTn id="39" presetID="17" presetClass="entr" presetSubtype="2" fill="hold" grpId="0" nodeType="after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p:cTn id="41" dur="500" fill="hold"/>
                                        <p:tgtEl>
                                          <p:spTgt spid="14"/>
                                        </p:tgtEl>
                                        <p:attrNameLst>
                                          <p:attrName>ppt_x</p:attrName>
                                        </p:attrNameLst>
                                      </p:cBhvr>
                                      <p:tavLst>
                                        <p:tav tm="0">
                                          <p:val>
                                            <p:strVal val="#ppt_x+#ppt_w/2"/>
                                          </p:val>
                                        </p:tav>
                                        <p:tav tm="100000">
                                          <p:val>
                                            <p:strVal val="#ppt_x"/>
                                          </p:val>
                                        </p:tav>
                                      </p:tavLst>
                                    </p:anim>
                                    <p:anim calcmode="lin" valueType="num">
                                      <p:cBhvr>
                                        <p:cTn id="42" dur="500" fill="hold"/>
                                        <p:tgtEl>
                                          <p:spTgt spid="14"/>
                                        </p:tgtEl>
                                        <p:attrNameLst>
                                          <p:attrName>ppt_y</p:attrName>
                                        </p:attrNameLst>
                                      </p:cBhvr>
                                      <p:tavLst>
                                        <p:tav tm="0">
                                          <p:val>
                                            <p:strVal val="#ppt_y"/>
                                          </p:val>
                                        </p:tav>
                                        <p:tav tm="100000">
                                          <p:val>
                                            <p:strVal val="#ppt_y"/>
                                          </p:val>
                                        </p:tav>
                                      </p:tavLst>
                                    </p:anim>
                                    <p:anim calcmode="lin" valueType="num">
                                      <p:cBhvr>
                                        <p:cTn id="43" dur="500" fill="hold"/>
                                        <p:tgtEl>
                                          <p:spTgt spid="14"/>
                                        </p:tgtEl>
                                        <p:attrNameLst>
                                          <p:attrName>ppt_w</p:attrName>
                                        </p:attrNameLst>
                                      </p:cBhvr>
                                      <p:tavLst>
                                        <p:tav tm="0">
                                          <p:val>
                                            <p:fltVal val="0"/>
                                          </p:val>
                                        </p:tav>
                                        <p:tav tm="100000">
                                          <p:val>
                                            <p:strVal val="#ppt_w"/>
                                          </p:val>
                                        </p:tav>
                                      </p:tavLst>
                                    </p:anim>
                                    <p:anim calcmode="lin" valueType="num">
                                      <p:cBhvr>
                                        <p:cTn id="44" dur="500" fill="hold"/>
                                        <p:tgtEl>
                                          <p:spTgt spid="14"/>
                                        </p:tgtEl>
                                        <p:attrNameLst>
                                          <p:attrName>ppt_h</p:attrName>
                                        </p:attrNameLst>
                                      </p:cBhvr>
                                      <p:tavLst>
                                        <p:tav tm="0">
                                          <p:val>
                                            <p:strVal val="#ppt_h"/>
                                          </p:val>
                                        </p:tav>
                                        <p:tav tm="100000">
                                          <p:val>
                                            <p:strVal val="#ppt_h"/>
                                          </p:val>
                                        </p:tav>
                                      </p:tavLst>
                                    </p:anim>
                                  </p:childTnLst>
                                </p:cTn>
                              </p:par>
                            </p:childTnLst>
                          </p:cTn>
                        </p:par>
                        <p:par>
                          <p:cTn id="45" fill="hold">
                            <p:stCondLst>
                              <p:cond delay="4500"/>
                            </p:stCondLst>
                            <p:childTnLst>
                              <p:par>
                                <p:cTn id="46" presetID="22" presetClass="entr" presetSubtype="8" fill="hold" grpId="0" nodeType="afterEffect">
                                  <p:stCondLst>
                                    <p:cond delay="0"/>
                                  </p:stCondLst>
                                  <p:childTnLst>
                                    <p:set>
                                      <p:cBhvr>
                                        <p:cTn id="47" dur="1" fill="hold">
                                          <p:stCondLst>
                                            <p:cond delay="0"/>
                                          </p:stCondLst>
                                        </p:cTn>
                                        <p:tgtEl>
                                          <p:spTgt spid="23"/>
                                        </p:tgtEl>
                                        <p:attrNameLst>
                                          <p:attrName>style.visibility</p:attrName>
                                        </p:attrNameLst>
                                      </p:cBhvr>
                                      <p:to>
                                        <p:strVal val="visible"/>
                                      </p:to>
                                    </p:set>
                                    <p:animEffect transition="in" filter="wipe(left)">
                                      <p:cBhvr>
                                        <p:cTn id="48" dur="500"/>
                                        <p:tgtEl>
                                          <p:spTgt spid="23"/>
                                        </p:tgtEl>
                                      </p:cBhvr>
                                    </p:animEffect>
                                  </p:childTnLst>
                                </p:cTn>
                              </p:par>
                            </p:childTnLst>
                          </p:cTn>
                        </p:par>
                        <p:par>
                          <p:cTn id="49" fill="hold">
                            <p:stCondLst>
                              <p:cond delay="5000"/>
                            </p:stCondLst>
                            <p:childTnLst>
                              <p:par>
                                <p:cTn id="50" presetID="22" presetClass="entr" presetSubtype="8" fill="hold" grpId="0" nodeType="afterEffect">
                                  <p:stCondLst>
                                    <p:cond delay="0"/>
                                  </p:stCondLst>
                                  <p:childTnLst>
                                    <p:set>
                                      <p:cBhvr>
                                        <p:cTn id="51" dur="1" fill="hold">
                                          <p:stCondLst>
                                            <p:cond delay="0"/>
                                          </p:stCondLst>
                                        </p:cTn>
                                        <p:tgtEl>
                                          <p:spTgt spid="24">
                                            <p:txEl>
                                              <p:pRg st="0" end="0"/>
                                            </p:txEl>
                                          </p:spTgt>
                                        </p:tgtEl>
                                        <p:attrNameLst>
                                          <p:attrName>style.visibility</p:attrName>
                                        </p:attrNameLst>
                                      </p:cBhvr>
                                      <p:to>
                                        <p:strVal val="visible"/>
                                      </p:to>
                                    </p:set>
                                    <p:animEffect transition="in" filter="wipe(left)">
                                      <p:cBhvr>
                                        <p:cTn id="52" dur="500"/>
                                        <p:tgtEl>
                                          <p:spTgt spid="24">
                                            <p:txEl>
                                              <p:pRg st="0" end="0"/>
                                            </p:txEl>
                                          </p:spTgt>
                                        </p:tgtEl>
                                      </p:cBhvr>
                                    </p:animEffect>
                                  </p:childTnLst>
                                </p:cTn>
                              </p:par>
                            </p:childTnLst>
                          </p:cTn>
                        </p:par>
                        <p:par>
                          <p:cTn id="53" fill="hold">
                            <p:stCondLst>
                              <p:cond delay="5500"/>
                            </p:stCondLst>
                            <p:childTnLst>
                              <p:par>
                                <p:cTn id="54" presetID="22" presetClass="entr" presetSubtype="8" fill="hold" grpId="0" nodeType="afterEffect">
                                  <p:stCondLst>
                                    <p:cond delay="0"/>
                                  </p:stCondLst>
                                  <p:childTnLst>
                                    <p:set>
                                      <p:cBhvr>
                                        <p:cTn id="55" dur="1" fill="hold">
                                          <p:stCondLst>
                                            <p:cond delay="0"/>
                                          </p:stCondLst>
                                        </p:cTn>
                                        <p:tgtEl>
                                          <p:spTgt spid="25">
                                            <p:txEl>
                                              <p:pRg st="0" end="0"/>
                                            </p:txEl>
                                          </p:spTgt>
                                        </p:tgtEl>
                                        <p:attrNameLst>
                                          <p:attrName>style.visibility</p:attrName>
                                        </p:attrNameLst>
                                      </p:cBhvr>
                                      <p:to>
                                        <p:strVal val="visible"/>
                                      </p:to>
                                    </p:set>
                                    <p:animEffect transition="in" filter="wipe(left)">
                                      <p:cBhvr>
                                        <p:cTn id="56" dur="500"/>
                                        <p:tgtEl>
                                          <p:spTgt spid="25">
                                            <p:txEl>
                                              <p:pRg st="0" end="0"/>
                                            </p:txEl>
                                          </p:spTgt>
                                        </p:tgtEl>
                                      </p:cBhvr>
                                    </p:animEffect>
                                  </p:childTnLst>
                                </p:cTn>
                              </p:par>
                            </p:childTnLst>
                          </p:cTn>
                        </p:par>
                        <p:par>
                          <p:cTn id="57" fill="hold">
                            <p:stCondLst>
                              <p:cond delay="6000"/>
                            </p:stCondLst>
                            <p:childTnLst>
                              <p:par>
                                <p:cTn id="58" presetID="17" presetClass="entr" presetSubtype="2" fill="hold" grpId="0" nodeType="afterEffect">
                                  <p:stCondLst>
                                    <p:cond delay="0"/>
                                  </p:stCondLst>
                                  <p:childTnLst>
                                    <p:set>
                                      <p:cBhvr>
                                        <p:cTn id="59" dur="1" fill="hold">
                                          <p:stCondLst>
                                            <p:cond delay="0"/>
                                          </p:stCondLst>
                                        </p:cTn>
                                        <p:tgtEl>
                                          <p:spTgt spid="26"/>
                                        </p:tgtEl>
                                        <p:attrNameLst>
                                          <p:attrName>style.visibility</p:attrName>
                                        </p:attrNameLst>
                                      </p:cBhvr>
                                      <p:to>
                                        <p:strVal val="visible"/>
                                      </p:to>
                                    </p:set>
                                    <p:anim calcmode="lin" valueType="num">
                                      <p:cBhvr>
                                        <p:cTn id="60" dur="500" fill="hold"/>
                                        <p:tgtEl>
                                          <p:spTgt spid="26"/>
                                        </p:tgtEl>
                                        <p:attrNameLst>
                                          <p:attrName>ppt_x</p:attrName>
                                        </p:attrNameLst>
                                      </p:cBhvr>
                                      <p:tavLst>
                                        <p:tav tm="0">
                                          <p:val>
                                            <p:strVal val="#ppt_x+#ppt_w/2"/>
                                          </p:val>
                                        </p:tav>
                                        <p:tav tm="100000">
                                          <p:val>
                                            <p:strVal val="#ppt_x"/>
                                          </p:val>
                                        </p:tav>
                                      </p:tavLst>
                                    </p:anim>
                                    <p:anim calcmode="lin" valueType="num">
                                      <p:cBhvr>
                                        <p:cTn id="61" dur="500" fill="hold"/>
                                        <p:tgtEl>
                                          <p:spTgt spid="26"/>
                                        </p:tgtEl>
                                        <p:attrNameLst>
                                          <p:attrName>ppt_y</p:attrName>
                                        </p:attrNameLst>
                                      </p:cBhvr>
                                      <p:tavLst>
                                        <p:tav tm="0">
                                          <p:val>
                                            <p:strVal val="#ppt_y"/>
                                          </p:val>
                                        </p:tav>
                                        <p:tav tm="100000">
                                          <p:val>
                                            <p:strVal val="#ppt_y"/>
                                          </p:val>
                                        </p:tav>
                                      </p:tavLst>
                                    </p:anim>
                                    <p:anim calcmode="lin" valueType="num">
                                      <p:cBhvr>
                                        <p:cTn id="62" dur="500" fill="hold"/>
                                        <p:tgtEl>
                                          <p:spTgt spid="26"/>
                                        </p:tgtEl>
                                        <p:attrNameLst>
                                          <p:attrName>ppt_w</p:attrName>
                                        </p:attrNameLst>
                                      </p:cBhvr>
                                      <p:tavLst>
                                        <p:tav tm="0">
                                          <p:val>
                                            <p:fltVal val="0"/>
                                          </p:val>
                                        </p:tav>
                                        <p:tav tm="100000">
                                          <p:val>
                                            <p:strVal val="#ppt_w"/>
                                          </p:val>
                                        </p:tav>
                                      </p:tavLst>
                                    </p:anim>
                                    <p:anim calcmode="lin" valueType="num">
                                      <p:cBhvr>
                                        <p:cTn id="63" dur="500" fill="hold"/>
                                        <p:tgtEl>
                                          <p:spTgt spid="26"/>
                                        </p:tgtEl>
                                        <p:attrNameLst>
                                          <p:attrName>ppt_h</p:attrName>
                                        </p:attrNameLst>
                                      </p:cBhvr>
                                      <p:tavLst>
                                        <p:tav tm="0">
                                          <p:val>
                                            <p:strVal val="#ppt_h"/>
                                          </p:val>
                                        </p:tav>
                                        <p:tav tm="100000">
                                          <p:val>
                                            <p:strVal val="#ppt_h"/>
                                          </p:val>
                                        </p:tav>
                                      </p:tavLst>
                                    </p:anim>
                                  </p:childTnLst>
                                </p:cTn>
                              </p:par>
                            </p:childTnLst>
                          </p:cTn>
                        </p:par>
                        <p:par>
                          <p:cTn id="64" fill="hold">
                            <p:stCondLst>
                              <p:cond delay="6500"/>
                            </p:stCondLst>
                            <p:childTnLst>
                              <p:par>
                                <p:cTn id="65" presetID="22" presetClass="entr" presetSubtype="8" fill="hold" grpId="0" nodeType="afterEffect">
                                  <p:stCondLst>
                                    <p:cond delay="0"/>
                                  </p:stCondLst>
                                  <p:childTnLst>
                                    <p:set>
                                      <p:cBhvr>
                                        <p:cTn id="66" dur="1" fill="hold">
                                          <p:stCondLst>
                                            <p:cond delay="0"/>
                                          </p:stCondLst>
                                        </p:cTn>
                                        <p:tgtEl>
                                          <p:spTgt spid="27"/>
                                        </p:tgtEl>
                                        <p:attrNameLst>
                                          <p:attrName>style.visibility</p:attrName>
                                        </p:attrNameLst>
                                      </p:cBhvr>
                                      <p:to>
                                        <p:strVal val="visible"/>
                                      </p:to>
                                    </p:set>
                                    <p:animEffect transition="in" filter="wipe(left)">
                                      <p:cBhvr>
                                        <p:cTn id="67" dur="500"/>
                                        <p:tgtEl>
                                          <p:spTgt spid="27"/>
                                        </p:tgtEl>
                                      </p:cBhvr>
                                    </p:animEffect>
                                  </p:childTnLst>
                                </p:cTn>
                              </p:par>
                            </p:childTnLst>
                          </p:cTn>
                        </p:par>
                        <p:par>
                          <p:cTn id="68" fill="hold">
                            <p:stCondLst>
                              <p:cond delay="7000"/>
                            </p:stCondLst>
                            <p:childTnLst>
                              <p:par>
                                <p:cTn id="69" presetID="22" presetClass="entr" presetSubtype="8" fill="hold" grpId="0" nodeType="afterEffect">
                                  <p:stCondLst>
                                    <p:cond delay="0"/>
                                  </p:stCondLst>
                                  <p:childTnLst>
                                    <p:set>
                                      <p:cBhvr>
                                        <p:cTn id="70" dur="1" fill="hold">
                                          <p:stCondLst>
                                            <p:cond delay="0"/>
                                          </p:stCondLst>
                                        </p:cTn>
                                        <p:tgtEl>
                                          <p:spTgt spid="28">
                                            <p:txEl>
                                              <p:pRg st="0" end="0"/>
                                            </p:txEl>
                                          </p:spTgt>
                                        </p:tgtEl>
                                        <p:attrNameLst>
                                          <p:attrName>style.visibility</p:attrName>
                                        </p:attrNameLst>
                                      </p:cBhvr>
                                      <p:to>
                                        <p:strVal val="visible"/>
                                      </p:to>
                                    </p:set>
                                    <p:animEffect transition="in" filter="wipe(left)">
                                      <p:cBhvr>
                                        <p:cTn id="71" dur="500"/>
                                        <p:tgtEl>
                                          <p:spTgt spid="28">
                                            <p:txEl>
                                              <p:pRg st="0" end="0"/>
                                            </p:txEl>
                                          </p:spTgt>
                                        </p:tgtEl>
                                      </p:cBhvr>
                                    </p:animEffect>
                                  </p:childTnLst>
                                </p:cTn>
                              </p:par>
                            </p:childTnLst>
                          </p:cTn>
                        </p:par>
                        <p:par>
                          <p:cTn id="72" fill="hold">
                            <p:stCondLst>
                              <p:cond delay="7500"/>
                            </p:stCondLst>
                            <p:childTnLst>
                              <p:par>
                                <p:cTn id="73" presetID="22" presetClass="entr" presetSubtype="8" fill="hold" grpId="0" nodeType="afterEffect">
                                  <p:stCondLst>
                                    <p:cond delay="0"/>
                                  </p:stCondLst>
                                  <p:childTnLst>
                                    <p:set>
                                      <p:cBhvr>
                                        <p:cTn id="74" dur="1" fill="hold">
                                          <p:stCondLst>
                                            <p:cond delay="0"/>
                                          </p:stCondLst>
                                        </p:cTn>
                                        <p:tgtEl>
                                          <p:spTgt spid="29">
                                            <p:txEl>
                                              <p:pRg st="0" end="0"/>
                                            </p:txEl>
                                          </p:spTgt>
                                        </p:tgtEl>
                                        <p:attrNameLst>
                                          <p:attrName>style.visibility</p:attrName>
                                        </p:attrNameLst>
                                      </p:cBhvr>
                                      <p:to>
                                        <p:strVal val="visible"/>
                                      </p:to>
                                    </p:set>
                                    <p:animEffect transition="in" filter="wipe(left)">
                                      <p:cBhvr>
                                        <p:cTn id="75" dur="500"/>
                                        <p:tgtEl>
                                          <p:spTgt spid="2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7" grpId="0" animBg="1"/>
      <p:bldP spid="8" grpId="0" build="p">
        <p:tmplLst>
          <p:tmpl lvl="1">
            <p:tnLst>
              <p:par>
                <p:cTn presetID="22" presetClass="entr" presetSubtype="8" fill="hold" nodeType="after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wipe(left)">
                      <p:cBhvr>
                        <p:cTn dur="500"/>
                        <p:tgtEl>
                          <p:spTgt spid="8"/>
                        </p:tgtEl>
                      </p:cBhvr>
                    </p:animEffect>
                  </p:childTnLst>
                </p:cTn>
              </p:par>
            </p:tnLst>
          </p:tmpl>
        </p:tmplLst>
      </p:bldP>
      <p:bldP spid="9" grpId="0" build="p">
        <p:tmplLst>
          <p:tmpl lvl="1">
            <p:tnLst>
              <p:par>
                <p:cTn presetID="22" presetClass="entr" presetSubtype="8" fill="hold" nodeType="after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wipe(left)">
                      <p:cBhvr>
                        <p:cTn dur="500"/>
                        <p:tgtEl>
                          <p:spTgt spid="9"/>
                        </p:tgtEl>
                      </p:cBhvr>
                    </p:animEffect>
                  </p:childTnLst>
                </p:cTn>
              </p:par>
            </p:tnLst>
          </p:tmpl>
        </p:tmplLst>
      </p:bldP>
      <p:bldP spid="10" grpId="0" animBg="1"/>
      <p:bldP spid="11" grpId="0" animBg="1"/>
      <p:bldP spid="12" grpId="0" build="p">
        <p:tmplLst>
          <p:tmpl lvl="1">
            <p:tnLst>
              <p:par>
                <p:cTn presetID="22" presetClass="entr" presetSubtype="8" fill="hold" nodeType="after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wipe(left)">
                      <p:cBhvr>
                        <p:cTn dur="500"/>
                        <p:tgtEl>
                          <p:spTgt spid="12"/>
                        </p:tgtEl>
                      </p:cBhvr>
                    </p:animEffect>
                  </p:childTnLst>
                </p:cTn>
              </p:par>
            </p:tnLst>
          </p:tmpl>
        </p:tmplLst>
      </p:bldP>
      <p:bldP spid="13" grpId="0" build="p">
        <p:tmplLst>
          <p:tmpl lvl="1">
            <p:tnLst>
              <p:par>
                <p:cTn presetID="22" presetClass="entr" presetSubtype="8" fill="hold" nodeType="after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wipe(left)">
                      <p:cBhvr>
                        <p:cTn dur="500"/>
                        <p:tgtEl>
                          <p:spTgt spid="13"/>
                        </p:tgtEl>
                      </p:cBhvr>
                    </p:animEffect>
                  </p:childTnLst>
                </p:cTn>
              </p:par>
            </p:tnLst>
          </p:tmpl>
        </p:tmplLst>
      </p:bldP>
      <p:bldP spid="14" grpId="0" animBg="1"/>
      <p:bldP spid="23" grpId="0" animBg="1"/>
      <p:bldP spid="24" grpId="0" build="p">
        <p:tmplLst>
          <p:tmpl lvl="1">
            <p:tnLst>
              <p:par>
                <p:cTn presetID="22" presetClass="entr" presetSubtype="8" fill="hold" nodeType="after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wipe(left)">
                      <p:cBhvr>
                        <p:cTn dur="500"/>
                        <p:tgtEl>
                          <p:spTgt spid="24"/>
                        </p:tgtEl>
                      </p:cBhvr>
                    </p:animEffect>
                  </p:childTnLst>
                </p:cTn>
              </p:par>
            </p:tnLst>
          </p:tmpl>
        </p:tmplLst>
      </p:bldP>
      <p:bldP spid="25" grpId="0" build="p">
        <p:tmplLst>
          <p:tmpl lvl="1">
            <p:tnLst>
              <p:par>
                <p:cTn presetID="22" presetClass="entr" presetSubtype="8" fill="hold" nodeType="after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wipe(left)">
                      <p:cBhvr>
                        <p:cTn dur="500"/>
                        <p:tgtEl>
                          <p:spTgt spid="25"/>
                        </p:tgtEl>
                      </p:cBhvr>
                    </p:animEffect>
                  </p:childTnLst>
                </p:cTn>
              </p:par>
            </p:tnLst>
          </p:tmpl>
        </p:tmplLst>
      </p:bldP>
      <p:bldP spid="26" grpId="0" animBg="1"/>
      <p:bldP spid="27" grpId="0" animBg="1"/>
      <p:bldP spid="28" grpId="0" build="p">
        <p:tmplLst>
          <p:tmpl lvl="1">
            <p:tnLst>
              <p:par>
                <p:cTn presetID="22" presetClass="entr" presetSubtype="8" fill="hold" nodeType="afterEffect">
                  <p:stCondLst>
                    <p:cond delay="0"/>
                  </p:stCondLst>
                  <p:childTnLst>
                    <p:set>
                      <p:cBhvr>
                        <p:cTn dur="1" fill="hold">
                          <p:stCondLst>
                            <p:cond delay="0"/>
                          </p:stCondLst>
                        </p:cTn>
                        <p:tgtEl>
                          <p:spTgt spid="28"/>
                        </p:tgtEl>
                        <p:attrNameLst>
                          <p:attrName>style.visibility</p:attrName>
                        </p:attrNameLst>
                      </p:cBhvr>
                      <p:to>
                        <p:strVal val="visible"/>
                      </p:to>
                    </p:set>
                    <p:animEffect transition="in" filter="wipe(left)">
                      <p:cBhvr>
                        <p:cTn dur="500"/>
                        <p:tgtEl>
                          <p:spTgt spid="28"/>
                        </p:tgtEl>
                      </p:cBhvr>
                    </p:animEffect>
                  </p:childTnLst>
                </p:cTn>
              </p:par>
            </p:tnLst>
          </p:tmpl>
        </p:tmplLst>
      </p:bldP>
      <p:bldP spid="29" grpId="0" build="p">
        <p:tmplLst>
          <p:tmpl lvl="1">
            <p:tnLst>
              <p:par>
                <p:cTn presetID="22" presetClass="entr" presetSubtype="8" fill="hold" nodeType="after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wipe(left)">
                      <p:cBhvr>
                        <p:cTn dur="500"/>
                        <p:tgtEl>
                          <p:spTgt spid="29"/>
                        </p:tgtEl>
                      </p:cBhvr>
                    </p:animEffect>
                  </p:childTnLst>
                </p:cTn>
              </p:par>
            </p:tnLst>
          </p:tmpl>
        </p:tmplLst>
      </p:bldP>
    </p:bldLst>
  </p:timing>
  <p:hf sldNum="0"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10_Pic03">
    <p:spTree>
      <p:nvGrpSpPr>
        <p:cNvPr id="1" name=""/>
        <p:cNvGrpSpPr/>
        <p:nvPr/>
      </p:nvGrpSpPr>
      <p:grpSpPr>
        <a:xfrm>
          <a:off x="0" y="0"/>
          <a:ext cx="0" cy="0"/>
          <a:chOff x="0" y="0"/>
          <a:chExt cx="0" cy="0"/>
        </a:xfrm>
      </p:grpSpPr>
      <p:sp>
        <p:nvSpPr>
          <p:cNvPr id="26" name="Picture Placeholder 7"/>
          <p:cNvSpPr>
            <a:spLocks noGrp="1"/>
          </p:cNvSpPr>
          <p:nvPr>
            <p:ph type="pic" sz="quarter" idx="44" hasCustomPrompt="1"/>
          </p:nvPr>
        </p:nvSpPr>
        <p:spPr>
          <a:xfrm>
            <a:off x="381000" y="1143704"/>
            <a:ext cx="8349113" cy="3409245"/>
          </a:xfrm>
          <a:prstGeom prst="rect">
            <a:avLst/>
          </a:prstGeom>
          <a:solidFill>
            <a:schemeClr val="tx2">
              <a:lumMod val="10000"/>
              <a:lumOff val="90000"/>
            </a:schemeClr>
          </a:solidFill>
          <a:ln w="19050">
            <a:noFill/>
          </a:ln>
        </p:spPr>
        <p:txBody>
          <a:bodyPr tIns="0" bIns="182880" anchor="b"/>
          <a:lstStyle>
            <a:lvl1pPr algn="ctr">
              <a:buNone/>
              <a:defRPr sz="900" baseline="0">
                <a:solidFill>
                  <a:schemeClr val="tx1">
                    <a:lumMod val="75000"/>
                    <a:lumOff val="25000"/>
                  </a:schemeClr>
                </a:solidFill>
              </a:defRPr>
            </a:lvl1pPr>
          </a:lstStyle>
          <a:p>
            <a:r>
              <a:rPr lang="en-US" dirty="0"/>
              <a:t>Click Icon To Add Image</a:t>
            </a:r>
          </a:p>
        </p:txBody>
      </p:sp>
      <p:sp>
        <p:nvSpPr>
          <p:cNvPr id="5" name="Text Placeholder 3">
            <a:extLst>
              <a:ext uri="{FF2B5EF4-FFF2-40B4-BE49-F238E27FC236}">
                <a16:creationId xmlns:a16="http://schemas.microsoft.com/office/drawing/2014/main" id="{8C5C932C-1FBC-4179-AE2F-D37D0D4259C1}"/>
              </a:ext>
            </a:extLst>
          </p:cNvPr>
          <p:cNvSpPr>
            <a:spLocks noGrp="1"/>
          </p:cNvSpPr>
          <p:nvPr>
            <p:ph type="body" sz="half" idx="2" hasCustomPrompt="1"/>
          </p:nvPr>
        </p:nvSpPr>
        <p:spPr>
          <a:xfrm>
            <a:off x="381000" y="770021"/>
            <a:ext cx="8368364" cy="173255"/>
          </a:xfrm>
          <a:prstGeom prst="rect">
            <a:avLst/>
          </a:prstGeom>
        </p:spPr>
        <p:txBody>
          <a:bodyPr wrap="none" lIns="0" tIns="0" rIns="0" bIns="0" anchor="ctr">
            <a:noAutofit/>
          </a:bodyPr>
          <a:lstStyle>
            <a:lvl1pPr>
              <a:defRPr lang="en-US" sz="1600" b="0" baseline="0" dirty="0">
                <a:solidFill>
                  <a:schemeClr val="tx1">
                    <a:lumMod val="75000"/>
                    <a:lumOff val="25000"/>
                  </a:schemeClr>
                </a:solidFill>
                <a:latin typeface="+mj-lt"/>
                <a:ea typeface="Roboto" panose="02000000000000000000" pitchFamily="2" charset="0"/>
              </a:defRPr>
            </a:lvl1pPr>
          </a:lstStyle>
          <a:p>
            <a:pPr marL="0" lvl="0" indent="0">
              <a:buNone/>
            </a:pPr>
            <a:r>
              <a:rPr lang="en-US" dirty="0"/>
              <a:t>CLICK TO EDIT SUBTITLE</a:t>
            </a:r>
          </a:p>
        </p:txBody>
      </p:sp>
      <p:sp>
        <p:nvSpPr>
          <p:cNvPr id="6" name="Title 3">
            <a:extLst>
              <a:ext uri="{FF2B5EF4-FFF2-40B4-BE49-F238E27FC236}">
                <a16:creationId xmlns:a16="http://schemas.microsoft.com/office/drawing/2014/main" id="{98F026A0-3982-41EA-AE4A-A4BDEA698902}"/>
              </a:ext>
            </a:extLst>
          </p:cNvPr>
          <p:cNvSpPr>
            <a:spLocks noGrp="1"/>
          </p:cNvSpPr>
          <p:nvPr>
            <p:ph type="title" hasCustomPrompt="1"/>
          </p:nvPr>
        </p:nvSpPr>
        <p:spPr>
          <a:xfrm>
            <a:off x="381000" y="283980"/>
            <a:ext cx="7886700" cy="468312"/>
          </a:xfrm>
          <a:prstGeom prst="rect">
            <a:avLst/>
          </a:prstGeom>
        </p:spPr>
        <p:txBody>
          <a:bodyPr wrap="square" lIns="0" tIns="0" rIns="0" bIns="0"/>
          <a:lstStyle>
            <a:lvl1pPr algn="l">
              <a:defRPr sz="2400">
                <a:solidFill>
                  <a:schemeClr val="accent5"/>
                </a:solidFill>
              </a:defRPr>
            </a:lvl1pPr>
          </a:lstStyle>
          <a:p>
            <a:r>
              <a:rPr lang="en-US" dirty="0"/>
              <a:t>CLICK TO EDIT MASTER TITLE STYLE</a:t>
            </a:r>
            <a:endParaRPr lang="de-DE" dirty="0"/>
          </a:p>
        </p:txBody>
      </p:sp>
    </p:spTree>
    <p:extLst>
      <p:ext uri="{BB962C8B-B14F-4D97-AF65-F5344CB8AC3E}">
        <p14:creationId xmlns:p14="http://schemas.microsoft.com/office/powerpoint/2010/main" val="3990087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40000" decel="4000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0-#ppt_w/2"/>
                                          </p:val>
                                        </p:tav>
                                        <p:tav tm="100000">
                                          <p:val>
                                            <p:strVal val="#ppt_x"/>
                                          </p:val>
                                        </p:tav>
                                      </p:tavLst>
                                    </p:anim>
                                    <p:anim calcmode="lin" valueType="num">
                                      <p:cBhvr additive="base">
                                        <p:cTn id="8" dur="5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cSld name="1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200"/>
            </a:lvl1pPr>
          </a:lstStyle>
          <a:p>
            <a:r>
              <a:rPr lang="en-US"/>
              <a:t>Click to edit Master title style</a:t>
            </a:r>
          </a:p>
        </p:txBody>
      </p:sp>
      <p:sp>
        <p:nvSpPr>
          <p:cNvPr id="3" name="Content Placeholder 2"/>
          <p:cNvSpPr>
            <a:spLocks noGrp="1"/>
          </p:cNvSpPr>
          <p:nvPr>
            <p:ph idx="1"/>
          </p:nvPr>
        </p:nvSpPr>
        <p:spPr>
          <a:xfrm>
            <a:off x="457200" y="3714750"/>
            <a:ext cx="8229600" cy="879876"/>
          </a:xfrm>
          <a:prstGeom prst="rect">
            <a:avLst/>
          </a:prstGeom>
          <a:solidFill>
            <a:schemeClr val="bg1">
              <a:alpha val="70000"/>
            </a:schemeClr>
          </a:solidFill>
          <a:ln w="3175">
            <a:solidFill>
              <a:schemeClr val="tx1"/>
            </a:solidFill>
          </a:ln>
        </p:spPr>
        <p:txBody>
          <a:bodyPr/>
          <a:lstStyle>
            <a:lvl1pPr marL="171446" indent="-169859" algn="l" rtl="0">
              <a:buFont typeface="Arial" pitchFamily="34" charset="0"/>
              <a:buChar char="•"/>
              <a:defRPr sz="1800">
                <a:latin typeface="+mj-lt"/>
              </a:defRPr>
            </a:lvl1pPr>
            <a:lvl2pPr marL="400040" indent="-169859">
              <a:buFont typeface="Arial" pitchFamily="34" charset="0"/>
              <a:buChar char="•"/>
              <a:defRPr sz="1800">
                <a:latin typeface="+mj-lt"/>
              </a:defRPr>
            </a:lvl2pPr>
            <a:lvl3pPr>
              <a:defRPr sz="1800">
                <a:latin typeface="+mj-lt"/>
              </a:defRPr>
            </a:lvl3pPr>
            <a:lvl4pPr>
              <a:defRPr sz="1800">
                <a:latin typeface="+mj-lt"/>
              </a:defRPr>
            </a:lvl4pPr>
            <a:lvl5pPr>
              <a:defRPr sz="1800">
                <a:latin typeface="+mj-lt"/>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151334084"/>
      </p:ext>
    </p:extLst>
  </p:cSld>
  <p:clrMapOvr>
    <a:masterClrMapping/>
  </p:clrMapOvr>
  <p:hf sldNum="0" hdr="0" ftr="0" dt="0"/>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1_Pic03">
    <p:spTree>
      <p:nvGrpSpPr>
        <p:cNvPr id="1" name=""/>
        <p:cNvGrpSpPr/>
        <p:nvPr/>
      </p:nvGrpSpPr>
      <p:grpSpPr>
        <a:xfrm>
          <a:off x="0" y="0"/>
          <a:ext cx="0" cy="0"/>
          <a:chOff x="0" y="0"/>
          <a:chExt cx="0" cy="0"/>
        </a:xfrm>
      </p:grpSpPr>
      <p:sp>
        <p:nvSpPr>
          <p:cNvPr id="43" name="Rectangle 42"/>
          <p:cNvSpPr/>
          <p:nvPr/>
        </p:nvSpPr>
        <p:spPr>
          <a:xfrm>
            <a:off x="381001" y="1146259"/>
            <a:ext cx="3060699" cy="1456219"/>
          </a:xfrm>
          <a:prstGeom prst="rect">
            <a:avLst/>
          </a:prstGeom>
          <a:no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Text Placeholder 3"/>
          <p:cNvSpPr>
            <a:spLocks noGrp="1"/>
          </p:cNvSpPr>
          <p:nvPr>
            <p:ph type="body" sz="half" idx="36"/>
          </p:nvPr>
        </p:nvSpPr>
        <p:spPr>
          <a:xfrm>
            <a:off x="533878" y="1517517"/>
            <a:ext cx="2695097" cy="1004136"/>
          </a:xfrm>
          <a:prstGeom prst="rect">
            <a:avLst/>
          </a:prstGeom>
        </p:spPr>
        <p:txBody>
          <a:bodyPr wrap="square" lIns="0" tIns="0" rIns="0" bIns="0" anchor="t">
            <a:noAutofit/>
          </a:bodyPr>
          <a:lstStyle>
            <a:lvl1pPr marL="0" indent="0" algn="l">
              <a:buNone/>
              <a:defRPr sz="1100" b="0" baseline="0">
                <a:solidFill>
                  <a:schemeClr val="tx1">
                    <a:lumMod val="50000"/>
                    <a:lumOff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lgn="ctr"/>
            <a:r>
              <a:rPr lang="en-US" sz="1000">
                <a:solidFill>
                  <a:schemeClr val="tx1">
                    <a:lumMod val="50000"/>
                    <a:lumOff val="50000"/>
                  </a:schemeClr>
                </a:solidFill>
              </a:rPr>
              <a:t>Click to edit Master text styles</a:t>
            </a:r>
          </a:p>
          <a:p>
            <a:pPr lvl="1" algn="ctr"/>
            <a:r>
              <a:rPr lang="en-US" sz="1000">
                <a:solidFill>
                  <a:schemeClr val="tx1">
                    <a:lumMod val="50000"/>
                    <a:lumOff val="50000"/>
                  </a:schemeClr>
                </a:solidFill>
              </a:rPr>
              <a:t>Second level</a:t>
            </a:r>
          </a:p>
          <a:p>
            <a:pPr lvl="2" algn="ctr"/>
            <a:r>
              <a:rPr lang="en-US" sz="1000">
                <a:solidFill>
                  <a:schemeClr val="tx1">
                    <a:lumMod val="50000"/>
                    <a:lumOff val="50000"/>
                  </a:schemeClr>
                </a:solidFill>
              </a:rPr>
              <a:t>Third level</a:t>
            </a:r>
          </a:p>
          <a:p>
            <a:pPr lvl="3" algn="ctr"/>
            <a:r>
              <a:rPr lang="en-US" sz="1000">
                <a:solidFill>
                  <a:schemeClr val="tx1">
                    <a:lumMod val="50000"/>
                    <a:lumOff val="50000"/>
                  </a:schemeClr>
                </a:solidFill>
              </a:rPr>
              <a:t>Fourth level</a:t>
            </a:r>
          </a:p>
        </p:txBody>
      </p:sp>
      <p:sp>
        <p:nvSpPr>
          <p:cNvPr id="45" name="Text Placeholder 3"/>
          <p:cNvSpPr>
            <a:spLocks noGrp="1"/>
          </p:cNvSpPr>
          <p:nvPr>
            <p:ph type="body" sz="half" idx="37" hasCustomPrompt="1"/>
          </p:nvPr>
        </p:nvSpPr>
        <p:spPr>
          <a:xfrm>
            <a:off x="533878" y="1224529"/>
            <a:ext cx="2695097" cy="292987"/>
          </a:xfrm>
          <a:prstGeom prst="rect">
            <a:avLst/>
          </a:prstGeom>
        </p:spPr>
        <p:txBody>
          <a:bodyPr wrap="square" lIns="0" tIns="0" rIns="0" bIns="0" anchor="ctr">
            <a:noAutofit/>
          </a:bodyPr>
          <a:lstStyle>
            <a:lvl1pPr marL="0" indent="0" algn="l">
              <a:buNone/>
              <a:defRPr sz="1200" b="1" baseline="0">
                <a:solidFill>
                  <a:schemeClr val="tx1">
                    <a:lumMod val="50000"/>
                    <a:lumOff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Title Goes Here</a:t>
            </a:r>
          </a:p>
        </p:txBody>
      </p:sp>
      <p:sp>
        <p:nvSpPr>
          <p:cNvPr id="25" name="Picture Placeholder 7"/>
          <p:cNvSpPr>
            <a:spLocks noGrp="1"/>
          </p:cNvSpPr>
          <p:nvPr>
            <p:ph type="pic" sz="quarter" idx="32" hasCustomPrompt="1"/>
          </p:nvPr>
        </p:nvSpPr>
        <p:spPr>
          <a:xfrm>
            <a:off x="6088639" y="1143704"/>
            <a:ext cx="2634114" cy="1458774"/>
          </a:xfrm>
          <a:prstGeom prst="rect">
            <a:avLst/>
          </a:prstGeom>
          <a:solidFill>
            <a:schemeClr val="tx2">
              <a:lumMod val="10000"/>
              <a:lumOff val="90000"/>
            </a:schemeClr>
          </a:solidFill>
          <a:ln w="19050">
            <a:noFill/>
          </a:ln>
        </p:spPr>
        <p:txBody>
          <a:bodyPr tIns="0" bIns="182880" anchor="b"/>
          <a:lstStyle>
            <a:lvl1pPr algn="ctr">
              <a:buNone/>
              <a:defRPr sz="900" baseline="0">
                <a:solidFill>
                  <a:schemeClr val="tx1">
                    <a:lumMod val="75000"/>
                    <a:lumOff val="25000"/>
                  </a:schemeClr>
                </a:solidFill>
              </a:defRPr>
            </a:lvl1pPr>
          </a:lstStyle>
          <a:p>
            <a:r>
              <a:rPr lang="en-US" dirty="0"/>
              <a:t>Click Icon To Add Image</a:t>
            </a:r>
          </a:p>
        </p:txBody>
      </p:sp>
      <p:sp>
        <p:nvSpPr>
          <p:cNvPr id="23" name="Picture Placeholder 7"/>
          <p:cNvSpPr>
            <a:spLocks noGrp="1"/>
          </p:cNvSpPr>
          <p:nvPr>
            <p:ph type="pic" sz="quarter" idx="43" hasCustomPrompt="1"/>
          </p:nvPr>
        </p:nvSpPr>
        <p:spPr>
          <a:xfrm>
            <a:off x="3454525" y="1143704"/>
            <a:ext cx="2634114" cy="1458774"/>
          </a:xfrm>
          <a:prstGeom prst="rect">
            <a:avLst/>
          </a:prstGeom>
          <a:solidFill>
            <a:schemeClr val="tx2">
              <a:lumMod val="10000"/>
              <a:lumOff val="90000"/>
            </a:schemeClr>
          </a:solidFill>
          <a:ln w="19050">
            <a:noFill/>
          </a:ln>
        </p:spPr>
        <p:txBody>
          <a:bodyPr tIns="0" bIns="182880" anchor="b"/>
          <a:lstStyle>
            <a:lvl1pPr algn="ctr">
              <a:buNone/>
              <a:defRPr sz="900" baseline="0">
                <a:solidFill>
                  <a:schemeClr val="tx1">
                    <a:lumMod val="75000"/>
                    <a:lumOff val="25000"/>
                  </a:schemeClr>
                </a:solidFill>
              </a:defRPr>
            </a:lvl1pPr>
          </a:lstStyle>
          <a:p>
            <a:r>
              <a:rPr lang="en-US" dirty="0"/>
              <a:t>Click Icon To Add Image</a:t>
            </a:r>
          </a:p>
        </p:txBody>
      </p:sp>
      <p:sp>
        <p:nvSpPr>
          <p:cNvPr id="26" name="Picture Placeholder 7"/>
          <p:cNvSpPr>
            <a:spLocks noGrp="1"/>
          </p:cNvSpPr>
          <p:nvPr>
            <p:ph type="pic" sz="quarter" idx="44" hasCustomPrompt="1"/>
          </p:nvPr>
        </p:nvSpPr>
        <p:spPr>
          <a:xfrm>
            <a:off x="380999" y="2680748"/>
            <a:ext cx="2847975" cy="1872201"/>
          </a:xfrm>
          <a:prstGeom prst="rect">
            <a:avLst/>
          </a:prstGeom>
          <a:solidFill>
            <a:schemeClr val="tx2">
              <a:lumMod val="10000"/>
              <a:lumOff val="90000"/>
            </a:schemeClr>
          </a:solidFill>
          <a:ln w="19050">
            <a:noFill/>
          </a:ln>
        </p:spPr>
        <p:txBody>
          <a:bodyPr tIns="0" bIns="182880" anchor="b"/>
          <a:lstStyle>
            <a:lvl1pPr algn="ctr">
              <a:buNone/>
              <a:defRPr sz="900" baseline="0">
                <a:solidFill>
                  <a:schemeClr val="tx1">
                    <a:lumMod val="75000"/>
                    <a:lumOff val="25000"/>
                  </a:schemeClr>
                </a:solidFill>
              </a:defRPr>
            </a:lvl1pPr>
          </a:lstStyle>
          <a:p>
            <a:r>
              <a:rPr lang="en-US" dirty="0"/>
              <a:t>Click Icon To Add Image</a:t>
            </a:r>
          </a:p>
        </p:txBody>
      </p:sp>
      <p:sp>
        <p:nvSpPr>
          <p:cNvPr id="28" name="Picture Placeholder 7"/>
          <p:cNvSpPr>
            <a:spLocks noGrp="1"/>
          </p:cNvSpPr>
          <p:nvPr>
            <p:ph type="pic" sz="quarter" idx="45" hasCustomPrompt="1"/>
          </p:nvPr>
        </p:nvSpPr>
        <p:spPr>
          <a:xfrm>
            <a:off x="6115050" y="3638551"/>
            <a:ext cx="2615064" cy="914398"/>
          </a:xfrm>
          <a:prstGeom prst="rect">
            <a:avLst/>
          </a:prstGeom>
          <a:solidFill>
            <a:schemeClr val="tx2">
              <a:lumMod val="10000"/>
              <a:lumOff val="90000"/>
            </a:schemeClr>
          </a:solidFill>
          <a:ln w="19050">
            <a:noFill/>
          </a:ln>
        </p:spPr>
        <p:txBody>
          <a:bodyPr tIns="0" bIns="182880" anchor="b"/>
          <a:lstStyle>
            <a:lvl1pPr algn="ctr">
              <a:buNone/>
              <a:defRPr sz="900" baseline="0">
                <a:solidFill>
                  <a:schemeClr val="tx1">
                    <a:lumMod val="75000"/>
                    <a:lumOff val="25000"/>
                  </a:schemeClr>
                </a:solidFill>
              </a:defRPr>
            </a:lvl1pPr>
          </a:lstStyle>
          <a:p>
            <a:r>
              <a:rPr lang="en-US" dirty="0"/>
              <a:t>Click Icon To Add Image</a:t>
            </a:r>
          </a:p>
        </p:txBody>
      </p:sp>
      <p:sp>
        <p:nvSpPr>
          <p:cNvPr id="29" name="Text Placeholder 3"/>
          <p:cNvSpPr>
            <a:spLocks noGrp="1"/>
          </p:cNvSpPr>
          <p:nvPr>
            <p:ph type="body" sz="half" idx="46"/>
          </p:nvPr>
        </p:nvSpPr>
        <p:spPr>
          <a:xfrm>
            <a:off x="3443084" y="2975419"/>
            <a:ext cx="2586241" cy="1577530"/>
          </a:xfrm>
          <a:prstGeom prst="rect">
            <a:avLst/>
          </a:prstGeom>
        </p:spPr>
        <p:txBody>
          <a:bodyPr wrap="square" lIns="0" tIns="0" rIns="0" bIns="0" anchor="t">
            <a:noAutofit/>
          </a:bodyPr>
          <a:lstStyle>
            <a:lvl1pPr marL="0" indent="0" algn="l">
              <a:buNone/>
              <a:defRPr sz="1100" b="0" baseline="0">
                <a:solidFill>
                  <a:schemeClr val="tx1">
                    <a:lumMod val="50000"/>
                    <a:lumOff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lgn="ctr"/>
            <a:r>
              <a:rPr lang="en-US" sz="1000">
                <a:solidFill>
                  <a:schemeClr val="tx1">
                    <a:lumMod val="50000"/>
                    <a:lumOff val="50000"/>
                  </a:schemeClr>
                </a:solidFill>
              </a:rPr>
              <a:t>Click to edit Master text styles</a:t>
            </a:r>
          </a:p>
          <a:p>
            <a:pPr lvl="1" algn="ctr"/>
            <a:r>
              <a:rPr lang="en-US" sz="1000">
                <a:solidFill>
                  <a:schemeClr val="tx1">
                    <a:lumMod val="50000"/>
                    <a:lumOff val="50000"/>
                  </a:schemeClr>
                </a:solidFill>
              </a:rPr>
              <a:t>Second level</a:t>
            </a:r>
          </a:p>
          <a:p>
            <a:pPr lvl="2" algn="ctr"/>
            <a:r>
              <a:rPr lang="en-US" sz="1000">
                <a:solidFill>
                  <a:schemeClr val="tx1">
                    <a:lumMod val="50000"/>
                    <a:lumOff val="50000"/>
                  </a:schemeClr>
                </a:solidFill>
              </a:rPr>
              <a:t>Third level</a:t>
            </a:r>
          </a:p>
          <a:p>
            <a:pPr lvl="3" algn="ctr"/>
            <a:r>
              <a:rPr lang="en-US" sz="1000">
                <a:solidFill>
                  <a:schemeClr val="tx1">
                    <a:lumMod val="50000"/>
                    <a:lumOff val="50000"/>
                  </a:schemeClr>
                </a:solidFill>
              </a:rPr>
              <a:t>Fourth level</a:t>
            </a:r>
          </a:p>
        </p:txBody>
      </p:sp>
      <p:sp>
        <p:nvSpPr>
          <p:cNvPr id="30" name="Text Placeholder 3"/>
          <p:cNvSpPr>
            <a:spLocks noGrp="1"/>
          </p:cNvSpPr>
          <p:nvPr>
            <p:ph type="body" sz="half" idx="47" hasCustomPrompt="1"/>
          </p:nvPr>
        </p:nvSpPr>
        <p:spPr>
          <a:xfrm>
            <a:off x="3443084" y="2682431"/>
            <a:ext cx="2586241" cy="292987"/>
          </a:xfrm>
          <a:prstGeom prst="rect">
            <a:avLst/>
          </a:prstGeom>
        </p:spPr>
        <p:txBody>
          <a:bodyPr wrap="square" lIns="0" tIns="0" rIns="0" bIns="0" anchor="ctr">
            <a:noAutofit/>
          </a:bodyPr>
          <a:lstStyle>
            <a:lvl1pPr marL="0" indent="0" algn="l">
              <a:buNone/>
              <a:defRPr sz="1200" b="1" baseline="0">
                <a:solidFill>
                  <a:schemeClr val="tx1">
                    <a:lumMod val="50000"/>
                    <a:lumOff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Title Goes Here</a:t>
            </a:r>
          </a:p>
        </p:txBody>
      </p:sp>
      <p:sp>
        <p:nvSpPr>
          <p:cNvPr id="31" name="Text Placeholder 3"/>
          <p:cNvSpPr>
            <a:spLocks noGrp="1"/>
          </p:cNvSpPr>
          <p:nvPr>
            <p:ph type="body" sz="half" idx="48"/>
          </p:nvPr>
        </p:nvSpPr>
        <p:spPr>
          <a:xfrm>
            <a:off x="6134100" y="2975418"/>
            <a:ext cx="2586241" cy="507113"/>
          </a:xfrm>
          <a:prstGeom prst="rect">
            <a:avLst/>
          </a:prstGeom>
        </p:spPr>
        <p:txBody>
          <a:bodyPr wrap="square" lIns="0" tIns="0" rIns="0" bIns="0" anchor="t">
            <a:noAutofit/>
          </a:bodyPr>
          <a:lstStyle>
            <a:lvl1pPr marL="0" indent="0" algn="l">
              <a:buNone/>
              <a:defRPr sz="1100" b="0" baseline="0">
                <a:solidFill>
                  <a:schemeClr val="tx1">
                    <a:lumMod val="50000"/>
                    <a:lumOff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lgn="ctr"/>
            <a:r>
              <a:rPr lang="en-US" sz="1000">
                <a:solidFill>
                  <a:schemeClr val="tx1">
                    <a:lumMod val="50000"/>
                    <a:lumOff val="50000"/>
                  </a:schemeClr>
                </a:solidFill>
              </a:rPr>
              <a:t>Click to edit Master text styles</a:t>
            </a:r>
          </a:p>
        </p:txBody>
      </p:sp>
      <p:sp>
        <p:nvSpPr>
          <p:cNvPr id="32" name="Text Placeholder 3"/>
          <p:cNvSpPr>
            <a:spLocks noGrp="1"/>
          </p:cNvSpPr>
          <p:nvPr>
            <p:ph type="body" sz="half" idx="49" hasCustomPrompt="1"/>
          </p:nvPr>
        </p:nvSpPr>
        <p:spPr>
          <a:xfrm>
            <a:off x="6134100" y="2682431"/>
            <a:ext cx="2586241" cy="292987"/>
          </a:xfrm>
          <a:prstGeom prst="rect">
            <a:avLst/>
          </a:prstGeom>
        </p:spPr>
        <p:txBody>
          <a:bodyPr wrap="square" lIns="0" tIns="0" rIns="0" bIns="0" anchor="ctr">
            <a:noAutofit/>
          </a:bodyPr>
          <a:lstStyle>
            <a:lvl1pPr marL="0" indent="0" algn="l">
              <a:buNone/>
              <a:defRPr sz="1200" b="1" baseline="0">
                <a:solidFill>
                  <a:schemeClr val="tx1">
                    <a:lumMod val="50000"/>
                    <a:lumOff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Title Goes Here</a:t>
            </a:r>
          </a:p>
        </p:txBody>
      </p:sp>
      <p:sp>
        <p:nvSpPr>
          <p:cNvPr id="15" name="Text Placeholder 3">
            <a:extLst>
              <a:ext uri="{FF2B5EF4-FFF2-40B4-BE49-F238E27FC236}">
                <a16:creationId xmlns:a16="http://schemas.microsoft.com/office/drawing/2014/main" id="{7FBFC146-AEDD-4A00-8A50-7B4F51A68FDE}"/>
              </a:ext>
            </a:extLst>
          </p:cNvPr>
          <p:cNvSpPr>
            <a:spLocks noGrp="1"/>
          </p:cNvSpPr>
          <p:nvPr>
            <p:ph type="body" sz="half" idx="2" hasCustomPrompt="1"/>
          </p:nvPr>
        </p:nvSpPr>
        <p:spPr>
          <a:xfrm>
            <a:off x="381000" y="770021"/>
            <a:ext cx="8368364" cy="173255"/>
          </a:xfrm>
          <a:prstGeom prst="rect">
            <a:avLst/>
          </a:prstGeom>
        </p:spPr>
        <p:txBody>
          <a:bodyPr wrap="none" lIns="0" tIns="0" rIns="0" bIns="0" anchor="ctr">
            <a:noAutofit/>
          </a:bodyPr>
          <a:lstStyle>
            <a:lvl1pPr>
              <a:defRPr lang="en-US" sz="1600" b="0" baseline="0" dirty="0">
                <a:solidFill>
                  <a:schemeClr val="tx1">
                    <a:lumMod val="75000"/>
                    <a:lumOff val="25000"/>
                  </a:schemeClr>
                </a:solidFill>
                <a:latin typeface="+mj-lt"/>
                <a:ea typeface="Roboto" panose="02000000000000000000" pitchFamily="2" charset="0"/>
              </a:defRPr>
            </a:lvl1pPr>
          </a:lstStyle>
          <a:p>
            <a:pPr marL="0" lvl="0" indent="0">
              <a:buNone/>
            </a:pPr>
            <a:r>
              <a:rPr lang="en-US" dirty="0"/>
              <a:t>CLICK TO EDIT SUBTITLE</a:t>
            </a:r>
          </a:p>
        </p:txBody>
      </p:sp>
      <p:sp>
        <p:nvSpPr>
          <p:cNvPr id="16" name="Title 3">
            <a:extLst>
              <a:ext uri="{FF2B5EF4-FFF2-40B4-BE49-F238E27FC236}">
                <a16:creationId xmlns:a16="http://schemas.microsoft.com/office/drawing/2014/main" id="{B85A28B4-BC13-4BF5-AD05-9888EEAB47D7}"/>
              </a:ext>
            </a:extLst>
          </p:cNvPr>
          <p:cNvSpPr>
            <a:spLocks noGrp="1"/>
          </p:cNvSpPr>
          <p:nvPr>
            <p:ph type="title" hasCustomPrompt="1"/>
          </p:nvPr>
        </p:nvSpPr>
        <p:spPr>
          <a:xfrm>
            <a:off x="381000" y="283980"/>
            <a:ext cx="7886700" cy="468312"/>
          </a:xfrm>
          <a:prstGeom prst="rect">
            <a:avLst/>
          </a:prstGeom>
        </p:spPr>
        <p:txBody>
          <a:bodyPr wrap="square" lIns="0" tIns="0" rIns="0" bIns="0"/>
          <a:lstStyle>
            <a:lvl1pPr>
              <a:defRPr lang="de-DE" sz="2400" dirty="0">
                <a:solidFill>
                  <a:schemeClr val="accent5"/>
                </a:solidFill>
              </a:defRPr>
            </a:lvl1pPr>
          </a:lstStyle>
          <a:p>
            <a:pPr lvl="0" algn="l"/>
            <a:r>
              <a:rPr lang="en-US" dirty="0"/>
              <a:t>CLICK TO EDIT MASTER TITLE STYLE</a:t>
            </a:r>
            <a:endParaRPr lang="de-DE" dirty="0"/>
          </a:p>
        </p:txBody>
      </p:sp>
    </p:spTree>
    <p:extLst>
      <p:ext uri="{BB962C8B-B14F-4D97-AF65-F5344CB8AC3E}">
        <p14:creationId xmlns:p14="http://schemas.microsoft.com/office/powerpoint/2010/main" val="1374992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wipe(left)">
                                      <p:cBhvr>
                                        <p:cTn id="7" dur="500"/>
                                        <p:tgtEl>
                                          <p:spTgt spid="4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5">
                                            <p:txEl>
                                              <p:pRg st="0" end="0"/>
                                            </p:txEl>
                                          </p:spTgt>
                                        </p:tgtEl>
                                        <p:attrNameLst>
                                          <p:attrName>style.visibility</p:attrName>
                                        </p:attrNameLst>
                                      </p:cBhvr>
                                      <p:to>
                                        <p:strVal val="visible"/>
                                      </p:to>
                                    </p:set>
                                    <p:animEffect transition="in" filter="wipe(left)">
                                      <p:cBhvr>
                                        <p:cTn id="11" dur="500"/>
                                        <p:tgtEl>
                                          <p:spTgt spid="45">
                                            <p:txEl>
                                              <p:pRg st="0" end="0"/>
                                            </p:txEl>
                                          </p:spTgt>
                                        </p:tgtEl>
                                      </p:cBhvr>
                                    </p:animEffect>
                                  </p:childTnLst>
                                </p:cTn>
                              </p:par>
                            </p:childTnLst>
                          </p:cTn>
                        </p:par>
                        <p:par>
                          <p:cTn id="12" fill="hold">
                            <p:stCondLst>
                              <p:cond delay="1000"/>
                            </p:stCondLst>
                            <p:childTnLst>
                              <p:par>
                                <p:cTn id="13" presetID="22" presetClass="entr" presetSubtype="8" fill="hold" grpId="0" nodeType="afterEffect" nodePh="1">
                                  <p:stCondLst>
                                    <p:cond delay="0"/>
                                  </p:stCondLst>
                                  <p:endCondLst>
                                    <p:cond evt="begin" delay="0">
                                      <p:tn val="13"/>
                                    </p:cond>
                                  </p:endCondLst>
                                  <p:childTnLst>
                                    <p:set>
                                      <p:cBhvr>
                                        <p:cTn id="14" dur="1" fill="hold">
                                          <p:stCondLst>
                                            <p:cond delay="0"/>
                                          </p:stCondLst>
                                        </p:cTn>
                                        <p:tgtEl>
                                          <p:spTgt spid="44">
                                            <p:txEl>
                                              <p:pRg st="0" end="0"/>
                                            </p:txEl>
                                          </p:spTgt>
                                        </p:tgtEl>
                                        <p:attrNameLst>
                                          <p:attrName>style.visibility</p:attrName>
                                        </p:attrNameLst>
                                      </p:cBhvr>
                                      <p:to>
                                        <p:strVal val="visible"/>
                                      </p:to>
                                    </p:set>
                                    <p:animEffect transition="in" filter="wipe(left)">
                                      <p:cBhvr>
                                        <p:cTn id="15" dur="500"/>
                                        <p:tgtEl>
                                          <p:spTgt spid="44">
                                            <p:txEl>
                                              <p:pRg st="0" end="0"/>
                                            </p:txEl>
                                          </p:spTgt>
                                        </p:tgtEl>
                                      </p:cBhvr>
                                    </p:animEffect>
                                  </p:childTnLst>
                                </p:cTn>
                              </p:par>
                            </p:childTnLst>
                          </p:cTn>
                        </p:par>
                        <p:par>
                          <p:cTn id="16" fill="hold">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wipe(up)">
                                      <p:cBhvr>
                                        <p:cTn id="19" dur="500"/>
                                        <p:tgtEl>
                                          <p:spTgt spid="23"/>
                                        </p:tgtEl>
                                      </p:cBhvr>
                                    </p:animEffect>
                                  </p:childTnLst>
                                </p:cTn>
                              </p:par>
                            </p:childTnLst>
                          </p:cTn>
                        </p:par>
                        <p:par>
                          <p:cTn id="20" fill="hold">
                            <p:stCondLst>
                              <p:cond delay="2000"/>
                            </p:stCondLst>
                            <p:childTnLst>
                              <p:par>
                                <p:cTn id="21" presetID="22" presetClass="entr" presetSubtype="1" fill="hold" grpId="0" nodeType="after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wipe(up)">
                                      <p:cBhvr>
                                        <p:cTn id="23" dur="500"/>
                                        <p:tgtEl>
                                          <p:spTgt spid="25"/>
                                        </p:tgtEl>
                                      </p:cBhvr>
                                    </p:animEffect>
                                  </p:childTnLst>
                                </p:cTn>
                              </p:par>
                            </p:childTnLst>
                          </p:cTn>
                        </p:par>
                        <p:par>
                          <p:cTn id="24" fill="hold">
                            <p:stCondLst>
                              <p:cond delay="2500"/>
                            </p:stCondLst>
                            <p:childTnLst>
                              <p:par>
                                <p:cTn id="25" presetID="22" presetClass="entr" presetSubtype="4" fill="hold" grpId="0" nodeType="after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wipe(down)">
                                      <p:cBhvr>
                                        <p:cTn id="27" dur="500"/>
                                        <p:tgtEl>
                                          <p:spTgt spid="26"/>
                                        </p:tgtEl>
                                      </p:cBhvr>
                                    </p:animEffect>
                                  </p:childTnLst>
                                </p:cTn>
                              </p:par>
                            </p:childTnLst>
                          </p:cTn>
                        </p:par>
                        <p:par>
                          <p:cTn id="28" fill="hold">
                            <p:stCondLst>
                              <p:cond delay="3000"/>
                            </p:stCondLst>
                            <p:childTnLst>
                              <p:par>
                                <p:cTn id="29" presetID="22" presetClass="entr" presetSubtype="8" fill="hold" grpId="0" nodeType="afterEffect">
                                  <p:stCondLst>
                                    <p:cond delay="0"/>
                                  </p:stCondLst>
                                  <p:childTnLst>
                                    <p:set>
                                      <p:cBhvr>
                                        <p:cTn id="30" dur="1" fill="hold">
                                          <p:stCondLst>
                                            <p:cond delay="0"/>
                                          </p:stCondLst>
                                        </p:cTn>
                                        <p:tgtEl>
                                          <p:spTgt spid="30">
                                            <p:txEl>
                                              <p:pRg st="0" end="0"/>
                                            </p:txEl>
                                          </p:spTgt>
                                        </p:tgtEl>
                                        <p:attrNameLst>
                                          <p:attrName>style.visibility</p:attrName>
                                        </p:attrNameLst>
                                      </p:cBhvr>
                                      <p:to>
                                        <p:strVal val="visible"/>
                                      </p:to>
                                    </p:set>
                                    <p:animEffect transition="in" filter="wipe(left)">
                                      <p:cBhvr>
                                        <p:cTn id="31" dur="500"/>
                                        <p:tgtEl>
                                          <p:spTgt spid="30">
                                            <p:txEl>
                                              <p:pRg st="0" end="0"/>
                                            </p:txEl>
                                          </p:spTgt>
                                        </p:tgtEl>
                                      </p:cBhvr>
                                    </p:animEffect>
                                  </p:childTnLst>
                                </p:cTn>
                              </p:par>
                            </p:childTnLst>
                          </p:cTn>
                        </p:par>
                        <p:par>
                          <p:cTn id="32" fill="hold">
                            <p:stCondLst>
                              <p:cond delay="3500"/>
                            </p:stCondLst>
                            <p:childTnLst>
                              <p:par>
                                <p:cTn id="33" presetID="22" presetClass="entr" presetSubtype="8" fill="hold" grpId="0" nodeType="afterEffect" nodePh="1">
                                  <p:stCondLst>
                                    <p:cond delay="0"/>
                                  </p:stCondLst>
                                  <p:endCondLst>
                                    <p:cond evt="begin" delay="0">
                                      <p:tn val="33"/>
                                    </p:cond>
                                  </p:endCondLst>
                                  <p:childTnLst>
                                    <p:set>
                                      <p:cBhvr>
                                        <p:cTn id="34" dur="1" fill="hold">
                                          <p:stCondLst>
                                            <p:cond delay="0"/>
                                          </p:stCondLst>
                                        </p:cTn>
                                        <p:tgtEl>
                                          <p:spTgt spid="29">
                                            <p:txEl>
                                              <p:pRg st="0" end="0"/>
                                            </p:txEl>
                                          </p:spTgt>
                                        </p:tgtEl>
                                        <p:attrNameLst>
                                          <p:attrName>style.visibility</p:attrName>
                                        </p:attrNameLst>
                                      </p:cBhvr>
                                      <p:to>
                                        <p:strVal val="visible"/>
                                      </p:to>
                                    </p:set>
                                    <p:animEffect transition="in" filter="wipe(left)">
                                      <p:cBhvr>
                                        <p:cTn id="35" dur="500"/>
                                        <p:tgtEl>
                                          <p:spTgt spid="29">
                                            <p:txEl>
                                              <p:pRg st="0" end="0"/>
                                            </p:txEl>
                                          </p:spTgt>
                                        </p:tgtEl>
                                      </p:cBhvr>
                                    </p:animEffect>
                                  </p:childTnLst>
                                </p:cTn>
                              </p:par>
                            </p:childTnLst>
                          </p:cTn>
                        </p:par>
                        <p:par>
                          <p:cTn id="36" fill="hold">
                            <p:stCondLst>
                              <p:cond delay="4000"/>
                            </p:stCondLst>
                            <p:childTnLst>
                              <p:par>
                                <p:cTn id="37" presetID="22" presetClass="entr" presetSubtype="4" fill="hold" grpId="0" nodeType="afterEffect">
                                  <p:stCondLst>
                                    <p:cond delay="0"/>
                                  </p:stCondLst>
                                  <p:childTnLst>
                                    <p:set>
                                      <p:cBhvr>
                                        <p:cTn id="38" dur="1" fill="hold">
                                          <p:stCondLst>
                                            <p:cond delay="0"/>
                                          </p:stCondLst>
                                        </p:cTn>
                                        <p:tgtEl>
                                          <p:spTgt spid="28"/>
                                        </p:tgtEl>
                                        <p:attrNameLst>
                                          <p:attrName>style.visibility</p:attrName>
                                        </p:attrNameLst>
                                      </p:cBhvr>
                                      <p:to>
                                        <p:strVal val="visible"/>
                                      </p:to>
                                    </p:set>
                                    <p:animEffect transition="in" filter="wipe(down)">
                                      <p:cBhvr>
                                        <p:cTn id="39" dur="500"/>
                                        <p:tgtEl>
                                          <p:spTgt spid="28"/>
                                        </p:tgtEl>
                                      </p:cBhvr>
                                    </p:animEffect>
                                  </p:childTnLst>
                                </p:cTn>
                              </p:par>
                            </p:childTnLst>
                          </p:cTn>
                        </p:par>
                        <p:par>
                          <p:cTn id="40" fill="hold">
                            <p:stCondLst>
                              <p:cond delay="4500"/>
                            </p:stCondLst>
                            <p:childTnLst>
                              <p:par>
                                <p:cTn id="41" presetID="22" presetClass="entr" presetSubtype="8" fill="hold" grpId="0" nodeType="afterEffect">
                                  <p:stCondLst>
                                    <p:cond delay="0"/>
                                  </p:stCondLst>
                                  <p:childTnLst>
                                    <p:set>
                                      <p:cBhvr>
                                        <p:cTn id="42" dur="1" fill="hold">
                                          <p:stCondLst>
                                            <p:cond delay="0"/>
                                          </p:stCondLst>
                                        </p:cTn>
                                        <p:tgtEl>
                                          <p:spTgt spid="32">
                                            <p:txEl>
                                              <p:pRg st="0" end="0"/>
                                            </p:txEl>
                                          </p:spTgt>
                                        </p:tgtEl>
                                        <p:attrNameLst>
                                          <p:attrName>style.visibility</p:attrName>
                                        </p:attrNameLst>
                                      </p:cBhvr>
                                      <p:to>
                                        <p:strVal val="visible"/>
                                      </p:to>
                                    </p:set>
                                    <p:animEffect transition="in" filter="wipe(left)">
                                      <p:cBhvr>
                                        <p:cTn id="43" dur="500"/>
                                        <p:tgtEl>
                                          <p:spTgt spid="32">
                                            <p:txEl>
                                              <p:pRg st="0" end="0"/>
                                            </p:txEl>
                                          </p:spTgt>
                                        </p:tgtEl>
                                      </p:cBhvr>
                                    </p:animEffect>
                                  </p:childTnLst>
                                </p:cTn>
                              </p:par>
                            </p:childTnLst>
                          </p:cTn>
                        </p:par>
                        <p:par>
                          <p:cTn id="44" fill="hold">
                            <p:stCondLst>
                              <p:cond delay="5000"/>
                            </p:stCondLst>
                            <p:childTnLst>
                              <p:par>
                                <p:cTn id="45" presetID="22" presetClass="entr" presetSubtype="8" fill="hold" grpId="0" nodeType="afterEffect" nodePh="1">
                                  <p:stCondLst>
                                    <p:cond delay="0"/>
                                  </p:stCondLst>
                                  <p:endCondLst>
                                    <p:cond evt="begin" delay="0">
                                      <p:tn val="45"/>
                                    </p:cond>
                                  </p:endCondLst>
                                  <p:childTnLst>
                                    <p:set>
                                      <p:cBhvr>
                                        <p:cTn id="46" dur="1" fill="hold">
                                          <p:stCondLst>
                                            <p:cond delay="0"/>
                                          </p:stCondLst>
                                        </p:cTn>
                                        <p:tgtEl>
                                          <p:spTgt spid="31">
                                            <p:txEl>
                                              <p:pRg st="0" end="0"/>
                                            </p:txEl>
                                          </p:spTgt>
                                        </p:tgtEl>
                                        <p:attrNameLst>
                                          <p:attrName>style.visibility</p:attrName>
                                        </p:attrNameLst>
                                      </p:cBhvr>
                                      <p:to>
                                        <p:strVal val="visible"/>
                                      </p:to>
                                    </p:set>
                                    <p:animEffect transition="in" filter="wipe(left)">
                                      <p:cBhvr>
                                        <p:cTn id="47" dur="500"/>
                                        <p:tgtEl>
                                          <p:spTgt spid="3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4" grpId="0" build="p">
        <p:tmplLst>
          <p:tmpl lvl="1">
            <p:tnLst>
              <p:par>
                <p:cTn presetID="22" presetClass="entr" presetSubtype="8" fill="hold" nodeType="afterEffect" nodePh="1">
                  <p:stCondLst>
                    <p:cond delay="0"/>
                  </p:stCondLst>
                  <p:endCondLst>
                    <p:cond delay="0"/>
                  </p:endCondLst>
                  <p:childTnLst>
                    <p:set>
                      <p:cBhvr>
                        <p:cTn dur="1" fill="hold">
                          <p:stCondLst>
                            <p:cond delay="0"/>
                          </p:stCondLst>
                        </p:cTn>
                        <p:tgtEl>
                          <p:spTgt spid="44"/>
                        </p:tgtEl>
                        <p:attrNameLst>
                          <p:attrName>style.visibility</p:attrName>
                        </p:attrNameLst>
                      </p:cBhvr>
                      <p:to>
                        <p:strVal val="visible"/>
                      </p:to>
                    </p:set>
                    <p:animEffect transition="in" filter="wipe(left)">
                      <p:cBhvr>
                        <p:cTn dur="500"/>
                        <p:tgtEl>
                          <p:spTgt spid="44"/>
                        </p:tgtEl>
                      </p:cBhvr>
                    </p:animEffect>
                  </p:childTnLst>
                </p:cTn>
              </p:par>
            </p:tnLst>
          </p:tmpl>
        </p:tmplLst>
      </p:bldP>
      <p:bldP spid="45" grpId="0" build="p">
        <p:tmplLst>
          <p:tmpl lvl="1">
            <p:tnLst>
              <p:par>
                <p:cTn presetID="22" presetClass="entr" presetSubtype="8" fill="hold" nodeType="afterEffect">
                  <p:stCondLst>
                    <p:cond delay="0"/>
                  </p:stCondLst>
                  <p:childTnLst>
                    <p:set>
                      <p:cBhvr>
                        <p:cTn dur="1" fill="hold">
                          <p:stCondLst>
                            <p:cond delay="0"/>
                          </p:stCondLst>
                        </p:cTn>
                        <p:tgtEl>
                          <p:spTgt spid="45"/>
                        </p:tgtEl>
                        <p:attrNameLst>
                          <p:attrName>style.visibility</p:attrName>
                        </p:attrNameLst>
                      </p:cBhvr>
                      <p:to>
                        <p:strVal val="visible"/>
                      </p:to>
                    </p:set>
                    <p:animEffect transition="in" filter="wipe(left)">
                      <p:cBhvr>
                        <p:cTn dur="500"/>
                        <p:tgtEl>
                          <p:spTgt spid="45"/>
                        </p:tgtEl>
                      </p:cBhvr>
                    </p:animEffect>
                  </p:childTnLst>
                </p:cTn>
              </p:par>
            </p:tnLst>
          </p:tmpl>
        </p:tmplLst>
      </p:bldP>
      <p:bldP spid="25" grpId="0" animBg="1"/>
      <p:bldP spid="23" grpId="0" animBg="1"/>
      <p:bldP spid="26" grpId="0" animBg="1"/>
      <p:bldP spid="28" grpId="0" animBg="1"/>
      <p:bldP spid="29" grpId="0" build="p">
        <p:tmplLst>
          <p:tmpl lvl="1">
            <p:tnLst>
              <p:par>
                <p:cTn presetID="22" presetClass="entr" presetSubtype="8" fill="hold" nodeType="afterEffect" nodePh="1">
                  <p:stCondLst>
                    <p:cond delay="0"/>
                  </p:stCondLst>
                  <p:endCondLst>
                    <p:cond delay="0"/>
                  </p:endCondLst>
                  <p:childTnLst>
                    <p:set>
                      <p:cBhvr>
                        <p:cTn dur="1" fill="hold">
                          <p:stCondLst>
                            <p:cond delay="0"/>
                          </p:stCondLst>
                        </p:cTn>
                        <p:tgtEl>
                          <p:spTgt spid="29"/>
                        </p:tgtEl>
                        <p:attrNameLst>
                          <p:attrName>style.visibility</p:attrName>
                        </p:attrNameLst>
                      </p:cBhvr>
                      <p:to>
                        <p:strVal val="visible"/>
                      </p:to>
                    </p:set>
                    <p:animEffect transition="in" filter="wipe(left)">
                      <p:cBhvr>
                        <p:cTn dur="500"/>
                        <p:tgtEl>
                          <p:spTgt spid="29"/>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build="p">
        <p:tmplLst>
          <p:tmpl lvl="1">
            <p:tnLst>
              <p:par>
                <p:cTn presetID="22" presetClass="entr" presetSubtype="8" fill="hold" nodeType="afterEffect" nodePh="1">
                  <p:stCondLst>
                    <p:cond delay="0"/>
                  </p:stCondLst>
                  <p:endCondLst>
                    <p:cond delay="0"/>
                  </p:endCondLst>
                  <p:childTnLst>
                    <p:set>
                      <p:cBhvr>
                        <p:cTn dur="1" fill="hold">
                          <p:stCondLst>
                            <p:cond delay="0"/>
                          </p:stCondLst>
                        </p:cTn>
                        <p:tgtEl>
                          <p:spTgt spid="31"/>
                        </p:tgtEl>
                        <p:attrNameLst>
                          <p:attrName>style.visibility</p:attrName>
                        </p:attrNameLst>
                      </p:cBhvr>
                      <p:to>
                        <p:strVal val="visible"/>
                      </p:to>
                    </p:set>
                    <p:animEffect transition="in" filter="wipe(left)">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Lst>
  </p:timing>
  <p:hf sldNum="0"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12_Pic03">
    <p:spTree>
      <p:nvGrpSpPr>
        <p:cNvPr id="1" name=""/>
        <p:cNvGrpSpPr/>
        <p:nvPr/>
      </p:nvGrpSpPr>
      <p:grpSpPr>
        <a:xfrm>
          <a:off x="0" y="0"/>
          <a:ext cx="0" cy="0"/>
          <a:chOff x="0" y="0"/>
          <a:chExt cx="0" cy="0"/>
        </a:xfrm>
      </p:grpSpPr>
      <p:sp>
        <p:nvSpPr>
          <p:cNvPr id="26" name="Picture Placeholder 7"/>
          <p:cNvSpPr>
            <a:spLocks noGrp="1"/>
          </p:cNvSpPr>
          <p:nvPr>
            <p:ph type="pic" sz="quarter" idx="44" hasCustomPrompt="1"/>
          </p:nvPr>
        </p:nvSpPr>
        <p:spPr>
          <a:xfrm>
            <a:off x="401095" y="1165609"/>
            <a:ext cx="3988870" cy="2318736"/>
          </a:xfrm>
          <a:prstGeom prst="rect">
            <a:avLst/>
          </a:prstGeom>
          <a:solidFill>
            <a:schemeClr val="tx2">
              <a:lumMod val="10000"/>
              <a:lumOff val="90000"/>
            </a:schemeClr>
          </a:solidFill>
          <a:ln w="19050">
            <a:noFill/>
          </a:ln>
        </p:spPr>
        <p:txBody>
          <a:bodyPr tIns="0" bIns="182880" anchor="b"/>
          <a:lstStyle>
            <a:lvl1pPr algn="ctr">
              <a:buNone/>
              <a:defRPr sz="900" baseline="0">
                <a:solidFill>
                  <a:schemeClr val="tx1">
                    <a:lumMod val="75000"/>
                    <a:lumOff val="25000"/>
                  </a:schemeClr>
                </a:solidFill>
              </a:defRPr>
            </a:lvl1pPr>
          </a:lstStyle>
          <a:p>
            <a:r>
              <a:rPr lang="en-US" dirty="0"/>
              <a:t>Click Icon To Add Image</a:t>
            </a:r>
          </a:p>
        </p:txBody>
      </p:sp>
      <p:sp>
        <p:nvSpPr>
          <p:cNvPr id="16" name="Text Placeholder 3"/>
          <p:cNvSpPr>
            <a:spLocks noGrp="1"/>
          </p:cNvSpPr>
          <p:nvPr>
            <p:ph type="body" sz="half" idx="37" hasCustomPrompt="1"/>
          </p:nvPr>
        </p:nvSpPr>
        <p:spPr>
          <a:xfrm>
            <a:off x="409917" y="3516851"/>
            <a:ext cx="3980048" cy="292987"/>
          </a:xfrm>
          <a:prstGeom prst="rect">
            <a:avLst/>
          </a:prstGeom>
        </p:spPr>
        <p:txBody>
          <a:bodyPr wrap="square" lIns="0" tIns="0" rIns="0" bIns="0" anchor="ctr">
            <a:noAutofit/>
          </a:bodyPr>
          <a:lstStyle>
            <a:lvl1pPr marL="0" indent="0" algn="ctr">
              <a:buNone/>
              <a:defRPr sz="1400" b="1" baseline="0">
                <a:solidFill>
                  <a:schemeClr val="tx1">
                    <a:lumMod val="50000"/>
                    <a:lumOff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TITLE GOES HERE</a:t>
            </a:r>
          </a:p>
        </p:txBody>
      </p:sp>
      <p:sp>
        <p:nvSpPr>
          <p:cNvPr id="22" name="Text Placeholder 3"/>
          <p:cNvSpPr>
            <a:spLocks noGrp="1"/>
          </p:cNvSpPr>
          <p:nvPr>
            <p:ph type="body" sz="half" idx="47"/>
          </p:nvPr>
        </p:nvSpPr>
        <p:spPr>
          <a:xfrm>
            <a:off x="409917" y="3839347"/>
            <a:ext cx="3980047" cy="667547"/>
          </a:xfrm>
          <a:prstGeom prst="rect">
            <a:avLst/>
          </a:prstGeom>
        </p:spPr>
        <p:txBody>
          <a:bodyPr wrap="square" lIns="0" tIns="0" rIns="0" bIns="0" anchor="t">
            <a:noAutofit/>
          </a:bodyPr>
          <a:lstStyle>
            <a:lvl1pPr marL="0" indent="0" algn="ctr">
              <a:buNone/>
              <a:defRPr sz="1100" b="0" baseline="0">
                <a:solidFill>
                  <a:schemeClr val="tx1">
                    <a:lumMod val="50000"/>
                    <a:lumOff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lgn="ctr"/>
            <a:r>
              <a:rPr lang="en-US" sz="1000">
                <a:solidFill>
                  <a:schemeClr val="tx1">
                    <a:lumMod val="50000"/>
                    <a:lumOff val="50000"/>
                  </a:schemeClr>
                </a:solidFill>
              </a:rPr>
              <a:t>Click to edit Master text styles</a:t>
            </a:r>
          </a:p>
          <a:p>
            <a:pPr lvl="1" algn="ctr"/>
            <a:r>
              <a:rPr lang="en-US" sz="1000">
                <a:solidFill>
                  <a:schemeClr val="tx1">
                    <a:lumMod val="50000"/>
                    <a:lumOff val="50000"/>
                  </a:schemeClr>
                </a:solidFill>
              </a:rPr>
              <a:t>Second level</a:t>
            </a:r>
          </a:p>
          <a:p>
            <a:pPr lvl="2" algn="ctr"/>
            <a:r>
              <a:rPr lang="en-US" sz="1000">
                <a:solidFill>
                  <a:schemeClr val="tx1">
                    <a:lumMod val="50000"/>
                    <a:lumOff val="50000"/>
                  </a:schemeClr>
                </a:solidFill>
              </a:rPr>
              <a:t>Third level</a:t>
            </a:r>
          </a:p>
          <a:p>
            <a:pPr lvl="3" algn="ctr"/>
            <a:r>
              <a:rPr lang="en-US" sz="1000">
                <a:solidFill>
                  <a:schemeClr val="tx1">
                    <a:lumMod val="50000"/>
                    <a:lumOff val="50000"/>
                  </a:schemeClr>
                </a:solidFill>
              </a:rPr>
              <a:t>Fourth level</a:t>
            </a:r>
          </a:p>
        </p:txBody>
      </p:sp>
      <p:sp>
        <p:nvSpPr>
          <p:cNvPr id="14" name="Picture Placeholder 7"/>
          <p:cNvSpPr>
            <a:spLocks noGrp="1"/>
          </p:cNvSpPr>
          <p:nvPr>
            <p:ph type="pic" sz="quarter" idx="48" hasCustomPrompt="1"/>
          </p:nvPr>
        </p:nvSpPr>
        <p:spPr>
          <a:xfrm>
            <a:off x="4763853" y="1165609"/>
            <a:ext cx="3988870" cy="2318736"/>
          </a:xfrm>
          <a:prstGeom prst="rect">
            <a:avLst/>
          </a:prstGeom>
          <a:solidFill>
            <a:schemeClr val="tx2">
              <a:lumMod val="10000"/>
              <a:lumOff val="90000"/>
            </a:schemeClr>
          </a:solidFill>
          <a:ln w="19050">
            <a:noFill/>
          </a:ln>
        </p:spPr>
        <p:txBody>
          <a:bodyPr tIns="0" bIns="182880" anchor="b"/>
          <a:lstStyle>
            <a:lvl1pPr algn="ctr">
              <a:buNone/>
              <a:defRPr sz="900" baseline="0">
                <a:solidFill>
                  <a:schemeClr val="tx1">
                    <a:lumMod val="75000"/>
                    <a:lumOff val="25000"/>
                  </a:schemeClr>
                </a:solidFill>
              </a:defRPr>
            </a:lvl1pPr>
          </a:lstStyle>
          <a:p>
            <a:r>
              <a:rPr lang="en-US" dirty="0"/>
              <a:t>Click Icon To Add Image</a:t>
            </a:r>
          </a:p>
        </p:txBody>
      </p:sp>
      <p:sp>
        <p:nvSpPr>
          <p:cNvPr id="15" name="Text Placeholder 3"/>
          <p:cNvSpPr>
            <a:spLocks noGrp="1"/>
          </p:cNvSpPr>
          <p:nvPr>
            <p:ph type="body" sz="half" idx="49" hasCustomPrompt="1"/>
          </p:nvPr>
        </p:nvSpPr>
        <p:spPr>
          <a:xfrm>
            <a:off x="4772675" y="3516851"/>
            <a:ext cx="3980048" cy="292987"/>
          </a:xfrm>
          <a:prstGeom prst="rect">
            <a:avLst/>
          </a:prstGeom>
        </p:spPr>
        <p:txBody>
          <a:bodyPr wrap="square" lIns="0" tIns="0" rIns="0" bIns="0" anchor="ctr">
            <a:noAutofit/>
          </a:bodyPr>
          <a:lstStyle>
            <a:lvl1pPr marL="0" indent="0" algn="ctr">
              <a:buNone/>
              <a:defRPr sz="1400" b="1" baseline="0">
                <a:solidFill>
                  <a:schemeClr val="tx1">
                    <a:lumMod val="50000"/>
                    <a:lumOff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TITLE GOES HERE</a:t>
            </a:r>
          </a:p>
        </p:txBody>
      </p:sp>
      <p:sp>
        <p:nvSpPr>
          <p:cNvPr id="23" name="Text Placeholder 3"/>
          <p:cNvSpPr>
            <a:spLocks noGrp="1"/>
          </p:cNvSpPr>
          <p:nvPr>
            <p:ph type="body" sz="half" idx="50"/>
          </p:nvPr>
        </p:nvSpPr>
        <p:spPr>
          <a:xfrm>
            <a:off x="4772675" y="3839347"/>
            <a:ext cx="3980047" cy="667547"/>
          </a:xfrm>
          <a:prstGeom prst="rect">
            <a:avLst/>
          </a:prstGeom>
        </p:spPr>
        <p:txBody>
          <a:bodyPr wrap="square" lIns="0" tIns="0" rIns="0" bIns="0" anchor="t">
            <a:noAutofit/>
          </a:bodyPr>
          <a:lstStyle>
            <a:lvl1pPr marL="0" indent="0" algn="ctr">
              <a:buNone/>
              <a:defRPr sz="1100" b="0" baseline="0">
                <a:solidFill>
                  <a:schemeClr val="tx1">
                    <a:lumMod val="50000"/>
                    <a:lumOff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lgn="ctr"/>
            <a:r>
              <a:rPr lang="en-US" sz="1000">
                <a:solidFill>
                  <a:schemeClr val="tx1">
                    <a:lumMod val="50000"/>
                    <a:lumOff val="50000"/>
                  </a:schemeClr>
                </a:solidFill>
              </a:rPr>
              <a:t>Click to edit Master text styles</a:t>
            </a:r>
          </a:p>
          <a:p>
            <a:pPr lvl="1" algn="ctr"/>
            <a:r>
              <a:rPr lang="en-US" sz="1000">
                <a:solidFill>
                  <a:schemeClr val="tx1">
                    <a:lumMod val="50000"/>
                    <a:lumOff val="50000"/>
                  </a:schemeClr>
                </a:solidFill>
              </a:rPr>
              <a:t>Second level</a:t>
            </a:r>
          </a:p>
          <a:p>
            <a:pPr lvl="2" algn="ctr"/>
            <a:r>
              <a:rPr lang="en-US" sz="1000">
                <a:solidFill>
                  <a:schemeClr val="tx1">
                    <a:lumMod val="50000"/>
                    <a:lumOff val="50000"/>
                  </a:schemeClr>
                </a:solidFill>
              </a:rPr>
              <a:t>Third level</a:t>
            </a:r>
          </a:p>
          <a:p>
            <a:pPr lvl="3" algn="ctr"/>
            <a:r>
              <a:rPr lang="en-US" sz="1000">
                <a:solidFill>
                  <a:schemeClr val="tx1">
                    <a:lumMod val="50000"/>
                    <a:lumOff val="50000"/>
                  </a:schemeClr>
                </a:solidFill>
              </a:rPr>
              <a:t>Fourth level</a:t>
            </a:r>
          </a:p>
        </p:txBody>
      </p:sp>
      <p:sp>
        <p:nvSpPr>
          <p:cNvPr id="12" name="Text Placeholder 3">
            <a:extLst>
              <a:ext uri="{FF2B5EF4-FFF2-40B4-BE49-F238E27FC236}">
                <a16:creationId xmlns:a16="http://schemas.microsoft.com/office/drawing/2014/main" id="{02D3B6F8-7811-4FD5-AD08-948354B73080}"/>
              </a:ext>
            </a:extLst>
          </p:cNvPr>
          <p:cNvSpPr>
            <a:spLocks noGrp="1"/>
          </p:cNvSpPr>
          <p:nvPr>
            <p:ph type="body" sz="half" idx="2" hasCustomPrompt="1"/>
          </p:nvPr>
        </p:nvSpPr>
        <p:spPr>
          <a:xfrm>
            <a:off x="381000" y="770021"/>
            <a:ext cx="8368364" cy="173255"/>
          </a:xfrm>
          <a:prstGeom prst="rect">
            <a:avLst/>
          </a:prstGeom>
        </p:spPr>
        <p:txBody>
          <a:bodyPr wrap="none" lIns="0" tIns="0" rIns="0" bIns="0" anchor="ctr">
            <a:noAutofit/>
          </a:bodyPr>
          <a:lstStyle>
            <a:lvl1pPr>
              <a:defRPr lang="en-US" sz="1600" b="0" baseline="0" dirty="0">
                <a:solidFill>
                  <a:schemeClr val="tx1">
                    <a:lumMod val="75000"/>
                    <a:lumOff val="25000"/>
                  </a:schemeClr>
                </a:solidFill>
                <a:latin typeface="+mj-lt"/>
                <a:ea typeface="Roboto" panose="02000000000000000000" pitchFamily="2" charset="0"/>
              </a:defRPr>
            </a:lvl1pPr>
          </a:lstStyle>
          <a:p>
            <a:pPr marL="0" lvl="0" indent="0">
              <a:buNone/>
            </a:pPr>
            <a:r>
              <a:rPr lang="en-US" dirty="0"/>
              <a:t>CLICK TO EDIT SUBTITLE</a:t>
            </a:r>
          </a:p>
        </p:txBody>
      </p:sp>
      <p:sp>
        <p:nvSpPr>
          <p:cNvPr id="13" name="Title 3">
            <a:extLst>
              <a:ext uri="{FF2B5EF4-FFF2-40B4-BE49-F238E27FC236}">
                <a16:creationId xmlns:a16="http://schemas.microsoft.com/office/drawing/2014/main" id="{C621B58E-A29A-44EE-A5BE-512AE23C1118}"/>
              </a:ext>
            </a:extLst>
          </p:cNvPr>
          <p:cNvSpPr>
            <a:spLocks noGrp="1"/>
          </p:cNvSpPr>
          <p:nvPr>
            <p:ph type="title" hasCustomPrompt="1"/>
          </p:nvPr>
        </p:nvSpPr>
        <p:spPr>
          <a:xfrm>
            <a:off x="381000" y="283980"/>
            <a:ext cx="7886700" cy="468312"/>
          </a:xfrm>
          <a:prstGeom prst="rect">
            <a:avLst/>
          </a:prstGeom>
        </p:spPr>
        <p:txBody>
          <a:bodyPr wrap="square" lIns="0" tIns="0" rIns="0" bIns="0"/>
          <a:lstStyle>
            <a:lvl1pPr>
              <a:defRPr lang="de-DE" sz="2400" dirty="0">
                <a:solidFill>
                  <a:schemeClr val="accent5"/>
                </a:solidFill>
              </a:defRPr>
            </a:lvl1pPr>
          </a:lstStyle>
          <a:p>
            <a:pPr lvl="0" algn="l"/>
            <a:r>
              <a:rPr lang="en-US" dirty="0"/>
              <a:t>CLICK TO EDIT MASTER TITLE STYLE</a:t>
            </a:r>
            <a:endParaRPr lang="de-DE" dirty="0"/>
          </a:p>
        </p:txBody>
      </p:sp>
    </p:spTree>
    <p:extLst>
      <p:ext uri="{BB962C8B-B14F-4D97-AF65-F5344CB8AC3E}">
        <p14:creationId xmlns:p14="http://schemas.microsoft.com/office/powerpoint/2010/main" val="4231021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500"/>
                                        <p:tgtEl>
                                          <p:spTgt spid="2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6">
                                            <p:txEl>
                                              <p:pRg st="0" end="0"/>
                                            </p:txEl>
                                          </p:spTgt>
                                        </p:tgtEl>
                                        <p:attrNameLst>
                                          <p:attrName>style.visibility</p:attrName>
                                        </p:attrNameLst>
                                      </p:cBhvr>
                                      <p:to>
                                        <p:strVal val="visible"/>
                                      </p:to>
                                    </p:set>
                                    <p:animEffect transition="in" filter="wipe(left)">
                                      <p:cBhvr>
                                        <p:cTn id="11" dur="500"/>
                                        <p:tgtEl>
                                          <p:spTgt spid="16">
                                            <p:txEl>
                                              <p:pRg st="0" end="0"/>
                                            </p:tx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2">
                                            <p:txEl>
                                              <p:pRg st="3" end="3"/>
                                            </p:txEl>
                                          </p:spTgt>
                                        </p:tgtEl>
                                        <p:attrNameLst>
                                          <p:attrName>style.visibility</p:attrName>
                                        </p:attrNameLst>
                                      </p:cBhvr>
                                      <p:to>
                                        <p:strVal val="visible"/>
                                      </p:to>
                                    </p:set>
                                    <p:animEffect transition="in" filter="wipe(left)">
                                      <p:cBhvr>
                                        <p:cTn id="15" dur="500"/>
                                        <p:tgtEl>
                                          <p:spTgt spid="22">
                                            <p:txEl>
                                              <p:pRg st="3" end="3"/>
                                            </p:txEl>
                                          </p:spTgt>
                                        </p:tgtEl>
                                      </p:cBhvr>
                                    </p:animEffect>
                                  </p:childTnLst>
                                </p:cTn>
                              </p:par>
                            </p:childTnLst>
                          </p:cTn>
                        </p:par>
                        <p:par>
                          <p:cTn id="16" fill="hold">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down)">
                                      <p:cBhvr>
                                        <p:cTn id="19" dur="500"/>
                                        <p:tgtEl>
                                          <p:spTgt spid="14"/>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15">
                                            <p:txEl>
                                              <p:pRg st="0" end="0"/>
                                            </p:txEl>
                                          </p:spTgt>
                                        </p:tgtEl>
                                        <p:attrNameLst>
                                          <p:attrName>style.visibility</p:attrName>
                                        </p:attrNameLst>
                                      </p:cBhvr>
                                      <p:to>
                                        <p:strVal val="visible"/>
                                      </p:to>
                                    </p:set>
                                    <p:animEffect transition="in" filter="wipe(left)">
                                      <p:cBhvr>
                                        <p:cTn id="23" dur="500"/>
                                        <p:tgtEl>
                                          <p:spTgt spid="15">
                                            <p:txEl>
                                              <p:pRg st="0" end="0"/>
                                            </p:txEl>
                                          </p:spTgt>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23">
                                            <p:txEl>
                                              <p:pRg st="3" end="3"/>
                                            </p:txEl>
                                          </p:spTgt>
                                        </p:tgtEl>
                                        <p:attrNameLst>
                                          <p:attrName>style.visibility</p:attrName>
                                        </p:attrNameLst>
                                      </p:cBhvr>
                                      <p:to>
                                        <p:strVal val="visible"/>
                                      </p:to>
                                    </p:set>
                                    <p:animEffect transition="in" filter="wipe(left)">
                                      <p:cBhvr>
                                        <p:cTn id="27" dur="500"/>
                                        <p:tgtEl>
                                          <p:spTgt spid="2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16" grpId="0" build="p">
        <p:tmplLst>
          <p:tmpl lvl="1">
            <p:tnLst>
              <p:par>
                <p:cTn presetID="22" presetClass="entr" presetSubtype="8" fill="hold" nodeType="after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wipe(left)">
                      <p:cBhvr>
                        <p:cTn dur="500"/>
                        <p:tgtEl>
                          <p:spTgt spid="16"/>
                        </p:tgtEl>
                      </p:cBhvr>
                    </p:animEffect>
                  </p:childTnLst>
                </p:cTn>
              </p:par>
            </p:tnLst>
          </p:tmpl>
        </p:tmplLst>
      </p:bldP>
      <p:bldP spid="22" grpId="0" build="p">
        <p:tmplLst>
          <p:tmpl lvl="1">
            <p:tnLst>
              <p:par>
                <p:cTn presetID="22" presetClass="entr" presetSubtype="8" fill="hold" nodeType="afterEffect" nodePh="1">
                  <p:stCondLst>
                    <p:cond delay="0"/>
                  </p:stCondLst>
                  <p:childTnLst>
                    <p:set>
                      <p:cBhvr>
                        <p:cTn dur="1" fill="hold">
                          <p:stCondLst>
                            <p:cond delay="0"/>
                          </p:stCondLst>
                        </p:cTn>
                        <p:tgtEl>
                          <p:spTgt spid="22"/>
                        </p:tgtEl>
                        <p:attrNameLst>
                          <p:attrName>style.visibility</p:attrName>
                        </p:attrNameLst>
                      </p:cBhvr>
                      <p:to>
                        <p:strVal val="visible"/>
                      </p:to>
                    </p:set>
                    <p:animEffect transition="in" filter="wipe(left)">
                      <p:cBhvr>
                        <p:cTn dur="500"/>
                        <p:tgtEl>
                          <p:spTgt spid="22"/>
                        </p:tgtEl>
                      </p:cBhvr>
                    </p:animEffect>
                  </p:childTnLst>
                </p:cTn>
              </p:par>
            </p:tnLst>
          </p:tmpl>
        </p:tmplLst>
      </p:bldP>
      <p:bldP spid="14" grpId="0" animBg="1"/>
      <p:bldP spid="15" grpId="0" build="p">
        <p:tmplLst>
          <p:tmpl lvl="1">
            <p:tnLst>
              <p:par>
                <p:cTn presetID="22" presetClass="entr" presetSubtype="8"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wipe(left)">
                      <p:cBhvr>
                        <p:cTn dur="500"/>
                        <p:tgtEl>
                          <p:spTgt spid="15"/>
                        </p:tgtEl>
                      </p:cBhvr>
                    </p:animEffect>
                  </p:childTnLst>
                </p:cTn>
              </p:par>
            </p:tnLst>
          </p:tmpl>
        </p:tmplLst>
      </p:bldP>
      <p:bldP spid="23" grpId="0" build="p">
        <p:tmplLst>
          <p:tmpl lvl="1">
            <p:tnLst>
              <p:par>
                <p:cTn presetID="22" presetClass="entr" presetSubtype="8" fill="hold" nodeType="afterEffect" nodePh="1">
                  <p:stCondLst>
                    <p:cond delay="0"/>
                  </p:stCondLst>
                  <p:childTnLst>
                    <p:set>
                      <p:cBhvr>
                        <p:cTn dur="1" fill="hold">
                          <p:stCondLst>
                            <p:cond delay="0"/>
                          </p:stCondLst>
                        </p:cTn>
                        <p:tgtEl>
                          <p:spTgt spid="23"/>
                        </p:tgtEl>
                        <p:attrNameLst>
                          <p:attrName>style.visibility</p:attrName>
                        </p:attrNameLst>
                      </p:cBhvr>
                      <p:to>
                        <p:strVal val="visible"/>
                      </p:to>
                    </p:set>
                    <p:animEffect transition="in" filter="wipe(left)">
                      <p:cBhvr>
                        <p:cTn dur="500"/>
                        <p:tgtEl>
                          <p:spTgt spid="23"/>
                        </p:tgtEl>
                      </p:cBhvr>
                    </p:animEffect>
                  </p:childTnLst>
                </p:cTn>
              </p:par>
            </p:tnLst>
          </p:tmpl>
        </p:tmplLst>
      </p:bldP>
    </p:bldLst>
  </p:timing>
  <p:hf sldNum="0"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13_Pic03">
    <p:spTree>
      <p:nvGrpSpPr>
        <p:cNvPr id="1" name=""/>
        <p:cNvGrpSpPr/>
        <p:nvPr/>
      </p:nvGrpSpPr>
      <p:grpSpPr>
        <a:xfrm>
          <a:off x="0" y="0"/>
          <a:ext cx="0" cy="0"/>
          <a:chOff x="0" y="0"/>
          <a:chExt cx="0" cy="0"/>
        </a:xfrm>
      </p:grpSpPr>
      <p:sp>
        <p:nvSpPr>
          <p:cNvPr id="10" name="Picture Placeholder 7"/>
          <p:cNvSpPr>
            <a:spLocks noGrp="1"/>
          </p:cNvSpPr>
          <p:nvPr>
            <p:ph type="pic" sz="quarter" idx="44" hasCustomPrompt="1"/>
          </p:nvPr>
        </p:nvSpPr>
        <p:spPr>
          <a:xfrm>
            <a:off x="401095" y="1165609"/>
            <a:ext cx="2656430" cy="2318736"/>
          </a:xfrm>
          <a:prstGeom prst="rect">
            <a:avLst/>
          </a:prstGeom>
          <a:solidFill>
            <a:schemeClr val="tx2">
              <a:lumMod val="10000"/>
              <a:lumOff val="90000"/>
            </a:schemeClr>
          </a:solidFill>
          <a:ln w="19050">
            <a:noFill/>
          </a:ln>
        </p:spPr>
        <p:txBody>
          <a:bodyPr tIns="0" bIns="182880" anchor="b"/>
          <a:lstStyle>
            <a:lvl1pPr algn="ctr">
              <a:buNone/>
              <a:defRPr sz="900" baseline="0">
                <a:solidFill>
                  <a:schemeClr val="tx1">
                    <a:lumMod val="75000"/>
                    <a:lumOff val="25000"/>
                  </a:schemeClr>
                </a:solidFill>
              </a:defRPr>
            </a:lvl1pPr>
          </a:lstStyle>
          <a:p>
            <a:r>
              <a:rPr lang="en-US" dirty="0"/>
              <a:t>Click Icon To Add Image</a:t>
            </a:r>
          </a:p>
        </p:txBody>
      </p:sp>
      <p:sp>
        <p:nvSpPr>
          <p:cNvPr id="11" name="Text Placeholder 3"/>
          <p:cNvSpPr>
            <a:spLocks noGrp="1"/>
          </p:cNvSpPr>
          <p:nvPr>
            <p:ph type="body" sz="half" idx="37" hasCustomPrompt="1"/>
          </p:nvPr>
        </p:nvSpPr>
        <p:spPr>
          <a:xfrm>
            <a:off x="409917" y="3516851"/>
            <a:ext cx="2650555" cy="292987"/>
          </a:xfrm>
          <a:prstGeom prst="rect">
            <a:avLst/>
          </a:prstGeom>
        </p:spPr>
        <p:txBody>
          <a:bodyPr wrap="square" lIns="0" tIns="0" rIns="0" bIns="0" anchor="ctr">
            <a:noAutofit/>
          </a:bodyPr>
          <a:lstStyle>
            <a:lvl1pPr marL="0" indent="0" algn="ctr">
              <a:buNone/>
              <a:defRPr sz="1400" b="1" baseline="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TITLE GOES HERE</a:t>
            </a:r>
          </a:p>
        </p:txBody>
      </p:sp>
      <p:sp>
        <p:nvSpPr>
          <p:cNvPr id="12" name="Text Placeholder 3"/>
          <p:cNvSpPr>
            <a:spLocks noGrp="1"/>
          </p:cNvSpPr>
          <p:nvPr>
            <p:ph type="body" sz="half" idx="47"/>
          </p:nvPr>
        </p:nvSpPr>
        <p:spPr>
          <a:xfrm>
            <a:off x="409918" y="3839347"/>
            <a:ext cx="2650554" cy="667547"/>
          </a:xfrm>
          <a:prstGeom prst="rect">
            <a:avLst/>
          </a:prstGeom>
        </p:spPr>
        <p:txBody>
          <a:bodyPr wrap="square" lIns="0" tIns="0" rIns="0" bIns="0" anchor="t">
            <a:noAutofit/>
          </a:bodyPr>
          <a:lstStyle>
            <a:lvl1pPr marL="0" indent="0" algn="ctr">
              <a:buNone/>
              <a:defRPr sz="1100" b="0" baseline="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lgn="ctr"/>
            <a:r>
              <a:rPr lang="en-US" sz="1000">
                <a:solidFill>
                  <a:schemeClr val="tx1">
                    <a:lumMod val="50000"/>
                    <a:lumOff val="50000"/>
                  </a:schemeClr>
                </a:solidFill>
              </a:rPr>
              <a:t>Click to edit Master text styles</a:t>
            </a:r>
          </a:p>
          <a:p>
            <a:pPr lvl="1" algn="ctr"/>
            <a:r>
              <a:rPr lang="en-US" sz="1000">
                <a:solidFill>
                  <a:schemeClr val="tx1">
                    <a:lumMod val="50000"/>
                    <a:lumOff val="50000"/>
                  </a:schemeClr>
                </a:solidFill>
              </a:rPr>
              <a:t>Second level</a:t>
            </a:r>
          </a:p>
          <a:p>
            <a:pPr lvl="2" algn="ctr"/>
            <a:r>
              <a:rPr lang="en-US" sz="1000">
                <a:solidFill>
                  <a:schemeClr val="tx1">
                    <a:lumMod val="50000"/>
                    <a:lumOff val="50000"/>
                  </a:schemeClr>
                </a:solidFill>
              </a:rPr>
              <a:t>Third level</a:t>
            </a:r>
          </a:p>
          <a:p>
            <a:pPr lvl="3" algn="ctr"/>
            <a:r>
              <a:rPr lang="en-US" sz="1000">
                <a:solidFill>
                  <a:schemeClr val="tx1">
                    <a:lumMod val="50000"/>
                    <a:lumOff val="50000"/>
                  </a:schemeClr>
                </a:solidFill>
              </a:rPr>
              <a:t>Fourth level</a:t>
            </a:r>
          </a:p>
        </p:txBody>
      </p:sp>
      <p:sp>
        <p:nvSpPr>
          <p:cNvPr id="13" name="Picture Placeholder 7"/>
          <p:cNvSpPr>
            <a:spLocks noGrp="1"/>
          </p:cNvSpPr>
          <p:nvPr>
            <p:ph type="pic" sz="quarter" idx="48" hasCustomPrompt="1"/>
          </p:nvPr>
        </p:nvSpPr>
        <p:spPr>
          <a:xfrm>
            <a:off x="3248025" y="1165609"/>
            <a:ext cx="2656430" cy="2318736"/>
          </a:xfrm>
          <a:prstGeom prst="rect">
            <a:avLst/>
          </a:prstGeom>
          <a:solidFill>
            <a:schemeClr val="tx2">
              <a:lumMod val="10000"/>
              <a:lumOff val="90000"/>
            </a:schemeClr>
          </a:solidFill>
          <a:ln w="19050">
            <a:noFill/>
          </a:ln>
        </p:spPr>
        <p:txBody>
          <a:bodyPr tIns="0" bIns="182880" anchor="b"/>
          <a:lstStyle>
            <a:lvl1pPr algn="ctr">
              <a:buNone/>
              <a:defRPr sz="900" baseline="0">
                <a:solidFill>
                  <a:schemeClr val="tx1">
                    <a:lumMod val="75000"/>
                    <a:lumOff val="25000"/>
                  </a:schemeClr>
                </a:solidFill>
              </a:defRPr>
            </a:lvl1pPr>
          </a:lstStyle>
          <a:p>
            <a:r>
              <a:rPr lang="en-US" dirty="0"/>
              <a:t>Click Icon To Add Image</a:t>
            </a:r>
          </a:p>
        </p:txBody>
      </p:sp>
      <p:sp>
        <p:nvSpPr>
          <p:cNvPr id="17" name="Text Placeholder 3"/>
          <p:cNvSpPr>
            <a:spLocks noGrp="1"/>
          </p:cNvSpPr>
          <p:nvPr>
            <p:ph type="body" sz="half" idx="49" hasCustomPrompt="1"/>
          </p:nvPr>
        </p:nvSpPr>
        <p:spPr>
          <a:xfrm>
            <a:off x="3256847" y="3516851"/>
            <a:ext cx="2650555" cy="292987"/>
          </a:xfrm>
          <a:prstGeom prst="rect">
            <a:avLst/>
          </a:prstGeom>
        </p:spPr>
        <p:txBody>
          <a:bodyPr wrap="square" lIns="0" tIns="0" rIns="0" bIns="0" anchor="ctr">
            <a:noAutofit/>
          </a:bodyPr>
          <a:lstStyle>
            <a:lvl1pPr marL="0" indent="0" algn="ctr">
              <a:buNone/>
              <a:defRPr sz="1400" b="1" baseline="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TITLE GOES HERE</a:t>
            </a:r>
          </a:p>
        </p:txBody>
      </p:sp>
      <p:sp>
        <p:nvSpPr>
          <p:cNvPr id="18" name="Text Placeholder 3"/>
          <p:cNvSpPr>
            <a:spLocks noGrp="1"/>
          </p:cNvSpPr>
          <p:nvPr>
            <p:ph type="body" sz="half" idx="50"/>
          </p:nvPr>
        </p:nvSpPr>
        <p:spPr>
          <a:xfrm>
            <a:off x="3256848" y="3839347"/>
            <a:ext cx="2650554" cy="667547"/>
          </a:xfrm>
          <a:prstGeom prst="rect">
            <a:avLst/>
          </a:prstGeom>
        </p:spPr>
        <p:txBody>
          <a:bodyPr wrap="square" lIns="0" tIns="0" rIns="0" bIns="0" anchor="t">
            <a:noAutofit/>
          </a:bodyPr>
          <a:lstStyle>
            <a:lvl1pPr marL="0" indent="0" algn="ctr">
              <a:buNone/>
              <a:defRPr sz="1100" b="0" baseline="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lgn="ctr"/>
            <a:r>
              <a:rPr lang="en-US" sz="1000">
                <a:solidFill>
                  <a:schemeClr val="tx1">
                    <a:lumMod val="50000"/>
                    <a:lumOff val="50000"/>
                  </a:schemeClr>
                </a:solidFill>
              </a:rPr>
              <a:t>Click to edit Master text styles</a:t>
            </a:r>
          </a:p>
          <a:p>
            <a:pPr lvl="1" algn="ctr"/>
            <a:r>
              <a:rPr lang="en-US" sz="1000">
                <a:solidFill>
                  <a:schemeClr val="tx1">
                    <a:lumMod val="50000"/>
                    <a:lumOff val="50000"/>
                  </a:schemeClr>
                </a:solidFill>
              </a:rPr>
              <a:t>Second level</a:t>
            </a:r>
          </a:p>
          <a:p>
            <a:pPr lvl="2" algn="ctr"/>
            <a:r>
              <a:rPr lang="en-US" sz="1000">
                <a:solidFill>
                  <a:schemeClr val="tx1">
                    <a:lumMod val="50000"/>
                    <a:lumOff val="50000"/>
                  </a:schemeClr>
                </a:solidFill>
              </a:rPr>
              <a:t>Third level</a:t>
            </a:r>
          </a:p>
          <a:p>
            <a:pPr lvl="3" algn="ctr"/>
            <a:r>
              <a:rPr lang="en-US" sz="1000">
                <a:solidFill>
                  <a:schemeClr val="tx1">
                    <a:lumMod val="50000"/>
                    <a:lumOff val="50000"/>
                  </a:schemeClr>
                </a:solidFill>
              </a:rPr>
              <a:t>Fourth level</a:t>
            </a:r>
          </a:p>
        </p:txBody>
      </p:sp>
      <p:sp>
        <p:nvSpPr>
          <p:cNvPr id="19" name="Picture Placeholder 7"/>
          <p:cNvSpPr>
            <a:spLocks noGrp="1"/>
          </p:cNvSpPr>
          <p:nvPr>
            <p:ph type="pic" sz="quarter" idx="51" hasCustomPrompt="1"/>
          </p:nvPr>
        </p:nvSpPr>
        <p:spPr>
          <a:xfrm>
            <a:off x="6073684" y="1165609"/>
            <a:ext cx="2656430" cy="2318736"/>
          </a:xfrm>
          <a:prstGeom prst="rect">
            <a:avLst/>
          </a:prstGeom>
          <a:solidFill>
            <a:schemeClr val="tx2">
              <a:lumMod val="10000"/>
              <a:lumOff val="90000"/>
            </a:schemeClr>
          </a:solidFill>
          <a:ln w="19050">
            <a:noFill/>
          </a:ln>
        </p:spPr>
        <p:txBody>
          <a:bodyPr tIns="0" bIns="182880" anchor="b"/>
          <a:lstStyle>
            <a:lvl1pPr algn="ctr">
              <a:buNone/>
              <a:defRPr sz="900" baseline="0">
                <a:solidFill>
                  <a:schemeClr val="tx1">
                    <a:lumMod val="75000"/>
                    <a:lumOff val="25000"/>
                  </a:schemeClr>
                </a:solidFill>
              </a:defRPr>
            </a:lvl1pPr>
          </a:lstStyle>
          <a:p>
            <a:r>
              <a:rPr lang="en-US" dirty="0"/>
              <a:t>Click Icon To Add Image</a:t>
            </a:r>
          </a:p>
        </p:txBody>
      </p:sp>
      <p:sp>
        <p:nvSpPr>
          <p:cNvPr id="24" name="Text Placeholder 3"/>
          <p:cNvSpPr>
            <a:spLocks noGrp="1"/>
          </p:cNvSpPr>
          <p:nvPr>
            <p:ph type="body" sz="half" idx="52" hasCustomPrompt="1"/>
          </p:nvPr>
        </p:nvSpPr>
        <p:spPr>
          <a:xfrm>
            <a:off x="6082506" y="3516851"/>
            <a:ext cx="2650555" cy="292987"/>
          </a:xfrm>
          <a:prstGeom prst="rect">
            <a:avLst/>
          </a:prstGeom>
        </p:spPr>
        <p:txBody>
          <a:bodyPr wrap="square" lIns="0" tIns="0" rIns="0" bIns="0" anchor="ctr">
            <a:noAutofit/>
          </a:bodyPr>
          <a:lstStyle>
            <a:lvl1pPr marL="0" indent="0" algn="ctr">
              <a:buNone/>
              <a:defRPr sz="1400" b="1" baseline="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TITLE GOES HERE</a:t>
            </a:r>
          </a:p>
        </p:txBody>
      </p:sp>
      <p:sp>
        <p:nvSpPr>
          <p:cNvPr id="25" name="Text Placeholder 3"/>
          <p:cNvSpPr>
            <a:spLocks noGrp="1"/>
          </p:cNvSpPr>
          <p:nvPr>
            <p:ph type="body" sz="half" idx="53"/>
          </p:nvPr>
        </p:nvSpPr>
        <p:spPr>
          <a:xfrm>
            <a:off x="6082507" y="3839347"/>
            <a:ext cx="2650554" cy="667547"/>
          </a:xfrm>
          <a:prstGeom prst="rect">
            <a:avLst/>
          </a:prstGeom>
        </p:spPr>
        <p:txBody>
          <a:bodyPr wrap="square" lIns="0" tIns="0" rIns="0" bIns="0" anchor="t">
            <a:noAutofit/>
          </a:bodyPr>
          <a:lstStyle>
            <a:lvl1pPr marL="0" indent="0" algn="ctr">
              <a:buNone/>
              <a:defRPr sz="1100" b="0" baseline="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lgn="ctr"/>
            <a:r>
              <a:rPr lang="en-US" sz="1000">
                <a:solidFill>
                  <a:schemeClr val="tx1">
                    <a:lumMod val="50000"/>
                    <a:lumOff val="50000"/>
                  </a:schemeClr>
                </a:solidFill>
              </a:rPr>
              <a:t>Click to edit Master text styles</a:t>
            </a:r>
          </a:p>
          <a:p>
            <a:pPr lvl="1" algn="ctr"/>
            <a:r>
              <a:rPr lang="en-US" sz="1000">
                <a:solidFill>
                  <a:schemeClr val="tx1">
                    <a:lumMod val="50000"/>
                    <a:lumOff val="50000"/>
                  </a:schemeClr>
                </a:solidFill>
              </a:rPr>
              <a:t>Second level</a:t>
            </a:r>
          </a:p>
          <a:p>
            <a:pPr lvl="2" algn="ctr"/>
            <a:r>
              <a:rPr lang="en-US" sz="1000">
                <a:solidFill>
                  <a:schemeClr val="tx1">
                    <a:lumMod val="50000"/>
                    <a:lumOff val="50000"/>
                  </a:schemeClr>
                </a:solidFill>
              </a:rPr>
              <a:t>Third level</a:t>
            </a:r>
          </a:p>
          <a:p>
            <a:pPr lvl="3" algn="ctr"/>
            <a:r>
              <a:rPr lang="en-US" sz="1000">
                <a:solidFill>
                  <a:schemeClr val="tx1">
                    <a:lumMod val="50000"/>
                    <a:lumOff val="50000"/>
                  </a:schemeClr>
                </a:solidFill>
              </a:rPr>
              <a:t>Fourth level</a:t>
            </a:r>
          </a:p>
        </p:txBody>
      </p:sp>
      <p:sp>
        <p:nvSpPr>
          <p:cNvPr id="16" name="Text Placeholder 3">
            <a:extLst>
              <a:ext uri="{FF2B5EF4-FFF2-40B4-BE49-F238E27FC236}">
                <a16:creationId xmlns:a16="http://schemas.microsoft.com/office/drawing/2014/main" id="{0A2D369F-96EC-4EAB-A54D-D96ADEBB72FC}"/>
              </a:ext>
            </a:extLst>
          </p:cNvPr>
          <p:cNvSpPr>
            <a:spLocks noGrp="1"/>
          </p:cNvSpPr>
          <p:nvPr>
            <p:ph type="body" sz="half" idx="2" hasCustomPrompt="1"/>
          </p:nvPr>
        </p:nvSpPr>
        <p:spPr>
          <a:xfrm>
            <a:off x="381000" y="770021"/>
            <a:ext cx="8368364" cy="173255"/>
          </a:xfrm>
          <a:prstGeom prst="rect">
            <a:avLst/>
          </a:prstGeom>
        </p:spPr>
        <p:txBody>
          <a:bodyPr wrap="none" lIns="0" tIns="0" rIns="0" bIns="0" anchor="ctr">
            <a:noAutofit/>
          </a:bodyPr>
          <a:lstStyle>
            <a:lvl1pPr>
              <a:defRPr lang="en-US" sz="1600" b="0" baseline="0" dirty="0">
                <a:solidFill>
                  <a:schemeClr val="tx1">
                    <a:lumMod val="75000"/>
                    <a:lumOff val="25000"/>
                  </a:schemeClr>
                </a:solidFill>
                <a:latin typeface="+mj-lt"/>
                <a:ea typeface="Roboto" panose="02000000000000000000" pitchFamily="2" charset="0"/>
              </a:defRPr>
            </a:lvl1pPr>
          </a:lstStyle>
          <a:p>
            <a:pPr marL="0" lvl="0" indent="0">
              <a:buNone/>
            </a:pPr>
            <a:r>
              <a:rPr lang="en-US" dirty="0"/>
              <a:t>CLICK TO EDIT SUBTITLE</a:t>
            </a:r>
          </a:p>
        </p:txBody>
      </p:sp>
      <p:sp>
        <p:nvSpPr>
          <p:cNvPr id="22" name="Title 3">
            <a:extLst>
              <a:ext uri="{FF2B5EF4-FFF2-40B4-BE49-F238E27FC236}">
                <a16:creationId xmlns:a16="http://schemas.microsoft.com/office/drawing/2014/main" id="{B3A03AD5-AEB5-4698-9424-BF827CAE790A}"/>
              </a:ext>
            </a:extLst>
          </p:cNvPr>
          <p:cNvSpPr>
            <a:spLocks noGrp="1"/>
          </p:cNvSpPr>
          <p:nvPr>
            <p:ph type="title" hasCustomPrompt="1"/>
          </p:nvPr>
        </p:nvSpPr>
        <p:spPr>
          <a:xfrm>
            <a:off x="381000" y="283980"/>
            <a:ext cx="7886700" cy="468312"/>
          </a:xfrm>
          <a:prstGeom prst="rect">
            <a:avLst/>
          </a:prstGeom>
        </p:spPr>
        <p:txBody>
          <a:bodyPr wrap="square" lIns="0" tIns="0" rIns="0" bIns="0"/>
          <a:lstStyle>
            <a:lvl1pPr>
              <a:defRPr lang="de-DE" sz="2400" dirty="0">
                <a:solidFill>
                  <a:schemeClr val="accent5"/>
                </a:solidFill>
              </a:defRPr>
            </a:lvl1pPr>
          </a:lstStyle>
          <a:p>
            <a:pPr lvl="0" algn="l"/>
            <a:r>
              <a:rPr lang="en-US" dirty="0"/>
              <a:t>CLICK TO EDIT MASTER TITLE STYLE</a:t>
            </a:r>
            <a:endParaRPr lang="de-DE" dirty="0"/>
          </a:p>
        </p:txBody>
      </p:sp>
    </p:spTree>
    <p:extLst>
      <p:ext uri="{BB962C8B-B14F-4D97-AF65-F5344CB8AC3E}">
        <p14:creationId xmlns:p14="http://schemas.microsoft.com/office/powerpoint/2010/main" val="361127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1">
                                            <p:txEl>
                                              <p:pRg st="0" end="0"/>
                                            </p:txEl>
                                          </p:spTgt>
                                        </p:tgtEl>
                                        <p:attrNameLst>
                                          <p:attrName>style.visibility</p:attrName>
                                        </p:attrNameLst>
                                      </p:cBhvr>
                                      <p:to>
                                        <p:strVal val="visible"/>
                                      </p:to>
                                    </p:set>
                                    <p:animEffect transition="in" filter="wipe(left)">
                                      <p:cBhvr>
                                        <p:cTn id="11" dur="500"/>
                                        <p:tgtEl>
                                          <p:spTgt spid="11">
                                            <p:txEl>
                                              <p:pRg st="0" end="0"/>
                                            </p:tx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2">
                                            <p:txEl>
                                              <p:pRg st="3" end="3"/>
                                            </p:txEl>
                                          </p:spTgt>
                                        </p:tgtEl>
                                        <p:attrNameLst>
                                          <p:attrName>style.visibility</p:attrName>
                                        </p:attrNameLst>
                                      </p:cBhvr>
                                      <p:to>
                                        <p:strVal val="visible"/>
                                      </p:to>
                                    </p:set>
                                    <p:animEffect transition="in" filter="wipe(left)">
                                      <p:cBhvr>
                                        <p:cTn id="15" dur="500"/>
                                        <p:tgtEl>
                                          <p:spTgt spid="12">
                                            <p:txEl>
                                              <p:pRg st="3" end="3"/>
                                            </p:txEl>
                                          </p:spTgt>
                                        </p:tgtEl>
                                      </p:cBhvr>
                                    </p:animEffect>
                                  </p:childTnLst>
                                </p:cTn>
                              </p:par>
                            </p:childTnLst>
                          </p:cTn>
                        </p:par>
                        <p:par>
                          <p:cTn id="16" fill="hold">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down)">
                                      <p:cBhvr>
                                        <p:cTn id="19" dur="500"/>
                                        <p:tgtEl>
                                          <p:spTgt spid="13"/>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17">
                                            <p:txEl>
                                              <p:pRg st="0" end="0"/>
                                            </p:txEl>
                                          </p:spTgt>
                                        </p:tgtEl>
                                        <p:attrNameLst>
                                          <p:attrName>style.visibility</p:attrName>
                                        </p:attrNameLst>
                                      </p:cBhvr>
                                      <p:to>
                                        <p:strVal val="visible"/>
                                      </p:to>
                                    </p:set>
                                    <p:animEffect transition="in" filter="wipe(left)">
                                      <p:cBhvr>
                                        <p:cTn id="23" dur="500"/>
                                        <p:tgtEl>
                                          <p:spTgt spid="17">
                                            <p:txEl>
                                              <p:pRg st="0" end="0"/>
                                            </p:txEl>
                                          </p:spTgt>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18">
                                            <p:txEl>
                                              <p:pRg st="3" end="3"/>
                                            </p:txEl>
                                          </p:spTgt>
                                        </p:tgtEl>
                                        <p:attrNameLst>
                                          <p:attrName>style.visibility</p:attrName>
                                        </p:attrNameLst>
                                      </p:cBhvr>
                                      <p:to>
                                        <p:strVal val="visible"/>
                                      </p:to>
                                    </p:set>
                                    <p:animEffect transition="in" filter="wipe(left)">
                                      <p:cBhvr>
                                        <p:cTn id="27" dur="500"/>
                                        <p:tgtEl>
                                          <p:spTgt spid="18">
                                            <p:txEl>
                                              <p:pRg st="3" end="3"/>
                                            </p:txEl>
                                          </p:spTgt>
                                        </p:tgtEl>
                                      </p:cBhvr>
                                    </p:animEffect>
                                  </p:childTnLst>
                                </p:cTn>
                              </p:par>
                            </p:childTnLst>
                          </p:cTn>
                        </p:par>
                        <p:par>
                          <p:cTn id="28" fill="hold">
                            <p:stCondLst>
                              <p:cond delay="3000"/>
                            </p:stCondLst>
                            <p:childTnLst>
                              <p:par>
                                <p:cTn id="29" presetID="22" presetClass="entr" presetSubtype="4" fill="hold" grpId="0" nodeType="after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wipe(down)">
                                      <p:cBhvr>
                                        <p:cTn id="31" dur="500"/>
                                        <p:tgtEl>
                                          <p:spTgt spid="19"/>
                                        </p:tgtEl>
                                      </p:cBhvr>
                                    </p:animEffect>
                                  </p:childTnLst>
                                </p:cTn>
                              </p:par>
                            </p:childTnLst>
                          </p:cTn>
                        </p:par>
                        <p:par>
                          <p:cTn id="32" fill="hold">
                            <p:stCondLst>
                              <p:cond delay="3500"/>
                            </p:stCondLst>
                            <p:childTnLst>
                              <p:par>
                                <p:cTn id="33" presetID="22" presetClass="entr" presetSubtype="8" fill="hold" grpId="0" nodeType="afterEffect">
                                  <p:stCondLst>
                                    <p:cond delay="0"/>
                                  </p:stCondLst>
                                  <p:childTnLst>
                                    <p:set>
                                      <p:cBhvr>
                                        <p:cTn id="34" dur="1" fill="hold">
                                          <p:stCondLst>
                                            <p:cond delay="0"/>
                                          </p:stCondLst>
                                        </p:cTn>
                                        <p:tgtEl>
                                          <p:spTgt spid="24">
                                            <p:txEl>
                                              <p:pRg st="0" end="0"/>
                                            </p:txEl>
                                          </p:spTgt>
                                        </p:tgtEl>
                                        <p:attrNameLst>
                                          <p:attrName>style.visibility</p:attrName>
                                        </p:attrNameLst>
                                      </p:cBhvr>
                                      <p:to>
                                        <p:strVal val="visible"/>
                                      </p:to>
                                    </p:set>
                                    <p:animEffect transition="in" filter="wipe(left)">
                                      <p:cBhvr>
                                        <p:cTn id="35" dur="500"/>
                                        <p:tgtEl>
                                          <p:spTgt spid="24">
                                            <p:txEl>
                                              <p:pRg st="0" end="0"/>
                                            </p:txEl>
                                          </p:spTgt>
                                        </p:tgtEl>
                                      </p:cBhvr>
                                    </p:animEffect>
                                  </p:childTnLst>
                                </p:cTn>
                              </p:par>
                            </p:childTnLst>
                          </p:cTn>
                        </p:par>
                        <p:par>
                          <p:cTn id="36" fill="hold">
                            <p:stCondLst>
                              <p:cond delay="4000"/>
                            </p:stCondLst>
                            <p:childTnLst>
                              <p:par>
                                <p:cTn id="37" presetID="22" presetClass="entr" presetSubtype="8" fill="hold" grpId="0" nodeType="afterEffect">
                                  <p:stCondLst>
                                    <p:cond delay="0"/>
                                  </p:stCondLst>
                                  <p:childTnLst>
                                    <p:set>
                                      <p:cBhvr>
                                        <p:cTn id="38" dur="1" fill="hold">
                                          <p:stCondLst>
                                            <p:cond delay="0"/>
                                          </p:stCondLst>
                                        </p:cTn>
                                        <p:tgtEl>
                                          <p:spTgt spid="25">
                                            <p:txEl>
                                              <p:pRg st="3" end="3"/>
                                            </p:txEl>
                                          </p:spTgt>
                                        </p:tgtEl>
                                        <p:attrNameLst>
                                          <p:attrName>style.visibility</p:attrName>
                                        </p:attrNameLst>
                                      </p:cBhvr>
                                      <p:to>
                                        <p:strVal val="visible"/>
                                      </p:to>
                                    </p:set>
                                    <p:animEffect transition="in" filter="wipe(left)">
                                      <p:cBhvr>
                                        <p:cTn id="39" dur="500"/>
                                        <p:tgtEl>
                                          <p:spTgt spid="2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build="p">
        <p:tmplLst>
          <p:tmpl lvl="1">
            <p:tnLst>
              <p:par>
                <p:cTn presetID="22" presetClass="entr" presetSubtype="8"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wipe(left)">
                      <p:cBhvr>
                        <p:cTn dur="500"/>
                        <p:tgtEl>
                          <p:spTgt spid="11"/>
                        </p:tgtEl>
                      </p:cBhvr>
                    </p:animEffect>
                  </p:childTnLst>
                </p:cTn>
              </p:par>
            </p:tnLst>
          </p:tmpl>
        </p:tmplLst>
      </p:bldP>
      <p:bldP spid="12" grpId="0" build="p">
        <p:tmplLst>
          <p:tmpl lvl="1">
            <p:tnLst>
              <p:par>
                <p:cTn presetID="22" presetClass="entr" presetSubtype="8" fill="hold" nodeType="afterEffect" nodePh="1">
                  <p:stCondLst>
                    <p:cond delay="0"/>
                  </p:stCondLst>
                  <p:childTnLst>
                    <p:set>
                      <p:cBhvr>
                        <p:cTn dur="1" fill="hold">
                          <p:stCondLst>
                            <p:cond delay="0"/>
                          </p:stCondLst>
                        </p:cTn>
                        <p:tgtEl>
                          <p:spTgt spid="12"/>
                        </p:tgtEl>
                        <p:attrNameLst>
                          <p:attrName>style.visibility</p:attrName>
                        </p:attrNameLst>
                      </p:cBhvr>
                      <p:to>
                        <p:strVal val="visible"/>
                      </p:to>
                    </p:set>
                    <p:animEffect transition="in" filter="wipe(left)">
                      <p:cBhvr>
                        <p:cTn dur="500"/>
                        <p:tgtEl>
                          <p:spTgt spid="12"/>
                        </p:tgtEl>
                      </p:cBhvr>
                    </p:animEffect>
                  </p:childTnLst>
                </p:cTn>
              </p:par>
            </p:tnLst>
          </p:tmpl>
        </p:tmplLst>
      </p:bldP>
      <p:bldP spid="13" grpId="0" animBg="1"/>
      <p:bldP spid="17" grpId="0" build="p">
        <p:tmplLst>
          <p:tmpl lvl="1">
            <p:tnLst>
              <p:par>
                <p:cTn presetID="22" presetClass="entr" presetSubtype="8" fill="hold" nodeType="after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wipe(left)">
                      <p:cBhvr>
                        <p:cTn dur="500"/>
                        <p:tgtEl>
                          <p:spTgt spid="17"/>
                        </p:tgtEl>
                      </p:cBhvr>
                    </p:animEffect>
                  </p:childTnLst>
                </p:cTn>
              </p:par>
            </p:tnLst>
          </p:tmpl>
        </p:tmplLst>
      </p:bldP>
      <p:bldP spid="18" grpId="0" build="p">
        <p:tmplLst>
          <p:tmpl lvl="1">
            <p:tnLst>
              <p:par>
                <p:cTn presetID="22" presetClass="entr" presetSubtype="8" fill="hold" nodeType="afterEffect" nodePh="1">
                  <p:stCondLst>
                    <p:cond delay="0"/>
                  </p:stCondLst>
                  <p:childTnLst>
                    <p:set>
                      <p:cBhvr>
                        <p:cTn dur="1" fill="hold">
                          <p:stCondLst>
                            <p:cond delay="0"/>
                          </p:stCondLst>
                        </p:cTn>
                        <p:tgtEl>
                          <p:spTgt spid="18"/>
                        </p:tgtEl>
                        <p:attrNameLst>
                          <p:attrName>style.visibility</p:attrName>
                        </p:attrNameLst>
                      </p:cBhvr>
                      <p:to>
                        <p:strVal val="visible"/>
                      </p:to>
                    </p:set>
                    <p:animEffect transition="in" filter="wipe(left)">
                      <p:cBhvr>
                        <p:cTn dur="500"/>
                        <p:tgtEl>
                          <p:spTgt spid="18"/>
                        </p:tgtEl>
                      </p:cBhvr>
                    </p:animEffect>
                  </p:childTnLst>
                </p:cTn>
              </p:par>
            </p:tnLst>
          </p:tmpl>
        </p:tmplLst>
      </p:bldP>
      <p:bldP spid="19" grpId="0" animBg="1"/>
      <p:bldP spid="24" grpId="0" build="p">
        <p:tmplLst>
          <p:tmpl lvl="1">
            <p:tnLst>
              <p:par>
                <p:cTn presetID="22" presetClass="entr" presetSubtype="8" fill="hold" nodeType="after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wipe(left)">
                      <p:cBhvr>
                        <p:cTn dur="500"/>
                        <p:tgtEl>
                          <p:spTgt spid="24"/>
                        </p:tgtEl>
                      </p:cBhvr>
                    </p:animEffect>
                  </p:childTnLst>
                </p:cTn>
              </p:par>
            </p:tnLst>
          </p:tmpl>
        </p:tmplLst>
      </p:bldP>
      <p:bldP spid="25" grpId="0" build="p">
        <p:tmplLst>
          <p:tmpl lvl="1">
            <p:tnLst>
              <p:par>
                <p:cTn presetID="22" presetClass="entr" presetSubtype="8" fill="hold" nodeType="afterEffect" nodePh="1">
                  <p:stCondLst>
                    <p:cond delay="0"/>
                  </p:stCondLst>
                  <p:childTnLst>
                    <p:set>
                      <p:cBhvr>
                        <p:cTn dur="1" fill="hold">
                          <p:stCondLst>
                            <p:cond delay="0"/>
                          </p:stCondLst>
                        </p:cTn>
                        <p:tgtEl>
                          <p:spTgt spid="25"/>
                        </p:tgtEl>
                        <p:attrNameLst>
                          <p:attrName>style.visibility</p:attrName>
                        </p:attrNameLst>
                      </p:cBhvr>
                      <p:to>
                        <p:strVal val="visible"/>
                      </p:to>
                    </p:set>
                    <p:animEffect transition="in" filter="wipe(left)">
                      <p:cBhvr>
                        <p:cTn dur="500"/>
                        <p:tgtEl>
                          <p:spTgt spid="25"/>
                        </p:tgtEl>
                      </p:cBhvr>
                    </p:animEffect>
                  </p:childTnLst>
                </p:cTn>
              </p:par>
            </p:tnLst>
          </p:tmpl>
        </p:tmplLst>
      </p:bldP>
    </p:bldLst>
  </p:timing>
  <p:hf sldNum="0" hdr="0" ftr="0" dt="0"/>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2_Pic03">
    <p:spTree>
      <p:nvGrpSpPr>
        <p:cNvPr id="1" name=""/>
        <p:cNvGrpSpPr/>
        <p:nvPr/>
      </p:nvGrpSpPr>
      <p:grpSpPr>
        <a:xfrm>
          <a:off x="0" y="0"/>
          <a:ext cx="0" cy="0"/>
          <a:chOff x="0" y="0"/>
          <a:chExt cx="0" cy="0"/>
        </a:xfrm>
      </p:grpSpPr>
      <p:sp>
        <p:nvSpPr>
          <p:cNvPr id="26" name="Picture Placeholder 7"/>
          <p:cNvSpPr>
            <a:spLocks noGrp="1"/>
          </p:cNvSpPr>
          <p:nvPr>
            <p:ph type="pic" sz="quarter" idx="44" hasCustomPrompt="1"/>
          </p:nvPr>
        </p:nvSpPr>
        <p:spPr>
          <a:xfrm>
            <a:off x="380999" y="1143704"/>
            <a:ext cx="2314075" cy="3409245"/>
          </a:xfrm>
          <a:prstGeom prst="rect">
            <a:avLst/>
          </a:prstGeom>
          <a:solidFill>
            <a:schemeClr val="tx2">
              <a:lumMod val="10000"/>
              <a:lumOff val="90000"/>
            </a:schemeClr>
          </a:solidFill>
          <a:ln w="19050">
            <a:noFill/>
          </a:ln>
        </p:spPr>
        <p:txBody>
          <a:bodyPr tIns="0" bIns="182880" anchor="b"/>
          <a:lstStyle>
            <a:lvl1pPr algn="ctr">
              <a:buNone/>
              <a:defRPr sz="900" baseline="0">
                <a:solidFill>
                  <a:schemeClr val="tx1">
                    <a:lumMod val="75000"/>
                    <a:lumOff val="25000"/>
                  </a:schemeClr>
                </a:solidFill>
              </a:defRPr>
            </a:lvl1pPr>
          </a:lstStyle>
          <a:p>
            <a:r>
              <a:rPr lang="en-US" dirty="0"/>
              <a:t>Click Icon To Add Image</a:t>
            </a:r>
          </a:p>
        </p:txBody>
      </p:sp>
      <p:sp>
        <p:nvSpPr>
          <p:cNvPr id="2" name="Rectangle 1"/>
          <p:cNvSpPr/>
          <p:nvPr/>
        </p:nvSpPr>
        <p:spPr>
          <a:xfrm>
            <a:off x="2800350" y="1143705"/>
            <a:ext cx="2118360" cy="16756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3"/>
          <p:cNvSpPr>
            <a:spLocks noGrp="1"/>
          </p:cNvSpPr>
          <p:nvPr>
            <p:ph type="body" sz="half" idx="37" hasCustomPrompt="1"/>
          </p:nvPr>
        </p:nvSpPr>
        <p:spPr>
          <a:xfrm>
            <a:off x="2886176" y="2467310"/>
            <a:ext cx="1905000" cy="292987"/>
          </a:xfrm>
          <a:prstGeom prst="rect">
            <a:avLst/>
          </a:prstGeom>
        </p:spPr>
        <p:txBody>
          <a:bodyPr wrap="square" lIns="0" tIns="0" rIns="0" bIns="0" anchor="ctr">
            <a:noAutofit/>
          </a:bodyPr>
          <a:lstStyle>
            <a:lvl1pPr marL="0" indent="0" algn="l">
              <a:buNone/>
              <a:defRPr sz="1400" b="1" baseline="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TITLE GOES HERE</a:t>
            </a:r>
          </a:p>
        </p:txBody>
      </p:sp>
      <p:sp>
        <p:nvSpPr>
          <p:cNvPr id="17" name="Picture Placeholder 7"/>
          <p:cNvSpPr>
            <a:spLocks noGrp="1"/>
          </p:cNvSpPr>
          <p:nvPr>
            <p:ph type="pic" sz="quarter" idx="43" hasCustomPrompt="1"/>
          </p:nvPr>
        </p:nvSpPr>
        <p:spPr>
          <a:xfrm>
            <a:off x="5037221" y="1165561"/>
            <a:ext cx="1440581" cy="1663364"/>
          </a:xfrm>
          <a:prstGeom prst="rect">
            <a:avLst/>
          </a:prstGeom>
          <a:solidFill>
            <a:schemeClr val="tx2">
              <a:lumMod val="10000"/>
              <a:lumOff val="90000"/>
            </a:schemeClr>
          </a:solidFill>
          <a:ln w="19050">
            <a:noFill/>
          </a:ln>
        </p:spPr>
        <p:txBody>
          <a:bodyPr tIns="0" bIns="182880" anchor="b"/>
          <a:lstStyle>
            <a:lvl1pPr algn="ctr">
              <a:buNone/>
              <a:defRPr sz="900" baseline="0">
                <a:solidFill>
                  <a:schemeClr val="tx1">
                    <a:lumMod val="75000"/>
                    <a:lumOff val="25000"/>
                  </a:schemeClr>
                </a:solidFill>
              </a:defRPr>
            </a:lvl1pPr>
          </a:lstStyle>
          <a:p>
            <a:r>
              <a:rPr lang="en-US" dirty="0"/>
              <a:t>Click Icon To Add Image</a:t>
            </a:r>
          </a:p>
        </p:txBody>
      </p:sp>
      <p:sp>
        <p:nvSpPr>
          <p:cNvPr id="18" name="Picture Placeholder 7"/>
          <p:cNvSpPr>
            <a:spLocks noGrp="1"/>
          </p:cNvSpPr>
          <p:nvPr>
            <p:ph type="pic" sz="quarter" idx="45" hasCustomPrompt="1"/>
          </p:nvPr>
        </p:nvSpPr>
        <p:spPr>
          <a:xfrm>
            <a:off x="6471385" y="1165561"/>
            <a:ext cx="2258729" cy="1663364"/>
          </a:xfrm>
          <a:prstGeom prst="rect">
            <a:avLst/>
          </a:prstGeom>
          <a:solidFill>
            <a:schemeClr val="tx2">
              <a:lumMod val="10000"/>
              <a:lumOff val="90000"/>
            </a:schemeClr>
          </a:solidFill>
          <a:ln w="19050">
            <a:noFill/>
          </a:ln>
        </p:spPr>
        <p:txBody>
          <a:bodyPr tIns="0" bIns="182880" anchor="b"/>
          <a:lstStyle>
            <a:lvl1pPr algn="ctr">
              <a:buNone/>
              <a:defRPr sz="900" baseline="0">
                <a:solidFill>
                  <a:schemeClr val="tx1">
                    <a:lumMod val="75000"/>
                    <a:lumOff val="25000"/>
                  </a:schemeClr>
                </a:solidFill>
              </a:defRPr>
            </a:lvl1pPr>
          </a:lstStyle>
          <a:p>
            <a:r>
              <a:rPr lang="en-US" dirty="0"/>
              <a:t>Click Icon To Add Image</a:t>
            </a:r>
          </a:p>
        </p:txBody>
      </p:sp>
      <p:sp>
        <p:nvSpPr>
          <p:cNvPr id="19" name="Picture Placeholder 7"/>
          <p:cNvSpPr>
            <a:spLocks noGrp="1"/>
          </p:cNvSpPr>
          <p:nvPr>
            <p:ph type="pic" sz="quarter" idx="46" hasCustomPrompt="1"/>
          </p:nvPr>
        </p:nvSpPr>
        <p:spPr>
          <a:xfrm>
            <a:off x="5037221" y="2889585"/>
            <a:ext cx="3692893" cy="1663364"/>
          </a:xfrm>
          <a:prstGeom prst="rect">
            <a:avLst/>
          </a:prstGeom>
          <a:solidFill>
            <a:schemeClr val="tx2">
              <a:lumMod val="10000"/>
              <a:lumOff val="90000"/>
            </a:schemeClr>
          </a:solidFill>
          <a:ln w="19050">
            <a:noFill/>
          </a:ln>
        </p:spPr>
        <p:txBody>
          <a:bodyPr tIns="0" bIns="182880" anchor="b"/>
          <a:lstStyle>
            <a:lvl1pPr algn="ctr">
              <a:buNone/>
              <a:defRPr sz="900" baseline="0">
                <a:solidFill>
                  <a:schemeClr val="tx1">
                    <a:lumMod val="75000"/>
                    <a:lumOff val="25000"/>
                  </a:schemeClr>
                </a:solidFill>
              </a:defRPr>
            </a:lvl1pPr>
          </a:lstStyle>
          <a:p>
            <a:r>
              <a:rPr lang="en-US" dirty="0"/>
              <a:t>Click Icon To Add Image</a:t>
            </a:r>
          </a:p>
        </p:txBody>
      </p:sp>
      <p:sp>
        <p:nvSpPr>
          <p:cNvPr id="22" name="Text Placeholder 3"/>
          <p:cNvSpPr>
            <a:spLocks noGrp="1"/>
          </p:cNvSpPr>
          <p:nvPr>
            <p:ph type="body" sz="half" idx="47"/>
          </p:nvPr>
        </p:nvSpPr>
        <p:spPr>
          <a:xfrm>
            <a:off x="2800351" y="2932501"/>
            <a:ext cx="2118360" cy="1620447"/>
          </a:xfrm>
          <a:prstGeom prst="rect">
            <a:avLst/>
          </a:prstGeom>
        </p:spPr>
        <p:txBody>
          <a:bodyPr wrap="square" lIns="0" tIns="0" rIns="0" bIns="0" anchor="t">
            <a:noAutofit/>
          </a:bodyPr>
          <a:lstStyle>
            <a:lvl1pPr marL="0" indent="0" algn="l">
              <a:buNone/>
              <a:defRPr sz="1100" b="0" baseline="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lgn="ctr"/>
            <a:r>
              <a:rPr lang="en-US" sz="1000">
                <a:solidFill>
                  <a:schemeClr val="tx1">
                    <a:lumMod val="50000"/>
                    <a:lumOff val="50000"/>
                  </a:schemeClr>
                </a:solidFill>
              </a:rPr>
              <a:t>Click to edit Master text styles</a:t>
            </a:r>
          </a:p>
          <a:p>
            <a:pPr lvl="1" algn="ctr"/>
            <a:r>
              <a:rPr lang="en-US" sz="1000">
                <a:solidFill>
                  <a:schemeClr val="tx1">
                    <a:lumMod val="50000"/>
                    <a:lumOff val="50000"/>
                  </a:schemeClr>
                </a:solidFill>
              </a:rPr>
              <a:t>Second level</a:t>
            </a:r>
          </a:p>
          <a:p>
            <a:pPr lvl="2" algn="ctr"/>
            <a:r>
              <a:rPr lang="en-US" sz="1000">
                <a:solidFill>
                  <a:schemeClr val="tx1">
                    <a:lumMod val="50000"/>
                    <a:lumOff val="50000"/>
                  </a:schemeClr>
                </a:solidFill>
              </a:rPr>
              <a:t>Third level</a:t>
            </a:r>
          </a:p>
          <a:p>
            <a:pPr lvl="3" algn="ctr"/>
            <a:r>
              <a:rPr lang="en-US" sz="1000">
                <a:solidFill>
                  <a:schemeClr val="tx1">
                    <a:lumMod val="50000"/>
                    <a:lumOff val="50000"/>
                  </a:schemeClr>
                </a:solidFill>
              </a:rPr>
              <a:t>Fourth level</a:t>
            </a:r>
          </a:p>
        </p:txBody>
      </p:sp>
      <p:sp>
        <p:nvSpPr>
          <p:cNvPr id="11" name="Text Placeholder 3">
            <a:extLst>
              <a:ext uri="{FF2B5EF4-FFF2-40B4-BE49-F238E27FC236}">
                <a16:creationId xmlns:a16="http://schemas.microsoft.com/office/drawing/2014/main" id="{4E47F687-BAB4-450B-80CA-755494FF4A08}"/>
              </a:ext>
            </a:extLst>
          </p:cNvPr>
          <p:cNvSpPr>
            <a:spLocks noGrp="1"/>
          </p:cNvSpPr>
          <p:nvPr>
            <p:ph type="body" sz="half" idx="2" hasCustomPrompt="1"/>
          </p:nvPr>
        </p:nvSpPr>
        <p:spPr>
          <a:xfrm>
            <a:off x="381000" y="770021"/>
            <a:ext cx="8368364" cy="173255"/>
          </a:xfrm>
          <a:prstGeom prst="rect">
            <a:avLst/>
          </a:prstGeom>
        </p:spPr>
        <p:txBody>
          <a:bodyPr wrap="none" lIns="0" tIns="0" rIns="0" bIns="0" anchor="ctr">
            <a:noAutofit/>
          </a:bodyPr>
          <a:lstStyle>
            <a:lvl1pPr algn="l">
              <a:defRPr lang="en-US" sz="1600" b="0" baseline="0" dirty="0">
                <a:solidFill>
                  <a:schemeClr val="tx1">
                    <a:lumMod val="75000"/>
                    <a:lumOff val="25000"/>
                  </a:schemeClr>
                </a:solidFill>
                <a:latin typeface="+mj-lt"/>
                <a:ea typeface="Roboto" panose="02000000000000000000" pitchFamily="2" charset="0"/>
              </a:defRPr>
            </a:lvl1pPr>
          </a:lstStyle>
          <a:p>
            <a:pPr marL="0" lvl="0" indent="0">
              <a:buNone/>
            </a:pPr>
            <a:r>
              <a:rPr lang="en-US" dirty="0"/>
              <a:t>CLICK TO EDIT SUBTITLE</a:t>
            </a:r>
          </a:p>
        </p:txBody>
      </p:sp>
      <p:sp>
        <p:nvSpPr>
          <p:cNvPr id="12" name="Title 3">
            <a:extLst>
              <a:ext uri="{FF2B5EF4-FFF2-40B4-BE49-F238E27FC236}">
                <a16:creationId xmlns:a16="http://schemas.microsoft.com/office/drawing/2014/main" id="{01F92600-540D-4E5B-9061-D3B8C51F0979}"/>
              </a:ext>
            </a:extLst>
          </p:cNvPr>
          <p:cNvSpPr>
            <a:spLocks noGrp="1"/>
          </p:cNvSpPr>
          <p:nvPr>
            <p:ph type="title" hasCustomPrompt="1"/>
          </p:nvPr>
        </p:nvSpPr>
        <p:spPr>
          <a:xfrm>
            <a:off x="381000" y="283980"/>
            <a:ext cx="7886700" cy="468312"/>
          </a:xfrm>
          <a:prstGeom prst="rect">
            <a:avLst/>
          </a:prstGeom>
        </p:spPr>
        <p:txBody>
          <a:bodyPr wrap="square" lIns="0" tIns="0" rIns="0" bIns="0"/>
          <a:lstStyle>
            <a:lvl1pPr algn="l">
              <a:defRPr lang="de-DE" sz="2400" dirty="0">
                <a:solidFill>
                  <a:schemeClr val="accent5"/>
                </a:solidFill>
              </a:defRPr>
            </a:lvl1pPr>
          </a:lstStyle>
          <a:p>
            <a:pPr lvl="0" algn="l"/>
            <a:r>
              <a:rPr lang="en-US" dirty="0"/>
              <a:t>CLICK TO EDIT MASTER TITLE STYLE</a:t>
            </a:r>
            <a:endParaRPr lang="de-DE" dirty="0"/>
          </a:p>
        </p:txBody>
      </p:sp>
    </p:spTree>
    <p:extLst>
      <p:ext uri="{BB962C8B-B14F-4D97-AF65-F5344CB8AC3E}">
        <p14:creationId xmlns:p14="http://schemas.microsoft.com/office/powerpoint/2010/main" val="2250037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500"/>
                                        <p:tgtEl>
                                          <p:spTgt spid="2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6">
                                            <p:txEl>
                                              <p:pRg st="0" end="0"/>
                                            </p:txEl>
                                          </p:spTgt>
                                        </p:tgtEl>
                                        <p:attrNameLst>
                                          <p:attrName>style.visibility</p:attrName>
                                        </p:attrNameLst>
                                      </p:cBhvr>
                                      <p:to>
                                        <p:strVal val="visible"/>
                                      </p:to>
                                    </p:set>
                                    <p:animEffect transition="in" filter="wipe(left)">
                                      <p:cBhvr>
                                        <p:cTn id="15" dur="500"/>
                                        <p:tgtEl>
                                          <p:spTgt spid="16">
                                            <p:txEl>
                                              <p:pRg st="0" end="0"/>
                                            </p:txEl>
                                          </p:spTgt>
                                        </p:tgtEl>
                                      </p:cBhvr>
                                    </p:animEffect>
                                  </p:childTnLst>
                                </p:cTn>
                              </p:par>
                            </p:childTnLst>
                          </p:cTn>
                        </p:par>
                        <p:par>
                          <p:cTn id="16" fill="hold">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up)">
                                      <p:cBhvr>
                                        <p:cTn id="19" dur="500"/>
                                        <p:tgtEl>
                                          <p:spTgt spid="17"/>
                                        </p:tgtEl>
                                      </p:cBhvr>
                                    </p:animEffect>
                                  </p:childTnLst>
                                </p:cTn>
                              </p:par>
                            </p:childTnLst>
                          </p:cTn>
                        </p:par>
                        <p:par>
                          <p:cTn id="20" fill="hold">
                            <p:stCondLst>
                              <p:cond delay="2000"/>
                            </p:stCondLst>
                            <p:childTnLst>
                              <p:par>
                                <p:cTn id="21" presetID="22" presetClass="entr" presetSubtype="1" fill="hold" grpId="0"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up)">
                                      <p:cBhvr>
                                        <p:cTn id="23" dur="500"/>
                                        <p:tgtEl>
                                          <p:spTgt spid="18"/>
                                        </p:tgtEl>
                                      </p:cBhvr>
                                    </p:animEffect>
                                  </p:childTnLst>
                                </p:cTn>
                              </p:par>
                            </p:childTnLst>
                          </p:cTn>
                        </p:par>
                        <p:par>
                          <p:cTn id="24" fill="hold">
                            <p:stCondLst>
                              <p:cond delay="2500"/>
                            </p:stCondLst>
                            <p:childTnLst>
                              <p:par>
                                <p:cTn id="25" presetID="22" presetClass="entr" presetSubtype="1" fill="hold" grpId="0" nodeType="after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up)">
                                      <p:cBhvr>
                                        <p:cTn id="27" dur="500"/>
                                        <p:tgtEl>
                                          <p:spTgt spid="19"/>
                                        </p:tgtEl>
                                      </p:cBhvr>
                                    </p:animEffect>
                                  </p:childTnLst>
                                </p:cTn>
                              </p:par>
                            </p:childTnLst>
                          </p:cTn>
                        </p:par>
                        <p:par>
                          <p:cTn id="28" fill="hold">
                            <p:stCondLst>
                              <p:cond delay="3000"/>
                            </p:stCondLst>
                            <p:childTnLst>
                              <p:par>
                                <p:cTn id="29" presetID="22" presetClass="entr" presetSubtype="8" fill="hold" grpId="0" nodeType="afterEffect">
                                  <p:stCondLst>
                                    <p:cond delay="0"/>
                                  </p:stCondLst>
                                  <p:childTnLst>
                                    <p:set>
                                      <p:cBhvr>
                                        <p:cTn id="30" dur="1" fill="hold">
                                          <p:stCondLst>
                                            <p:cond delay="0"/>
                                          </p:stCondLst>
                                        </p:cTn>
                                        <p:tgtEl>
                                          <p:spTgt spid="22">
                                            <p:txEl>
                                              <p:pRg st="3" end="3"/>
                                            </p:txEl>
                                          </p:spTgt>
                                        </p:tgtEl>
                                        <p:attrNameLst>
                                          <p:attrName>style.visibility</p:attrName>
                                        </p:attrNameLst>
                                      </p:cBhvr>
                                      <p:to>
                                        <p:strVal val="visible"/>
                                      </p:to>
                                    </p:set>
                                    <p:animEffect transition="in" filter="wipe(left)">
                                      <p:cBhvr>
                                        <p:cTn id="31" dur="500"/>
                                        <p:tgtEl>
                                          <p:spTgt spid="2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 grpId="0" animBg="1"/>
      <p:bldP spid="16" grpId="0" build="p">
        <p:tmplLst>
          <p:tmpl lvl="1">
            <p:tnLst>
              <p:par>
                <p:cTn presetID="22" presetClass="entr" presetSubtype="8" fill="hold" nodeType="after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wipe(left)">
                      <p:cBhvr>
                        <p:cTn dur="500"/>
                        <p:tgtEl>
                          <p:spTgt spid="16"/>
                        </p:tgtEl>
                      </p:cBhvr>
                    </p:animEffect>
                  </p:childTnLst>
                </p:cTn>
              </p:par>
            </p:tnLst>
          </p:tmpl>
        </p:tmplLst>
      </p:bldP>
      <p:bldP spid="17" grpId="0" animBg="1"/>
      <p:bldP spid="18" grpId="0" animBg="1"/>
      <p:bldP spid="19" grpId="0" animBg="1"/>
      <p:bldP spid="22" grpId="0" build="p">
        <p:tmplLst>
          <p:tmpl lvl="1">
            <p:tnLst>
              <p:par>
                <p:cTn presetID="22" presetClass="entr" presetSubtype="8" fill="hold" nodeType="afterEffect" nodePh="1">
                  <p:stCondLst>
                    <p:cond delay="0"/>
                  </p:stCondLst>
                  <p:childTnLst>
                    <p:set>
                      <p:cBhvr>
                        <p:cTn dur="1" fill="hold">
                          <p:stCondLst>
                            <p:cond delay="0"/>
                          </p:stCondLst>
                        </p:cTn>
                        <p:tgtEl>
                          <p:spTgt spid="22"/>
                        </p:tgtEl>
                        <p:attrNameLst>
                          <p:attrName>style.visibility</p:attrName>
                        </p:attrNameLst>
                      </p:cBhvr>
                      <p:to>
                        <p:strVal val="visible"/>
                      </p:to>
                    </p:set>
                    <p:animEffect transition="in" filter="wipe(left)">
                      <p:cBhvr>
                        <p:cTn dur="500"/>
                        <p:tgtEl>
                          <p:spTgt spid="22"/>
                        </p:tgtEl>
                      </p:cBhvr>
                    </p:animEffect>
                  </p:childTnLst>
                </p:cTn>
              </p:par>
            </p:tnLst>
          </p:tmpl>
        </p:tmplLst>
      </p:bldP>
    </p:bldLst>
  </p:timing>
  <p:hf sldNum="0" hdr="0" ftr="0" dt="0"/>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5_Pic03">
    <p:spTree>
      <p:nvGrpSpPr>
        <p:cNvPr id="1" name=""/>
        <p:cNvGrpSpPr/>
        <p:nvPr/>
      </p:nvGrpSpPr>
      <p:grpSpPr>
        <a:xfrm>
          <a:off x="0" y="0"/>
          <a:ext cx="0" cy="0"/>
          <a:chOff x="0" y="0"/>
          <a:chExt cx="0" cy="0"/>
        </a:xfrm>
      </p:grpSpPr>
      <p:sp>
        <p:nvSpPr>
          <p:cNvPr id="26" name="Picture Placeholder 7"/>
          <p:cNvSpPr>
            <a:spLocks noGrp="1"/>
          </p:cNvSpPr>
          <p:nvPr>
            <p:ph type="pic" sz="quarter" idx="44" hasCustomPrompt="1"/>
          </p:nvPr>
        </p:nvSpPr>
        <p:spPr>
          <a:xfrm>
            <a:off x="1" y="1143704"/>
            <a:ext cx="2695074" cy="3409245"/>
          </a:xfrm>
          <a:prstGeom prst="rect">
            <a:avLst/>
          </a:prstGeom>
          <a:solidFill>
            <a:schemeClr val="tx2">
              <a:lumMod val="10000"/>
              <a:lumOff val="90000"/>
            </a:schemeClr>
          </a:solidFill>
          <a:ln w="19050">
            <a:noFill/>
          </a:ln>
        </p:spPr>
        <p:txBody>
          <a:bodyPr tIns="0" bIns="182880" anchor="b"/>
          <a:lstStyle>
            <a:lvl1pPr algn="ctr">
              <a:buNone/>
              <a:defRPr sz="900" baseline="0">
                <a:solidFill>
                  <a:schemeClr val="tx1">
                    <a:lumMod val="75000"/>
                    <a:lumOff val="25000"/>
                  </a:schemeClr>
                </a:solidFill>
              </a:defRPr>
            </a:lvl1pPr>
          </a:lstStyle>
          <a:p>
            <a:r>
              <a:rPr lang="en-US" dirty="0"/>
              <a:t>Click Icon To Add Image</a:t>
            </a:r>
          </a:p>
        </p:txBody>
      </p:sp>
      <p:sp>
        <p:nvSpPr>
          <p:cNvPr id="11" name="Picture Placeholder 7"/>
          <p:cNvSpPr>
            <a:spLocks noGrp="1"/>
          </p:cNvSpPr>
          <p:nvPr>
            <p:ph type="pic" sz="quarter" idx="45" hasCustomPrompt="1"/>
          </p:nvPr>
        </p:nvSpPr>
        <p:spPr>
          <a:xfrm>
            <a:off x="6448926" y="1143704"/>
            <a:ext cx="2695074" cy="3409245"/>
          </a:xfrm>
          <a:prstGeom prst="rect">
            <a:avLst/>
          </a:prstGeom>
          <a:solidFill>
            <a:schemeClr val="tx2">
              <a:lumMod val="10000"/>
              <a:lumOff val="90000"/>
            </a:schemeClr>
          </a:solidFill>
          <a:ln w="19050">
            <a:noFill/>
          </a:ln>
        </p:spPr>
        <p:txBody>
          <a:bodyPr tIns="0" bIns="182880" anchor="b"/>
          <a:lstStyle>
            <a:lvl1pPr algn="ctr">
              <a:buNone/>
              <a:defRPr sz="900" baseline="0">
                <a:solidFill>
                  <a:schemeClr val="tx1">
                    <a:lumMod val="75000"/>
                    <a:lumOff val="25000"/>
                  </a:schemeClr>
                </a:solidFill>
              </a:defRPr>
            </a:lvl1pPr>
          </a:lstStyle>
          <a:p>
            <a:r>
              <a:rPr lang="en-US" dirty="0"/>
              <a:t>Click Icon To Add Image</a:t>
            </a:r>
          </a:p>
        </p:txBody>
      </p:sp>
      <p:sp>
        <p:nvSpPr>
          <p:cNvPr id="12" name="Picture Placeholder 7"/>
          <p:cNvSpPr>
            <a:spLocks noGrp="1"/>
          </p:cNvSpPr>
          <p:nvPr>
            <p:ph type="pic" sz="quarter" idx="46" hasCustomPrompt="1"/>
          </p:nvPr>
        </p:nvSpPr>
        <p:spPr>
          <a:xfrm>
            <a:off x="2695074" y="1143705"/>
            <a:ext cx="3753851" cy="1351846"/>
          </a:xfrm>
          <a:prstGeom prst="rect">
            <a:avLst/>
          </a:prstGeom>
          <a:solidFill>
            <a:schemeClr val="tx2">
              <a:lumMod val="10000"/>
              <a:lumOff val="90000"/>
            </a:schemeClr>
          </a:solidFill>
          <a:ln w="19050">
            <a:noFill/>
          </a:ln>
        </p:spPr>
        <p:txBody>
          <a:bodyPr tIns="0" bIns="182880" anchor="b"/>
          <a:lstStyle>
            <a:lvl1pPr algn="ctr">
              <a:buNone/>
              <a:defRPr sz="900" baseline="0">
                <a:solidFill>
                  <a:schemeClr val="tx1">
                    <a:lumMod val="75000"/>
                    <a:lumOff val="25000"/>
                  </a:schemeClr>
                </a:solidFill>
              </a:defRPr>
            </a:lvl1pPr>
          </a:lstStyle>
          <a:p>
            <a:r>
              <a:rPr lang="en-US" dirty="0"/>
              <a:t>Click Icon To Add Image</a:t>
            </a:r>
          </a:p>
        </p:txBody>
      </p:sp>
      <p:sp>
        <p:nvSpPr>
          <p:cNvPr id="13" name="Picture Placeholder 7"/>
          <p:cNvSpPr>
            <a:spLocks noGrp="1"/>
          </p:cNvSpPr>
          <p:nvPr>
            <p:ph type="pic" sz="quarter" idx="47" hasCustomPrompt="1"/>
          </p:nvPr>
        </p:nvSpPr>
        <p:spPr>
          <a:xfrm>
            <a:off x="2695074" y="3201104"/>
            <a:ext cx="3753851" cy="1351846"/>
          </a:xfrm>
          <a:prstGeom prst="rect">
            <a:avLst/>
          </a:prstGeom>
          <a:solidFill>
            <a:schemeClr val="tx2">
              <a:lumMod val="10000"/>
              <a:lumOff val="90000"/>
            </a:schemeClr>
          </a:solidFill>
          <a:ln w="19050">
            <a:noFill/>
          </a:ln>
        </p:spPr>
        <p:txBody>
          <a:bodyPr tIns="0" bIns="182880" anchor="b"/>
          <a:lstStyle>
            <a:lvl1pPr algn="ctr">
              <a:buNone/>
              <a:defRPr sz="900" baseline="0">
                <a:solidFill>
                  <a:schemeClr val="tx1">
                    <a:lumMod val="75000"/>
                    <a:lumOff val="25000"/>
                  </a:schemeClr>
                </a:solidFill>
              </a:defRPr>
            </a:lvl1pPr>
          </a:lstStyle>
          <a:p>
            <a:r>
              <a:rPr lang="en-US" dirty="0"/>
              <a:t>Click Icon To Add Image</a:t>
            </a:r>
          </a:p>
        </p:txBody>
      </p:sp>
      <p:sp>
        <p:nvSpPr>
          <p:cNvPr id="14" name="Rectangle 13"/>
          <p:cNvSpPr/>
          <p:nvPr/>
        </p:nvSpPr>
        <p:spPr>
          <a:xfrm>
            <a:off x="2695073" y="2495551"/>
            <a:ext cx="3753852" cy="70555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3"/>
          <p:cNvSpPr>
            <a:spLocks noGrp="1"/>
          </p:cNvSpPr>
          <p:nvPr>
            <p:ph type="body" sz="half" idx="37" hasCustomPrompt="1"/>
          </p:nvPr>
        </p:nvSpPr>
        <p:spPr>
          <a:xfrm>
            <a:off x="2819399" y="2701834"/>
            <a:ext cx="3505200" cy="292987"/>
          </a:xfrm>
          <a:prstGeom prst="rect">
            <a:avLst/>
          </a:prstGeom>
        </p:spPr>
        <p:txBody>
          <a:bodyPr wrap="square" lIns="0" tIns="0" rIns="0" bIns="0" anchor="ctr">
            <a:noAutofit/>
          </a:bodyPr>
          <a:lstStyle>
            <a:lvl1pPr marL="0" indent="0" algn="ctr">
              <a:buNone/>
              <a:defRPr sz="1400" b="1" baseline="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TITLE GOES HERE</a:t>
            </a:r>
          </a:p>
        </p:txBody>
      </p:sp>
      <p:sp>
        <p:nvSpPr>
          <p:cNvPr id="10" name="Text Placeholder 3">
            <a:extLst>
              <a:ext uri="{FF2B5EF4-FFF2-40B4-BE49-F238E27FC236}">
                <a16:creationId xmlns:a16="http://schemas.microsoft.com/office/drawing/2014/main" id="{5927953B-3987-4DD7-923D-83D29820A97F}"/>
              </a:ext>
            </a:extLst>
          </p:cNvPr>
          <p:cNvSpPr>
            <a:spLocks noGrp="1"/>
          </p:cNvSpPr>
          <p:nvPr>
            <p:ph type="body" sz="half" idx="2" hasCustomPrompt="1"/>
          </p:nvPr>
        </p:nvSpPr>
        <p:spPr>
          <a:xfrm>
            <a:off x="381000" y="770021"/>
            <a:ext cx="8368364" cy="173255"/>
          </a:xfrm>
          <a:prstGeom prst="rect">
            <a:avLst/>
          </a:prstGeom>
        </p:spPr>
        <p:txBody>
          <a:bodyPr wrap="none" lIns="0" tIns="0" rIns="0" bIns="0" anchor="ctr">
            <a:noAutofit/>
          </a:bodyPr>
          <a:lstStyle>
            <a:lvl1pPr>
              <a:defRPr lang="en-US" sz="1600" b="0" baseline="0" dirty="0">
                <a:solidFill>
                  <a:schemeClr val="tx1">
                    <a:lumMod val="75000"/>
                    <a:lumOff val="25000"/>
                  </a:schemeClr>
                </a:solidFill>
                <a:latin typeface="+mj-lt"/>
                <a:ea typeface="Roboto" panose="02000000000000000000" pitchFamily="2" charset="0"/>
              </a:defRPr>
            </a:lvl1pPr>
          </a:lstStyle>
          <a:p>
            <a:pPr marL="0" lvl="0" indent="0">
              <a:buNone/>
            </a:pPr>
            <a:r>
              <a:rPr lang="en-US" dirty="0"/>
              <a:t>CLICK TO EDIT SUBTITLE</a:t>
            </a:r>
          </a:p>
        </p:txBody>
      </p:sp>
      <p:sp>
        <p:nvSpPr>
          <p:cNvPr id="16" name="Title 3">
            <a:extLst>
              <a:ext uri="{FF2B5EF4-FFF2-40B4-BE49-F238E27FC236}">
                <a16:creationId xmlns:a16="http://schemas.microsoft.com/office/drawing/2014/main" id="{7D6A456F-E070-4A64-8427-985BE01ADCE4}"/>
              </a:ext>
            </a:extLst>
          </p:cNvPr>
          <p:cNvSpPr>
            <a:spLocks noGrp="1"/>
          </p:cNvSpPr>
          <p:nvPr>
            <p:ph type="title" hasCustomPrompt="1"/>
          </p:nvPr>
        </p:nvSpPr>
        <p:spPr>
          <a:xfrm>
            <a:off x="381000" y="283980"/>
            <a:ext cx="7886700" cy="468312"/>
          </a:xfrm>
          <a:prstGeom prst="rect">
            <a:avLst/>
          </a:prstGeom>
        </p:spPr>
        <p:txBody>
          <a:bodyPr wrap="square" lIns="0" tIns="0" rIns="0" bIns="0"/>
          <a:lstStyle>
            <a:lvl1pPr>
              <a:defRPr lang="de-DE" sz="2400" dirty="0">
                <a:solidFill>
                  <a:schemeClr val="accent5"/>
                </a:solidFill>
              </a:defRPr>
            </a:lvl1pPr>
          </a:lstStyle>
          <a:p>
            <a:pPr lvl="0" algn="l"/>
            <a:r>
              <a:rPr lang="en-US" dirty="0"/>
              <a:t>CLICK TO EDIT MASTER TITLE STYLE</a:t>
            </a:r>
            <a:endParaRPr lang="de-DE" dirty="0"/>
          </a:p>
        </p:txBody>
      </p:sp>
    </p:spTree>
    <p:extLst>
      <p:ext uri="{BB962C8B-B14F-4D97-AF65-F5344CB8AC3E}">
        <p14:creationId xmlns:p14="http://schemas.microsoft.com/office/powerpoint/2010/main" val="97921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40000" decel="4000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1+#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8" accel="40000" decel="4000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500" fill="hold"/>
                                        <p:tgtEl>
                                          <p:spTgt spid="26"/>
                                        </p:tgtEl>
                                        <p:attrNameLst>
                                          <p:attrName>ppt_x</p:attrName>
                                        </p:attrNameLst>
                                      </p:cBhvr>
                                      <p:tavLst>
                                        <p:tav tm="0">
                                          <p:val>
                                            <p:strVal val="0-#ppt_w/2"/>
                                          </p:val>
                                        </p:tav>
                                        <p:tav tm="100000">
                                          <p:val>
                                            <p:strVal val="#ppt_x"/>
                                          </p:val>
                                        </p:tav>
                                      </p:tavLst>
                                    </p:anim>
                                    <p:anim calcmode="lin" valueType="num">
                                      <p:cBhvr additive="base">
                                        <p:cTn id="12" dur="500" fill="hold"/>
                                        <p:tgtEl>
                                          <p:spTgt spid="26"/>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47" presetClass="entr" presetSubtype="0" fill="hold" grpId="0"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anim calcmode="lin" valueType="num">
                                      <p:cBhvr>
                                        <p:cTn id="17" dur="500" fill="hold"/>
                                        <p:tgtEl>
                                          <p:spTgt spid="12"/>
                                        </p:tgtEl>
                                        <p:attrNameLst>
                                          <p:attrName>ppt_x</p:attrName>
                                        </p:attrNameLst>
                                      </p:cBhvr>
                                      <p:tavLst>
                                        <p:tav tm="0">
                                          <p:val>
                                            <p:strVal val="#ppt_x"/>
                                          </p:val>
                                        </p:tav>
                                        <p:tav tm="100000">
                                          <p:val>
                                            <p:strVal val="#ppt_x"/>
                                          </p:val>
                                        </p:tav>
                                      </p:tavLst>
                                    </p:anim>
                                    <p:anim calcmode="lin" valueType="num">
                                      <p:cBhvr>
                                        <p:cTn id="18" dur="500" fill="hold"/>
                                        <p:tgtEl>
                                          <p:spTgt spid="12"/>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anim calcmode="lin" valueType="num">
                                      <p:cBhvr>
                                        <p:cTn id="22" dur="500" fill="hold"/>
                                        <p:tgtEl>
                                          <p:spTgt spid="13"/>
                                        </p:tgtEl>
                                        <p:attrNameLst>
                                          <p:attrName>ppt_x</p:attrName>
                                        </p:attrNameLst>
                                      </p:cBhvr>
                                      <p:tavLst>
                                        <p:tav tm="0">
                                          <p:val>
                                            <p:strVal val="#ppt_x"/>
                                          </p:val>
                                        </p:tav>
                                        <p:tav tm="100000">
                                          <p:val>
                                            <p:strVal val="#ppt_x"/>
                                          </p:val>
                                        </p:tav>
                                      </p:tavLst>
                                    </p:anim>
                                    <p:anim calcmode="lin" valueType="num">
                                      <p:cBhvr>
                                        <p:cTn id="23" dur="500" fill="hold"/>
                                        <p:tgtEl>
                                          <p:spTgt spid="13"/>
                                        </p:tgtEl>
                                        <p:attrNameLst>
                                          <p:attrName>ppt_y</p:attrName>
                                        </p:attrNameLst>
                                      </p:cBhvr>
                                      <p:tavLst>
                                        <p:tav tm="0">
                                          <p:val>
                                            <p:strVal val="#ppt_y+.1"/>
                                          </p:val>
                                        </p:tav>
                                        <p:tav tm="100000">
                                          <p:val>
                                            <p:strVal val="#ppt_y"/>
                                          </p:val>
                                        </p:tav>
                                      </p:tavLst>
                                    </p:anim>
                                  </p:childTnLst>
                                </p:cTn>
                              </p:par>
                              <p:par>
                                <p:cTn id="24" presetID="53" presetClass="entr" presetSubtype="16"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 calcmode="lin" valueType="num">
                                      <p:cBhvr>
                                        <p:cTn id="26" dur="500" fill="hold"/>
                                        <p:tgtEl>
                                          <p:spTgt spid="14"/>
                                        </p:tgtEl>
                                        <p:attrNameLst>
                                          <p:attrName>ppt_w</p:attrName>
                                        </p:attrNameLst>
                                      </p:cBhvr>
                                      <p:tavLst>
                                        <p:tav tm="0">
                                          <p:val>
                                            <p:fltVal val="0"/>
                                          </p:val>
                                        </p:tav>
                                        <p:tav tm="100000">
                                          <p:val>
                                            <p:strVal val="#ppt_w"/>
                                          </p:val>
                                        </p:tav>
                                      </p:tavLst>
                                    </p:anim>
                                    <p:anim calcmode="lin" valueType="num">
                                      <p:cBhvr>
                                        <p:cTn id="27" dur="500" fill="hold"/>
                                        <p:tgtEl>
                                          <p:spTgt spid="14"/>
                                        </p:tgtEl>
                                        <p:attrNameLst>
                                          <p:attrName>ppt_h</p:attrName>
                                        </p:attrNameLst>
                                      </p:cBhvr>
                                      <p:tavLst>
                                        <p:tav tm="0">
                                          <p:val>
                                            <p:fltVal val="0"/>
                                          </p:val>
                                        </p:tav>
                                        <p:tav tm="100000">
                                          <p:val>
                                            <p:strVal val="#ppt_h"/>
                                          </p:val>
                                        </p:tav>
                                      </p:tavLst>
                                    </p:anim>
                                    <p:animEffect transition="in" filter="fade">
                                      <p:cBhvr>
                                        <p:cTn id="28" dur="500"/>
                                        <p:tgtEl>
                                          <p:spTgt spid="14"/>
                                        </p:tgtEl>
                                      </p:cBhvr>
                                    </p:animEffect>
                                  </p:childTnLst>
                                </p:cTn>
                              </p:par>
                            </p:childTnLst>
                          </p:cTn>
                        </p:par>
                        <p:par>
                          <p:cTn id="29" fill="hold">
                            <p:stCondLst>
                              <p:cond delay="1000"/>
                            </p:stCondLst>
                            <p:childTnLst>
                              <p:par>
                                <p:cTn id="30" presetID="53" presetClass="entr" presetSubtype="16" fill="hold" grpId="0" nodeType="afterEffect">
                                  <p:stCondLst>
                                    <p:cond delay="0"/>
                                  </p:stCondLst>
                                  <p:childTnLst>
                                    <p:set>
                                      <p:cBhvr>
                                        <p:cTn id="31" dur="1" fill="hold">
                                          <p:stCondLst>
                                            <p:cond delay="0"/>
                                          </p:stCondLst>
                                        </p:cTn>
                                        <p:tgtEl>
                                          <p:spTgt spid="15">
                                            <p:txEl>
                                              <p:pRg st="0" end="0"/>
                                            </p:txEl>
                                          </p:spTgt>
                                        </p:tgtEl>
                                        <p:attrNameLst>
                                          <p:attrName>style.visibility</p:attrName>
                                        </p:attrNameLst>
                                      </p:cBhvr>
                                      <p:to>
                                        <p:strVal val="visible"/>
                                      </p:to>
                                    </p:set>
                                    <p:anim calcmode="lin" valueType="num">
                                      <p:cBhvr>
                                        <p:cTn id="32" dur="500" fill="hold"/>
                                        <p:tgtEl>
                                          <p:spTgt spid="15">
                                            <p:txEl>
                                              <p:pRg st="0" end="0"/>
                                            </p:txEl>
                                          </p:spTgt>
                                        </p:tgtEl>
                                        <p:attrNameLst>
                                          <p:attrName>ppt_w</p:attrName>
                                        </p:attrNameLst>
                                      </p:cBhvr>
                                      <p:tavLst>
                                        <p:tav tm="0">
                                          <p:val>
                                            <p:fltVal val="0"/>
                                          </p:val>
                                        </p:tav>
                                        <p:tav tm="100000">
                                          <p:val>
                                            <p:strVal val="#ppt_w"/>
                                          </p:val>
                                        </p:tav>
                                      </p:tavLst>
                                    </p:anim>
                                    <p:anim calcmode="lin" valueType="num">
                                      <p:cBhvr>
                                        <p:cTn id="33" dur="500" fill="hold"/>
                                        <p:tgtEl>
                                          <p:spTgt spid="15">
                                            <p:txEl>
                                              <p:pRg st="0" end="0"/>
                                            </p:txEl>
                                          </p:spTgt>
                                        </p:tgtEl>
                                        <p:attrNameLst>
                                          <p:attrName>ppt_h</p:attrName>
                                        </p:attrNameLst>
                                      </p:cBhvr>
                                      <p:tavLst>
                                        <p:tav tm="0">
                                          <p:val>
                                            <p:fltVal val="0"/>
                                          </p:val>
                                        </p:tav>
                                        <p:tav tm="100000">
                                          <p:val>
                                            <p:strVal val="#ppt_h"/>
                                          </p:val>
                                        </p:tav>
                                      </p:tavLst>
                                    </p:anim>
                                    <p:animEffect transition="in" filter="fade">
                                      <p:cBhvr>
                                        <p:cTn id="34"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11" grpId="0" animBg="1"/>
      <p:bldP spid="12" grpId="0" animBg="1"/>
      <p:bldP spid="13" grpId="0" animBg="1"/>
      <p:bldP spid="14" grpId="0" animBg="1"/>
      <p:bldP spid="15" grpId="0" build="p">
        <p:tmplLst>
          <p:tmpl lvl="1">
            <p:tnLst>
              <p:par>
                <p:cTn presetID="53" presetClass="entr" presetSubtype="16"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 calcmode="lin" valueType="num">
                      <p:cBhvr>
                        <p:cTn dur="500" fill="hold"/>
                        <p:tgtEl>
                          <p:spTgt spid="15"/>
                        </p:tgtEl>
                        <p:attrNameLst>
                          <p:attrName>ppt_w</p:attrName>
                        </p:attrNameLst>
                      </p:cBhvr>
                      <p:tavLst>
                        <p:tav tm="0">
                          <p:val>
                            <p:fltVal val="0"/>
                          </p:val>
                        </p:tav>
                        <p:tav tm="100000">
                          <p:val>
                            <p:strVal val="#ppt_w"/>
                          </p:val>
                        </p:tav>
                      </p:tavLst>
                    </p:anim>
                    <p:anim calcmode="lin" valueType="num">
                      <p:cBhvr>
                        <p:cTn dur="500" fill="hold"/>
                        <p:tgtEl>
                          <p:spTgt spid="15"/>
                        </p:tgtEl>
                        <p:attrNameLst>
                          <p:attrName>ppt_h</p:attrName>
                        </p:attrNameLst>
                      </p:cBhvr>
                      <p:tavLst>
                        <p:tav tm="0">
                          <p:val>
                            <p:fltVal val="0"/>
                          </p:val>
                        </p:tav>
                        <p:tav tm="100000">
                          <p:val>
                            <p:strVal val="#ppt_h"/>
                          </p:val>
                        </p:tav>
                      </p:tavLst>
                    </p:anim>
                    <p:animEffect transition="in" filter="fade">
                      <p:cBhvr>
                        <p:cTn dur="500"/>
                        <p:tgtEl>
                          <p:spTgt spid="15"/>
                        </p:tgtEl>
                      </p:cBhvr>
                    </p:animEffect>
                  </p:childTnLst>
                </p:cTn>
              </p:par>
            </p:tnLst>
          </p:tmpl>
        </p:tmplLst>
      </p:bldP>
    </p:bldLst>
  </p:timing>
  <p:hf sldNum="0" hdr="0" ftr="0" dt="0"/>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6_Pic03">
    <p:spTree>
      <p:nvGrpSpPr>
        <p:cNvPr id="1" name=""/>
        <p:cNvGrpSpPr/>
        <p:nvPr/>
      </p:nvGrpSpPr>
      <p:grpSpPr>
        <a:xfrm>
          <a:off x="0" y="0"/>
          <a:ext cx="0" cy="0"/>
          <a:chOff x="0" y="0"/>
          <a:chExt cx="0" cy="0"/>
        </a:xfrm>
      </p:grpSpPr>
      <p:sp>
        <p:nvSpPr>
          <p:cNvPr id="26" name="Picture Placeholder 7"/>
          <p:cNvSpPr>
            <a:spLocks noGrp="1"/>
          </p:cNvSpPr>
          <p:nvPr>
            <p:ph type="pic" sz="quarter" idx="44" hasCustomPrompt="1"/>
          </p:nvPr>
        </p:nvSpPr>
        <p:spPr>
          <a:xfrm>
            <a:off x="1" y="1143704"/>
            <a:ext cx="2695074" cy="3409245"/>
          </a:xfrm>
          <a:prstGeom prst="rect">
            <a:avLst/>
          </a:prstGeom>
          <a:solidFill>
            <a:schemeClr val="tx2">
              <a:lumMod val="10000"/>
              <a:lumOff val="90000"/>
            </a:schemeClr>
          </a:solidFill>
          <a:ln w="19050">
            <a:noFill/>
          </a:ln>
        </p:spPr>
        <p:txBody>
          <a:bodyPr tIns="0" bIns="182880" anchor="b"/>
          <a:lstStyle>
            <a:lvl1pPr algn="ctr">
              <a:buNone/>
              <a:defRPr sz="900" baseline="0">
                <a:solidFill>
                  <a:schemeClr val="tx1">
                    <a:lumMod val="75000"/>
                    <a:lumOff val="25000"/>
                  </a:schemeClr>
                </a:solidFill>
              </a:defRPr>
            </a:lvl1pPr>
          </a:lstStyle>
          <a:p>
            <a:r>
              <a:rPr lang="en-US" dirty="0"/>
              <a:t>Click Icon To Add Image</a:t>
            </a:r>
          </a:p>
        </p:txBody>
      </p:sp>
      <p:sp>
        <p:nvSpPr>
          <p:cNvPr id="11" name="Picture Placeholder 7"/>
          <p:cNvSpPr>
            <a:spLocks noGrp="1"/>
          </p:cNvSpPr>
          <p:nvPr>
            <p:ph type="pic" sz="quarter" idx="45" hasCustomPrompt="1"/>
          </p:nvPr>
        </p:nvSpPr>
        <p:spPr>
          <a:xfrm>
            <a:off x="5386836" y="1143705"/>
            <a:ext cx="3757164" cy="2096452"/>
          </a:xfrm>
          <a:prstGeom prst="rect">
            <a:avLst/>
          </a:prstGeom>
          <a:solidFill>
            <a:schemeClr val="tx2">
              <a:lumMod val="10000"/>
              <a:lumOff val="90000"/>
            </a:schemeClr>
          </a:solidFill>
          <a:ln w="19050">
            <a:noFill/>
          </a:ln>
        </p:spPr>
        <p:txBody>
          <a:bodyPr tIns="0" bIns="182880" anchor="b"/>
          <a:lstStyle>
            <a:lvl1pPr algn="ctr">
              <a:buNone/>
              <a:defRPr sz="900" baseline="0">
                <a:solidFill>
                  <a:schemeClr val="tx1">
                    <a:lumMod val="75000"/>
                    <a:lumOff val="25000"/>
                  </a:schemeClr>
                </a:solidFill>
              </a:defRPr>
            </a:lvl1pPr>
          </a:lstStyle>
          <a:p>
            <a:r>
              <a:rPr lang="en-US" dirty="0"/>
              <a:t>Click Icon To Add Image</a:t>
            </a:r>
          </a:p>
        </p:txBody>
      </p:sp>
      <p:sp>
        <p:nvSpPr>
          <p:cNvPr id="12" name="Picture Placeholder 7"/>
          <p:cNvSpPr>
            <a:spLocks noGrp="1"/>
          </p:cNvSpPr>
          <p:nvPr>
            <p:ph type="pic" sz="quarter" idx="46" hasCustomPrompt="1"/>
          </p:nvPr>
        </p:nvSpPr>
        <p:spPr>
          <a:xfrm>
            <a:off x="2695075" y="1143705"/>
            <a:ext cx="2691761" cy="1708824"/>
          </a:xfrm>
          <a:prstGeom prst="rect">
            <a:avLst/>
          </a:prstGeom>
          <a:solidFill>
            <a:schemeClr val="tx2">
              <a:lumMod val="10000"/>
              <a:lumOff val="90000"/>
            </a:schemeClr>
          </a:solidFill>
          <a:ln w="19050">
            <a:noFill/>
          </a:ln>
        </p:spPr>
        <p:txBody>
          <a:bodyPr tIns="0" bIns="182880" anchor="b"/>
          <a:lstStyle>
            <a:lvl1pPr algn="ctr">
              <a:buNone/>
              <a:defRPr sz="900" baseline="0">
                <a:solidFill>
                  <a:schemeClr val="tx1">
                    <a:lumMod val="75000"/>
                    <a:lumOff val="25000"/>
                  </a:schemeClr>
                </a:solidFill>
              </a:defRPr>
            </a:lvl1pPr>
          </a:lstStyle>
          <a:p>
            <a:r>
              <a:rPr lang="en-US" dirty="0"/>
              <a:t>Click Icon To Add Image</a:t>
            </a:r>
          </a:p>
        </p:txBody>
      </p:sp>
      <p:sp>
        <p:nvSpPr>
          <p:cNvPr id="13" name="Picture Placeholder 7"/>
          <p:cNvSpPr>
            <a:spLocks noGrp="1"/>
          </p:cNvSpPr>
          <p:nvPr>
            <p:ph type="pic" sz="quarter" idx="47" hasCustomPrompt="1"/>
          </p:nvPr>
        </p:nvSpPr>
        <p:spPr>
          <a:xfrm>
            <a:off x="2695075" y="2852530"/>
            <a:ext cx="2691761" cy="1700420"/>
          </a:xfrm>
          <a:prstGeom prst="rect">
            <a:avLst/>
          </a:prstGeom>
          <a:solidFill>
            <a:schemeClr val="tx2">
              <a:lumMod val="10000"/>
              <a:lumOff val="90000"/>
            </a:schemeClr>
          </a:solidFill>
          <a:ln w="19050">
            <a:noFill/>
          </a:ln>
        </p:spPr>
        <p:txBody>
          <a:bodyPr tIns="0" bIns="182880" anchor="b"/>
          <a:lstStyle>
            <a:lvl1pPr algn="ctr">
              <a:buNone/>
              <a:defRPr sz="900" baseline="0">
                <a:solidFill>
                  <a:schemeClr val="tx1">
                    <a:lumMod val="75000"/>
                    <a:lumOff val="25000"/>
                  </a:schemeClr>
                </a:solidFill>
              </a:defRPr>
            </a:lvl1pPr>
          </a:lstStyle>
          <a:p>
            <a:r>
              <a:rPr lang="en-US" dirty="0"/>
              <a:t>Click Icon To Add Image</a:t>
            </a:r>
          </a:p>
        </p:txBody>
      </p:sp>
      <p:sp>
        <p:nvSpPr>
          <p:cNvPr id="10" name="Rectangle 9"/>
          <p:cNvSpPr/>
          <p:nvPr/>
        </p:nvSpPr>
        <p:spPr>
          <a:xfrm>
            <a:off x="5390148" y="3257550"/>
            <a:ext cx="3753852" cy="12953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a:p>
        </p:txBody>
      </p:sp>
      <p:sp>
        <p:nvSpPr>
          <p:cNvPr id="16" name="Text Placeholder 3"/>
          <p:cNvSpPr>
            <a:spLocks noGrp="1"/>
          </p:cNvSpPr>
          <p:nvPr>
            <p:ph type="body" sz="half" idx="37" hasCustomPrompt="1"/>
          </p:nvPr>
        </p:nvSpPr>
        <p:spPr>
          <a:xfrm>
            <a:off x="5514474" y="3397054"/>
            <a:ext cx="3505200" cy="292987"/>
          </a:xfrm>
          <a:prstGeom prst="rect">
            <a:avLst/>
          </a:prstGeom>
        </p:spPr>
        <p:txBody>
          <a:bodyPr wrap="square" lIns="0" tIns="0" rIns="0" bIns="0" anchor="ctr">
            <a:noAutofit/>
          </a:bodyPr>
          <a:lstStyle>
            <a:lvl1pPr marL="0" indent="0" algn="l">
              <a:buNone/>
              <a:defRPr sz="1400" b="1" baseline="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TITLE GOES HERE</a:t>
            </a:r>
          </a:p>
        </p:txBody>
      </p:sp>
      <p:sp>
        <p:nvSpPr>
          <p:cNvPr id="17" name="Text Placeholder 3"/>
          <p:cNvSpPr>
            <a:spLocks noGrp="1"/>
          </p:cNvSpPr>
          <p:nvPr>
            <p:ph type="body" sz="half" idx="48" hasCustomPrompt="1"/>
          </p:nvPr>
        </p:nvSpPr>
        <p:spPr>
          <a:xfrm>
            <a:off x="5514474" y="3690041"/>
            <a:ext cx="3505200" cy="710509"/>
          </a:xfrm>
          <a:prstGeom prst="rect">
            <a:avLst/>
          </a:prstGeom>
        </p:spPr>
        <p:txBody>
          <a:bodyPr wrap="square" lIns="0" tIns="0" rIns="0" bIns="0" anchor="t">
            <a:noAutofit/>
          </a:bodyPr>
          <a:lstStyle>
            <a:lvl1pPr marL="0" indent="0" algn="l">
              <a:buNone/>
              <a:defRPr sz="1100" b="0" baseline="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ctr"/>
            <a:r>
              <a:rPr lang="en-US" sz="1000" dirty="0">
                <a:solidFill>
                  <a:schemeClr val="tx1">
                    <a:lumMod val="50000"/>
                    <a:lumOff val="50000"/>
                  </a:schemeClr>
                </a:solidFill>
              </a:rPr>
              <a:t>Click to add your Text</a:t>
            </a:r>
          </a:p>
        </p:txBody>
      </p:sp>
      <p:sp>
        <p:nvSpPr>
          <p:cNvPr id="14" name="Text Placeholder 3">
            <a:extLst>
              <a:ext uri="{FF2B5EF4-FFF2-40B4-BE49-F238E27FC236}">
                <a16:creationId xmlns:a16="http://schemas.microsoft.com/office/drawing/2014/main" id="{068B5AA7-2483-4E5B-9552-346662D866B4}"/>
              </a:ext>
            </a:extLst>
          </p:cNvPr>
          <p:cNvSpPr>
            <a:spLocks noGrp="1"/>
          </p:cNvSpPr>
          <p:nvPr>
            <p:ph type="body" sz="half" idx="2" hasCustomPrompt="1"/>
          </p:nvPr>
        </p:nvSpPr>
        <p:spPr>
          <a:xfrm>
            <a:off x="381000" y="770021"/>
            <a:ext cx="8368364" cy="173255"/>
          </a:xfrm>
          <a:prstGeom prst="rect">
            <a:avLst/>
          </a:prstGeom>
        </p:spPr>
        <p:txBody>
          <a:bodyPr wrap="none" lIns="0" tIns="0" rIns="0" bIns="0" anchor="ctr">
            <a:noAutofit/>
          </a:bodyPr>
          <a:lstStyle>
            <a:lvl1pPr>
              <a:defRPr lang="en-US" sz="1600" b="0" baseline="0" dirty="0">
                <a:solidFill>
                  <a:schemeClr val="tx1">
                    <a:lumMod val="75000"/>
                    <a:lumOff val="25000"/>
                  </a:schemeClr>
                </a:solidFill>
                <a:latin typeface="+mj-lt"/>
                <a:ea typeface="Roboto" panose="02000000000000000000" pitchFamily="2" charset="0"/>
              </a:defRPr>
            </a:lvl1pPr>
          </a:lstStyle>
          <a:p>
            <a:pPr marL="0" lvl="0" indent="0">
              <a:buNone/>
            </a:pPr>
            <a:r>
              <a:rPr lang="en-US" dirty="0"/>
              <a:t>CLICK TO EDIT SUBTITLE</a:t>
            </a:r>
          </a:p>
        </p:txBody>
      </p:sp>
      <p:sp>
        <p:nvSpPr>
          <p:cNvPr id="15" name="Title 3">
            <a:extLst>
              <a:ext uri="{FF2B5EF4-FFF2-40B4-BE49-F238E27FC236}">
                <a16:creationId xmlns:a16="http://schemas.microsoft.com/office/drawing/2014/main" id="{F64FF937-579E-43B5-8C18-95EA1A8C781B}"/>
              </a:ext>
            </a:extLst>
          </p:cNvPr>
          <p:cNvSpPr>
            <a:spLocks noGrp="1"/>
          </p:cNvSpPr>
          <p:nvPr>
            <p:ph type="title" hasCustomPrompt="1"/>
          </p:nvPr>
        </p:nvSpPr>
        <p:spPr>
          <a:xfrm>
            <a:off x="381000" y="283980"/>
            <a:ext cx="7886700" cy="468312"/>
          </a:xfrm>
          <a:prstGeom prst="rect">
            <a:avLst/>
          </a:prstGeom>
        </p:spPr>
        <p:txBody>
          <a:bodyPr wrap="square" lIns="0" tIns="0" rIns="0" bIns="0"/>
          <a:lstStyle>
            <a:lvl1pPr>
              <a:defRPr lang="de-DE" sz="2400" dirty="0">
                <a:solidFill>
                  <a:schemeClr val="accent5"/>
                </a:solidFill>
              </a:defRPr>
            </a:lvl1pPr>
          </a:lstStyle>
          <a:p>
            <a:pPr lvl="0" algn="l"/>
            <a:r>
              <a:rPr lang="en-US" dirty="0"/>
              <a:t>CLICK TO EDIT MASTER TITLE STYLE</a:t>
            </a:r>
            <a:endParaRPr lang="de-DE" dirty="0"/>
          </a:p>
        </p:txBody>
      </p:sp>
    </p:spTree>
    <p:extLst>
      <p:ext uri="{BB962C8B-B14F-4D97-AF65-F5344CB8AC3E}">
        <p14:creationId xmlns:p14="http://schemas.microsoft.com/office/powerpoint/2010/main" val="4067878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40000" decel="4000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1+#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8" accel="40000" decel="4000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500" fill="hold"/>
                                        <p:tgtEl>
                                          <p:spTgt spid="26"/>
                                        </p:tgtEl>
                                        <p:attrNameLst>
                                          <p:attrName>ppt_x</p:attrName>
                                        </p:attrNameLst>
                                      </p:cBhvr>
                                      <p:tavLst>
                                        <p:tav tm="0">
                                          <p:val>
                                            <p:strVal val="0-#ppt_w/2"/>
                                          </p:val>
                                        </p:tav>
                                        <p:tav tm="100000">
                                          <p:val>
                                            <p:strVal val="#ppt_x"/>
                                          </p:val>
                                        </p:tav>
                                      </p:tavLst>
                                    </p:anim>
                                    <p:anim calcmode="lin" valueType="num">
                                      <p:cBhvr additive="base">
                                        <p:cTn id="12" dur="500" fill="hold"/>
                                        <p:tgtEl>
                                          <p:spTgt spid="26"/>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47" presetClass="entr" presetSubtype="0" fill="hold" grpId="0"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anim calcmode="lin" valueType="num">
                                      <p:cBhvr>
                                        <p:cTn id="17" dur="500" fill="hold"/>
                                        <p:tgtEl>
                                          <p:spTgt spid="12"/>
                                        </p:tgtEl>
                                        <p:attrNameLst>
                                          <p:attrName>ppt_x</p:attrName>
                                        </p:attrNameLst>
                                      </p:cBhvr>
                                      <p:tavLst>
                                        <p:tav tm="0">
                                          <p:val>
                                            <p:strVal val="#ppt_x"/>
                                          </p:val>
                                        </p:tav>
                                        <p:tav tm="100000">
                                          <p:val>
                                            <p:strVal val="#ppt_x"/>
                                          </p:val>
                                        </p:tav>
                                      </p:tavLst>
                                    </p:anim>
                                    <p:anim calcmode="lin" valueType="num">
                                      <p:cBhvr>
                                        <p:cTn id="18" dur="500" fill="hold"/>
                                        <p:tgtEl>
                                          <p:spTgt spid="12"/>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anim calcmode="lin" valueType="num">
                                      <p:cBhvr>
                                        <p:cTn id="22" dur="500" fill="hold"/>
                                        <p:tgtEl>
                                          <p:spTgt spid="13"/>
                                        </p:tgtEl>
                                        <p:attrNameLst>
                                          <p:attrName>ppt_x</p:attrName>
                                        </p:attrNameLst>
                                      </p:cBhvr>
                                      <p:tavLst>
                                        <p:tav tm="0">
                                          <p:val>
                                            <p:strVal val="#ppt_x"/>
                                          </p:val>
                                        </p:tav>
                                        <p:tav tm="100000">
                                          <p:val>
                                            <p:strVal val="#ppt_x"/>
                                          </p:val>
                                        </p:tav>
                                      </p:tavLst>
                                    </p:anim>
                                    <p:anim calcmode="lin" valueType="num">
                                      <p:cBhvr>
                                        <p:cTn id="23" dur="500" fill="hold"/>
                                        <p:tgtEl>
                                          <p:spTgt spid="13"/>
                                        </p:tgtEl>
                                        <p:attrNameLst>
                                          <p:attrName>ppt_y</p:attrName>
                                        </p:attrNameLst>
                                      </p:cBhvr>
                                      <p:tavLst>
                                        <p:tav tm="0">
                                          <p:val>
                                            <p:strVal val="#ppt_y+.1"/>
                                          </p:val>
                                        </p:tav>
                                        <p:tav tm="100000">
                                          <p:val>
                                            <p:strVal val="#ppt_y"/>
                                          </p:val>
                                        </p:tav>
                                      </p:tavLst>
                                    </p:anim>
                                  </p:childTnLst>
                                </p:cTn>
                              </p:par>
                              <p:par>
                                <p:cTn id="24" presetID="53" presetClass="entr" presetSubtype="16"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p:cTn id="26" dur="500" fill="hold"/>
                                        <p:tgtEl>
                                          <p:spTgt spid="10"/>
                                        </p:tgtEl>
                                        <p:attrNameLst>
                                          <p:attrName>ppt_w</p:attrName>
                                        </p:attrNameLst>
                                      </p:cBhvr>
                                      <p:tavLst>
                                        <p:tav tm="0">
                                          <p:val>
                                            <p:fltVal val="0"/>
                                          </p:val>
                                        </p:tav>
                                        <p:tav tm="100000">
                                          <p:val>
                                            <p:strVal val="#ppt_w"/>
                                          </p:val>
                                        </p:tav>
                                      </p:tavLst>
                                    </p:anim>
                                    <p:anim calcmode="lin" valueType="num">
                                      <p:cBhvr>
                                        <p:cTn id="27" dur="500" fill="hold"/>
                                        <p:tgtEl>
                                          <p:spTgt spid="10"/>
                                        </p:tgtEl>
                                        <p:attrNameLst>
                                          <p:attrName>ppt_h</p:attrName>
                                        </p:attrNameLst>
                                      </p:cBhvr>
                                      <p:tavLst>
                                        <p:tav tm="0">
                                          <p:val>
                                            <p:fltVal val="0"/>
                                          </p:val>
                                        </p:tav>
                                        <p:tav tm="100000">
                                          <p:val>
                                            <p:strVal val="#ppt_h"/>
                                          </p:val>
                                        </p:tav>
                                      </p:tavLst>
                                    </p:anim>
                                    <p:animEffect transition="in" filter="fade">
                                      <p:cBhvr>
                                        <p:cTn id="28" dur="500"/>
                                        <p:tgtEl>
                                          <p:spTgt spid="10"/>
                                        </p:tgtEl>
                                      </p:cBhvr>
                                    </p:animEffect>
                                  </p:childTnLst>
                                </p:cTn>
                              </p:par>
                            </p:childTnLst>
                          </p:cTn>
                        </p:par>
                        <p:par>
                          <p:cTn id="29" fill="hold">
                            <p:stCondLst>
                              <p:cond delay="1000"/>
                            </p:stCondLst>
                            <p:childTnLst>
                              <p:par>
                                <p:cTn id="30" presetID="53" presetClass="entr" presetSubtype="16" fill="hold" grpId="0" nodeType="afterEffect">
                                  <p:stCondLst>
                                    <p:cond delay="0"/>
                                  </p:stCondLst>
                                  <p:childTnLst>
                                    <p:set>
                                      <p:cBhvr>
                                        <p:cTn id="31" dur="1" fill="hold">
                                          <p:stCondLst>
                                            <p:cond delay="0"/>
                                          </p:stCondLst>
                                        </p:cTn>
                                        <p:tgtEl>
                                          <p:spTgt spid="16">
                                            <p:txEl>
                                              <p:pRg st="0" end="0"/>
                                            </p:txEl>
                                          </p:spTgt>
                                        </p:tgtEl>
                                        <p:attrNameLst>
                                          <p:attrName>style.visibility</p:attrName>
                                        </p:attrNameLst>
                                      </p:cBhvr>
                                      <p:to>
                                        <p:strVal val="visible"/>
                                      </p:to>
                                    </p:set>
                                    <p:anim calcmode="lin" valueType="num">
                                      <p:cBhvr>
                                        <p:cTn id="32" dur="500" fill="hold"/>
                                        <p:tgtEl>
                                          <p:spTgt spid="16">
                                            <p:txEl>
                                              <p:pRg st="0" end="0"/>
                                            </p:txEl>
                                          </p:spTgt>
                                        </p:tgtEl>
                                        <p:attrNameLst>
                                          <p:attrName>ppt_w</p:attrName>
                                        </p:attrNameLst>
                                      </p:cBhvr>
                                      <p:tavLst>
                                        <p:tav tm="0">
                                          <p:val>
                                            <p:fltVal val="0"/>
                                          </p:val>
                                        </p:tav>
                                        <p:tav tm="100000">
                                          <p:val>
                                            <p:strVal val="#ppt_w"/>
                                          </p:val>
                                        </p:tav>
                                      </p:tavLst>
                                    </p:anim>
                                    <p:anim calcmode="lin" valueType="num">
                                      <p:cBhvr>
                                        <p:cTn id="33" dur="500" fill="hold"/>
                                        <p:tgtEl>
                                          <p:spTgt spid="16">
                                            <p:txEl>
                                              <p:pRg st="0" end="0"/>
                                            </p:txEl>
                                          </p:spTgt>
                                        </p:tgtEl>
                                        <p:attrNameLst>
                                          <p:attrName>ppt_h</p:attrName>
                                        </p:attrNameLst>
                                      </p:cBhvr>
                                      <p:tavLst>
                                        <p:tav tm="0">
                                          <p:val>
                                            <p:fltVal val="0"/>
                                          </p:val>
                                        </p:tav>
                                        <p:tav tm="100000">
                                          <p:val>
                                            <p:strVal val="#ppt_h"/>
                                          </p:val>
                                        </p:tav>
                                      </p:tavLst>
                                    </p:anim>
                                    <p:animEffect transition="in" filter="fade">
                                      <p:cBhvr>
                                        <p:cTn id="34" dur="500"/>
                                        <p:tgtEl>
                                          <p:spTgt spid="16">
                                            <p:txEl>
                                              <p:pRg st="0" end="0"/>
                                            </p:txEl>
                                          </p:spTgt>
                                        </p:tgtEl>
                                      </p:cBhvr>
                                    </p:animEffect>
                                  </p:childTnLst>
                                </p:cTn>
                              </p:par>
                            </p:childTnLst>
                          </p:cTn>
                        </p:par>
                        <p:par>
                          <p:cTn id="35" fill="hold">
                            <p:stCondLst>
                              <p:cond delay="1500"/>
                            </p:stCondLst>
                            <p:childTnLst>
                              <p:par>
                                <p:cTn id="36" presetID="22" presetClass="entr" presetSubtype="8" fill="hold" grpId="0" nodeType="afterEffect">
                                  <p:stCondLst>
                                    <p:cond delay="0"/>
                                  </p:stCondLst>
                                  <p:childTnLst>
                                    <p:set>
                                      <p:cBhvr>
                                        <p:cTn id="37" dur="1" fill="hold">
                                          <p:stCondLst>
                                            <p:cond delay="0"/>
                                          </p:stCondLst>
                                        </p:cTn>
                                        <p:tgtEl>
                                          <p:spTgt spid="17">
                                            <p:txEl>
                                              <p:pRg st="0" end="0"/>
                                            </p:txEl>
                                          </p:spTgt>
                                        </p:tgtEl>
                                        <p:attrNameLst>
                                          <p:attrName>style.visibility</p:attrName>
                                        </p:attrNameLst>
                                      </p:cBhvr>
                                      <p:to>
                                        <p:strVal val="visible"/>
                                      </p:to>
                                    </p:set>
                                    <p:animEffect transition="in" filter="wipe(left)">
                                      <p:cBhvr>
                                        <p:cTn id="38"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11" grpId="0" animBg="1"/>
      <p:bldP spid="12" grpId="0" animBg="1"/>
      <p:bldP spid="13" grpId="0" animBg="1"/>
      <p:bldP spid="10" grpId="0" animBg="1"/>
      <p:bldP spid="16" grpId="0" build="p">
        <p:tmplLst>
          <p:tmpl lvl="1">
            <p:tnLst>
              <p:par>
                <p:cTn presetID="53" presetClass="entr" presetSubtype="16" fill="hold" nodeType="afterEffect">
                  <p:stCondLst>
                    <p:cond delay="0"/>
                  </p:stCondLst>
                  <p:childTnLst>
                    <p:set>
                      <p:cBhvr>
                        <p:cTn dur="1" fill="hold">
                          <p:stCondLst>
                            <p:cond delay="0"/>
                          </p:stCondLst>
                        </p:cTn>
                        <p:tgtEl>
                          <p:spTgt spid="16"/>
                        </p:tgtEl>
                        <p:attrNameLst>
                          <p:attrName>style.visibility</p:attrName>
                        </p:attrNameLst>
                      </p:cBhvr>
                      <p:to>
                        <p:strVal val="visible"/>
                      </p:to>
                    </p:set>
                    <p:anim calcmode="lin" valueType="num">
                      <p:cBhvr>
                        <p:cTn dur="500" fill="hold"/>
                        <p:tgtEl>
                          <p:spTgt spid="16"/>
                        </p:tgtEl>
                        <p:attrNameLst>
                          <p:attrName>ppt_w</p:attrName>
                        </p:attrNameLst>
                      </p:cBhvr>
                      <p:tavLst>
                        <p:tav tm="0">
                          <p:val>
                            <p:fltVal val="0"/>
                          </p:val>
                        </p:tav>
                        <p:tav tm="100000">
                          <p:val>
                            <p:strVal val="#ppt_w"/>
                          </p:val>
                        </p:tav>
                      </p:tavLst>
                    </p:anim>
                    <p:anim calcmode="lin" valueType="num">
                      <p:cBhvr>
                        <p:cTn dur="500" fill="hold"/>
                        <p:tgtEl>
                          <p:spTgt spid="16"/>
                        </p:tgtEl>
                        <p:attrNameLst>
                          <p:attrName>ppt_h</p:attrName>
                        </p:attrNameLst>
                      </p:cBhvr>
                      <p:tavLst>
                        <p:tav tm="0">
                          <p:val>
                            <p:fltVal val="0"/>
                          </p:val>
                        </p:tav>
                        <p:tav tm="100000">
                          <p:val>
                            <p:strVal val="#ppt_h"/>
                          </p:val>
                        </p:tav>
                      </p:tavLst>
                    </p:anim>
                    <p:animEffect transition="in" filter="fade">
                      <p:cBhvr>
                        <p:cTn dur="500"/>
                        <p:tgtEl>
                          <p:spTgt spid="16"/>
                        </p:tgtEl>
                      </p:cBhvr>
                    </p:animEffect>
                  </p:childTnLst>
                </p:cTn>
              </p:par>
            </p:tnLst>
          </p:tmpl>
        </p:tmplLst>
      </p:bldP>
      <p:bldP spid="17" grpId="0" build="p">
        <p:tmplLst>
          <p:tmpl lvl="1">
            <p:tnLst>
              <p:par>
                <p:cTn presetID="22" presetClass="entr" presetSubtype="8" fill="hold" nodeType="afterEffect" nodePh="1">
                  <p:stCondLst>
                    <p:cond delay="0"/>
                  </p:stCondLst>
                  <p:childTnLst>
                    <p:set>
                      <p:cBhvr>
                        <p:cTn dur="1" fill="hold">
                          <p:stCondLst>
                            <p:cond delay="0"/>
                          </p:stCondLst>
                        </p:cTn>
                        <p:tgtEl>
                          <p:spTgt spid="17"/>
                        </p:tgtEl>
                        <p:attrNameLst>
                          <p:attrName>style.visibility</p:attrName>
                        </p:attrNameLst>
                      </p:cBhvr>
                      <p:to>
                        <p:strVal val="visible"/>
                      </p:to>
                    </p:set>
                    <p:animEffect transition="in" filter="wipe(left)">
                      <p:cBhvr>
                        <p:cTn dur="500"/>
                        <p:tgtEl>
                          <p:spTgt spid="17"/>
                        </p:tgtEl>
                      </p:cBhvr>
                    </p:animEffect>
                  </p:childTnLst>
                </p:cTn>
              </p:par>
            </p:tnLst>
          </p:tmpl>
        </p:tmplLst>
      </p:bldP>
    </p:bldLst>
  </p:timing>
  <p:hf sldNum="0" hdr="0" ftr="0" dt="0"/>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7_Pic03">
    <p:spTree>
      <p:nvGrpSpPr>
        <p:cNvPr id="1" name=""/>
        <p:cNvGrpSpPr/>
        <p:nvPr/>
      </p:nvGrpSpPr>
      <p:grpSpPr>
        <a:xfrm>
          <a:off x="0" y="0"/>
          <a:ext cx="0" cy="0"/>
          <a:chOff x="0" y="0"/>
          <a:chExt cx="0" cy="0"/>
        </a:xfrm>
      </p:grpSpPr>
      <p:sp>
        <p:nvSpPr>
          <p:cNvPr id="27" name="Rectangle 26"/>
          <p:cNvSpPr/>
          <p:nvPr/>
        </p:nvSpPr>
        <p:spPr>
          <a:xfrm>
            <a:off x="1" y="1147845"/>
            <a:ext cx="2285999" cy="16748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a:p>
        </p:txBody>
      </p:sp>
      <p:sp>
        <p:nvSpPr>
          <p:cNvPr id="28" name="Text Placeholder 3"/>
          <p:cNvSpPr>
            <a:spLocks noGrp="1"/>
          </p:cNvSpPr>
          <p:nvPr>
            <p:ph type="body" sz="half" idx="37" hasCustomPrompt="1"/>
          </p:nvPr>
        </p:nvSpPr>
        <p:spPr>
          <a:xfrm>
            <a:off x="104449" y="1277410"/>
            <a:ext cx="2072221" cy="292987"/>
          </a:xfrm>
          <a:prstGeom prst="rect">
            <a:avLst/>
          </a:prstGeom>
        </p:spPr>
        <p:txBody>
          <a:bodyPr wrap="square" lIns="0" tIns="0" rIns="0" bIns="0" anchor="ctr">
            <a:noAutofit/>
          </a:bodyPr>
          <a:lstStyle>
            <a:lvl1pPr marL="0" indent="0" algn="l">
              <a:buNone/>
              <a:defRPr sz="1400" b="1" baseline="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TITLE GOES HERE</a:t>
            </a:r>
          </a:p>
        </p:txBody>
      </p:sp>
      <p:sp>
        <p:nvSpPr>
          <p:cNvPr id="29" name="Text Placeholder 3"/>
          <p:cNvSpPr>
            <a:spLocks noGrp="1"/>
          </p:cNvSpPr>
          <p:nvPr>
            <p:ph type="body" sz="half" idx="48" hasCustomPrompt="1"/>
          </p:nvPr>
        </p:nvSpPr>
        <p:spPr>
          <a:xfrm>
            <a:off x="104449" y="1570397"/>
            <a:ext cx="2072221" cy="1093290"/>
          </a:xfrm>
          <a:prstGeom prst="rect">
            <a:avLst/>
          </a:prstGeom>
        </p:spPr>
        <p:txBody>
          <a:bodyPr wrap="square" lIns="0" tIns="0" rIns="0" bIns="0" anchor="t">
            <a:noAutofit/>
          </a:bodyPr>
          <a:lstStyle>
            <a:lvl1pPr marL="0" indent="0" algn="l">
              <a:buNone/>
              <a:defRPr sz="1100" b="0" baseline="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ctr"/>
            <a:r>
              <a:rPr lang="en-US" sz="1000" dirty="0">
                <a:solidFill>
                  <a:schemeClr val="tx1">
                    <a:lumMod val="50000"/>
                    <a:lumOff val="50000"/>
                  </a:schemeClr>
                </a:solidFill>
              </a:rPr>
              <a:t>Click to add your Text</a:t>
            </a:r>
          </a:p>
        </p:txBody>
      </p:sp>
      <p:sp>
        <p:nvSpPr>
          <p:cNvPr id="30" name="Picture Placeholder 7"/>
          <p:cNvSpPr>
            <a:spLocks noGrp="1"/>
          </p:cNvSpPr>
          <p:nvPr>
            <p:ph type="pic" sz="quarter" idx="44" hasCustomPrompt="1"/>
          </p:nvPr>
        </p:nvSpPr>
        <p:spPr>
          <a:xfrm>
            <a:off x="1" y="2822713"/>
            <a:ext cx="2285999" cy="1730236"/>
          </a:xfrm>
          <a:prstGeom prst="rect">
            <a:avLst/>
          </a:prstGeom>
          <a:solidFill>
            <a:schemeClr val="tx2">
              <a:lumMod val="10000"/>
              <a:lumOff val="90000"/>
            </a:schemeClr>
          </a:solidFill>
          <a:ln w="19050">
            <a:noFill/>
          </a:ln>
        </p:spPr>
        <p:txBody>
          <a:bodyPr tIns="0" bIns="182880" anchor="b"/>
          <a:lstStyle>
            <a:lvl1pPr algn="ctr">
              <a:buNone/>
              <a:defRPr sz="900" baseline="0">
                <a:solidFill>
                  <a:schemeClr val="tx1">
                    <a:lumMod val="75000"/>
                    <a:lumOff val="25000"/>
                  </a:schemeClr>
                </a:solidFill>
              </a:defRPr>
            </a:lvl1pPr>
          </a:lstStyle>
          <a:p>
            <a:r>
              <a:rPr lang="en-US" dirty="0"/>
              <a:t>Click Icon To Add Image</a:t>
            </a:r>
          </a:p>
        </p:txBody>
      </p:sp>
      <p:sp>
        <p:nvSpPr>
          <p:cNvPr id="34" name="Picture Placeholder 7"/>
          <p:cNvSpPr>
            <a:spLocks noGrp="1"/>
          </p:cNvSpPr>
          <p:nvPr>
            <p:ph type="pic" sz="quarter" idx="45" hasCustomPrompt="1"/>
          </p:nvPr>
        </p:nvSpPr>
        <p:spPr>
          <a:xfrm>
            <a:off x="2286000" y="1143704"/>
            <a:ext cx="2285999" cy="3409245"/>
          </a:xfrm>
          <a:prstGeom prst="rect">
            <a:avLst/>
          </a:prstGeom>
          <a:solidFill>
            <a:schemeClr val="tx2">
              <a:lumMod val="10000"/>
              <a:lumOff val="90000"/>
            </a:schemeClr>
          </a:solidFill>
          <a:ln w="19050">
            <a:noFill/>
          </a:ln>
        </p:spPr>
        <p:txBody>
          <a:bodyPr tIns="0" bIns="182880" anchor="b"/>
          <a:lstStyle>
            <a:lvl1pPr algn="ctr">
              <a:buNone/>
              <a:defRPr sz="900" baseline="0">
                <a:solidFill>
                  <a:schemeClr val="tx1">
                    <a:lumMod val="75000"/>
                    <a:lumOff val="25000"/>
                  </a:schemeClr>
                </a:solidFill>
              </a:defRPr>
            </a:lvl1pPr>
          </a:lstStyle>
          <a:p>
            <a:r>
              <a:rPr lang="en-US" dirty="0"/>
              <a:t>Click Icon To Add Image</a:t>
            </a:r>
          </a:p>
        </p:txBody>
      </p:sp>
      <p:sp>
        <p:nvSpPr>
          <p:cNvPr id="37" name="Picture Placeholder 7"/>
          <p:cNvSpPr>
            <a:spLocks noGrp="1"/>
          </p:cNvSpPr>
          <p:nvPr>
            <p:ph type="pic" sz="quarter" idx="46" hasCustomPrompt="1"/>
          </p:nvPr>
        </p:nvSpPr>
        <p:spPr>
          <a:xfrm>
            <a:off x="4555557" y="1143704"/>
            <a:ext cx="2285999" cy="3409245"/>
          </a:xfrm>
          <a:prstGeom prst="rect">
            <a:avLst/>
          </a:prstGeom>
          <a:solidFill>
            <a:schemeClr val="tx2">
              <a:lumMod val="10000"/>
              <a:lumOff val="90000"/>
            </a:schemeClr>
          </a:solidFill>
          <a:ln w="19050">
            <a:noFill/>
          </a:ln>
        </p:spPr>
        <p:txBody>
          <a:bodyPr tIns="0" bIns="182880" anchor="b"/>
          <a:lstStyle>
            <a:lvl1pPr algn="ctr">
              <a:buNone/>
              <a:defRPr sz="900" baseline="0">
                <a:solidFill>
                  <a:schemeClr val="tx1">
                    <a:lumMod val="75000"/>
                    <a:lumOff val="25000"/>
                  </a:schemeClr>
                </a:solidFill>
              </a:defRPr>
            </a:lvl1pPr>
          </a:lstStyle>
          <a:p>
            <a:r>
              <a:rPr lang="en-US" dirty="0"/>
              <a:t>Click Icon To Add Image</a:t>
            </a:r>
          </a:p>
        </p:txBody>
      </p:sp>
      <p:sp>
        <p:nvSpPr>
          <p:cNvPr id="38" name="Picture Placeholder 7"/>
          <p:cNvSpPr>
            <a:spLocks noGrp="1"/>
          </p:cNvSpPr>
          <p:nvPr>
            <p:ph type="pic" sz="quarter" idx="47" hasCustomPrompt="1"/>
          </p:nvPr>
        </p:nvSpPr>
        <p:spPr>
          <a:xfrm>
            <a:off x="6858001" y="1143704"/>
            <a:ext cx="2285999" cy="3409245"/>
          </a:xfrm>
          <a:prstGeom prst="rect">
            <a:avLst/>
          </a:prstGeom>
          <a:solidFill>
            <a:schemeClr val="tx2">
              <a:lumMod val="10000"/>
              <a:lumOff val="90000"/>
            </a:schemeClr>
          </a:solidFill>
          <a:ln w="19050">
            <a:noFill/>
          </a:ln>
        </p:spPr>
        <p:txBody>
          <a:bodyPr tIns="0" bIns="182880" anchor="b"/>
          <a:lstStyle>
            <a:lvl1pPr algn="ctr">
              <a:buNone/>
              <a:defRPr sz="900" baseline="0">
                <a:solidFill>
                  <a:schemeClr val="tx1">
                    <a:lumMod val="75000"/>
                    <a:lumOff val="25000"/>
                  </a:schemeClr>
                </a:solidFill>
              </a:defRPr>
            </a:lvl1pPr>
          </a:lstStyle>
          <a:p>
            <a:r>
              <a:rPr lang="en-US" dirty="0"/>
              <a:t>Click Icon To Add Image</a:t>
            </a:r>
          </a:p>
        </p:txBody>
      </p:sp>
      <p:sp>
        <p:nvSpPr>
          <p:cNvPr id="11" name="Text Placeholder 3">
            <a:extLst>
              <a:ext uri="{FF2B5EF4-FFF2-40B4-BE49-F238E27FC236}">
                <a16:creationId xmlns:a16="http://schemas.microsoft.com/office/drawing/2014/main" id="{2E39820F-5D63-41A2-AD68-259F725ED440}"/>
              </a:ext>
            </a:extLst>
          </p:cNvPr>
          <p:cNvSpPr>
            <a:spLocks noGrp="1"/>
          </p:cNvSpPr>
          <p:nvPr>
            <p:ph type="body" sz="half" idx="2" hasCustomPrompt="1"/>
          </p:nvPr>
        </p:nvSpPr>
        <p:spPr>
          <a:xfrm>
            <a:off x="381000" y="770021"/>
            <a:ext cx="8368364" cy="173255"/>
          </a:xfrm>
          <a:prstGeom prst="rect">
            <a:avLst/>
          </a:prstGeom>
        </p:spPr>
        <p:txBody>
          <a:bodyPr wrap="none" lIns="0" tIns="0" rIns="0" bIns="0" anchor="ctr">
            <a:noAutofit/>
          </a:bodyPr>
          <a:lstStyle>
            <a:lvl1pPr>
              <a:defRPr lang="en-US" sz="1600" b="0" baseline="0" dirty="0">
                <a:solidFill>
                  <a:schemeClr val="tx1">
                    <a:lumMod val="75000"/>
                    <a:lumOff val="25000"/>
                  </a:schemeClr>
                </a:solidFill>
                <a:latin typeface="+mj-lt"/>
                <a:ea typeface="Roboto" panose="02000000000000000000" pitchFamily="2" charset="0"/>
              </a:defRPr>
            </a:lvl1pPr>
          </a:lstStyle>
          <a:p>
            <a:pPr marL="0" lvl="0" indent="0">
              <a:buNone/>
            </a:pPr>
            <a:r>
              <a:rPr lang="en-US" dirty="0"/>
              <a:t>CLICK TO EDIT SUBTITLE</a:t>
            </a:r>
          </a:p>
        </p:txBody>
      </p:sp>
      <p:sp>
        <p:nvSpPr>
          <p:cNvPr id="12" name="Title 3">
            <a:extLst>
              <a:ext uri="{FF2B5EF4-FFF2-40B4-BE49-F238E27FC236}">
                <a16:creationId xmlns:a16="http://schemas.microsoft.com/office/drawing/2014/main" id="{A4196BF9-4CFF-4A58-8DD7-DD7DAA8EEF90}"/>
              </a:ext>
            </a:extLst>
          </p:cNvPr>
          <p:cNvSpPr>
            <a:spLocks noGrp="1"/>
          </p:cNvSpPr>
          <p:nvPr>
            <p:ph type="title" hasCustomPrompt="1"/>
          </p:nvPr>
        </p:nvSpPr>
        <p:spPr>
          <a:xfrm>
            <a:off x="381000" y="283980"/>
            <a:ext cx="7886700" cy="468312"/>
          </a:xfrm>
          <a:prstGeom prst="rect">
            <a:avLst/>
          </a:prstGeom>
        </p:spPr>
        <p:txBody>
          <a:bodyPr wrap="square" lIns="0" tIns="0" rIns="0" bIns="0"/>
          <a:lstStyle>
            <a:lvl1pPr>
              <a:defRPr lang="de-DE" sz="2400" dirty="0">
                <a:solidFill>
                  <a:schemeClr val="accent5"/>
                </a:solidFill>
              </a:defRPr>
            </a:lvl1pPr>
          </a:lstStyle>
          <a:p>
            <a:pPr lvl="0" algn="l"/>
            <a:r>
              <a:rPr lang="en-US" dirty="0"/>
              <a:t>CLICK TO EDIT MASTER TITLE STYLE</a:t>
            </a:r>
            <a:endParaRPr lang="de-DE" dirty="0"/>
          </a:p>
        </p:txBody>
      </p:sp>
    </p:spTree>
    <p:extLst>
      <p:ext uri="{BB962C8B-B14F-4D97-AF65-F5344CB8AC3E}">
        <p14:creationId xmlns:p14="http://schemas.microsoft.com/office/powerpoint/2010/main" val="2335276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28">
                                            <p:txEl>
                                              <p:pRg st="0" end="0"/>
                                            </p:txEl>
                                          </p:spTgt>
                                        </p:tgtEl>
                                        <p:attrNameLst>
                                          <p:attrName>style.visibility</p:attrName>
                                        </p:attrNameLst>
                                      </p:cBhvr>
                                      <p:to>
                                        <p:strVal val="visible"/>
                                      </p:to>
                                    </p:set>
                                    <p:anim calcmode="lin" valueType="num">
                                      <p:cBhvr>
                                        <p:cTn id="13" dur="500" fill="hold"/>
                                        <p:tgtEl>
                                          <p:spTgt spid="28">
                                            <p:txEl>
                                              <p:pRg st="0" end="0"/>
                                            </p:txEl>
                                          </p:spTgt>
                                        </p:tgtEl>
                                        <p:attrNameLst>
                                          <p:attrName>ppt_w</p:attrName>
                                        </p:attrNameLst>
                                      </p:cBhvr>
                                      <p:tavLst>
                                        <p:tav tm="0">
                                          <p:val>
                                            <p:fltVal val="0"/>
                                          </p:val>
                                        </p:tav>
                                        <p:tav tm="100000">
                                          <p:val>
                                            <p:strVal val="#ppt_w"/>
                                          </p:val>
                                        </p:tav>
                                      </p:tavLst>
                                    </p:anim>
                                    <p:anim calcmode="lin" valueType="num">
                                      <p:cBhvr>
                                        <p:cTn id="14" dur="500" fill="hold"/>
                                        <p:tgtEl>
                                          <p:spTgt spid="28">
                                            <p:txEl>
                                              <p:pRg st="0" end="0"/>
                                            </p:txEl>
                                          </p:spTgt>
                                        </p:tgtEl>
                                        <p:attrNameLst>
                                          <p:attrName>ppt_h</p:attrName>
                                        </p:attrNameLst>
                                      </p:cBhvr>
                                      <p:tavLst>
                                        <p:tav tm="0">
                                          <p:val>
                                            <p:fltVal val="0"/>
                                          </p:val>
                                        </p:tav>
                                        <p:tav tm="100000">
                                          <p:val>
                                            <p:strVal val="#ppt_h"/>
                                          </p:val>
                                        </p:tav>
                                      </p:tavLst>
                                    </p:anim>
                                    <p:animEffect transition="in" filter="fade">
                                      <p:cBhvr>
                                        <p:cTn id="15" dur="500"/>
                                        <p:tgtEl>
                                          <p:spTgt spid="28">
                                            <p:txEl>
                                              <p:pRg st="0" end="0"/>
                                            </p:txEl>
                                          </p:spTgt>
                                        </p:tgtEl>
                                      </p:cBhvr>
                                    </p:animEffect>
                                  </p:childTnLst>
                                </p:cTn>
                              </p:par>
                            </p:childTnLst>
                          </p:cTn>
                        </p:par>
                        <p:par>
                          <p:cTn id="16" fill="hold">
                            <p:stCondLst>
                              <p:cond delay="1000"/>
                            </p:stCondLst>
                            <p:childTnLst>
                              <p:par>
                                <p:cTn id="17" presetID="22" presetClass="entr" presetSubtype="8" fill="hold" grpId="0" nodeType="afterEffect">
                                  <p:stCondLst>
                                    <p:cond delay="0"/>
                                  </p:stCondLst>
                                  <p:childTnLst>
                                    <p:set>
                                      <p:cBhvr>
                                        <p:cTn id="18" dur="1" fill="hold">
                                          <p:stCondLst>
                                            <p:cond delay="0"/>
                                          </p:stCondLst>
                                        </p:cTn>
                                        <p:tgtEl>
                                          <p:spTgt spid="29">
                                            <p:txEl>
                                              <p:pRg st="0" end="0"/>
                                            </p:txEl>
                                          </p:spTgt>
                                        </p:tgtEl>
                                        <p:attrNameLst>
                                          <p:attrName>style.visibility</p:attrName>
                                        </p:attrNameLst>
                                      </p:cBhvr>
                                      <p:to>
                                        <p:strVal val="visible"/>
                                      </p:to>
                                    </p:set>
                                    <p:animEffect transition="in" filter="wipe(left)">
                                      <p:cBhvr>
                                        <p:cTn id="19" dur="500"/>
                                        <p:tgtEl>
                                          <p:spTgt spid="29">
                                            <p:txEl>
                                              <p:pRg st="0" end="0"/>
                                            </p:txEl>
                                          </p:spTgt>
                                        </p:tgtEl>
                                      </p:cBhvr>
                                    </p:animEffect>
                                  </p:childTnLst>
                                </p:cTn>
                              </p:par>
                            </p:childTnLst>
                          </p:cTn>
                        </p:par>
                        <p:par>
                          <p:cTn id="20" fill="hold">
                            <p:stCondLst>
                              <p:cond delay="1500"/>
                            </p:stCondLst>
                            <p:childTnLst>
                              <p:par>
                                <p:cTn id="21" presetID="2" presetClass="entr" presetSubtype="4" accel="40000" decel="40000" fill="hold" grpId="0" nodeType="afterEffect">
                                  <p:stCondLst>
                                    <p:cond delay="0"/>
                                  </p:stCondLst>
                                  <p:childTnLst>
                                    <p:set>
                                      <p:cBhvr>
                                        <p:cTn id="22" dur="1" fill="hold">
                                          <p:stCondLst>
                                            <p:cond delay="0"/>
                                          </p:stCondLst>
                                        </p:cTn>
                                        <p:tgtEl>
                                          <p:spTgt spid="30"/>
                                        </p:tgtEl>
                                        <p:attrNameLst>
                                          <p:attrName>style.visibility</p:attrName>
                                        </p:attrNameLst>
                                      </p:cBhvr>
                                      <p:to>
                                        <p:strVal val="visible"/>
                                      </p:to>
                                    </p:set>
                                    <p:anim calcmode="lin" valueType="num">
                                      <p:cBhvr additive="base">
                                        <p:cTn id="23" dur="500" fill="hold"/>
                                        <p:tgtEl>
                                          <p:spTgt spid="30"/>
                                        </p:tgtEl>
                                        <p:attrNameLst>
                                          <p:attrName>ppt_x</p:attrName>
                                        </p:attrNameLst>
                                      </p:cBhvr>
                                      <p:tavLst>
                                        <p:tav tm="0">
                                          <p:val>
                                            <p:strVal val="#ppt_x"/>
                                          </p:val>
                                        </p:tav>
                                        <p:tav tm="100000">
                                          <p:val>
                                            <p:strVal val="#ppt_x"/>
                                          </p:val>
                                        </p:tav>
                                      </p:tavLst>
                                    </p:anim>
                                    <p:anim calcmode="lin" valueType="num">
                                      <p:cBhvr additive="base">
                                        <p:cTn id="24" dur="500" fill="hold"/>
                                        <p:tgtEl>
                                          <p:spTgt spid="30"/>
                                        </p:tgtEl>
                                        <p:attrNameLst>
                                          <p:attrName>ppt_y</p:attrName>
                                        </p:attrNameLst>
                                      </p:cBhvr>
                                      <p:tavLst>
                                        <p:tav tm="0">
                                          <p:val>
                                            <p:strVal val="1+#ppt_h/2"/>
                                          </p:val>
                                        </p:tav>
                                        <p:tav tm="100000">
                                          <p:val>
                                            <p:strVal val="#ppt_y"/>
                                          </p:val>
                                        </p:tav>
                                      </p:tavLst>
                                    </p:anim>
                                  </p:childTnLst>
                                </p:cTn>
                              </p:par>
                            </p:childTnLst>
                          </p:cTn>
                        </p:par>
                        <p:par>
                          <p:cTn id="25" fill="hold">
                            <p:stCondLst>
                              <p:cond delay="2000"/>
                            </p:stCondLst>
                            <p:childTnLst>
                              <p:par>
                                <p:cTn id="26" presetID="2" presetClass="entr" presetSubtype="4" accel="40000" decel="40000" fill="hold" grpId="0" nodeType="afterEffect">
                                  <p:stCondLst>
                                    <p:cond delay="0"/>
                                  </p:stCondLst>
                                  <p:childTnLst>
                                    <p:set>
                                      <p:cBhvr>
                                        <p:cTn id="27" dur="1" fill="hold">
                                          <p:stCondLst>
                                            <p:cond delay="0"/>
                                          </p:stCondLst>
                                        </p:cTn>
                                        <p:tgtEl>
                                          <p:spTgt spid="34"/>
                                        </p:tgtEl>
                                        <p:attrNameLst>
                                          <p:attrName>style.visibility</p:attrName>
                                        </p:attrNameLst>
                                      </p:cBhvr>
                                      <p:to>
                                        <p:strVal val="visible"/>
                                      </p:to>
                                    </p:set>
                                    <p:anim calcmode="lin" valueType="num">
                                      <p:cBhvr additive="base">
                                        <p:cTn id="28" dur="500" fill="hold"/>
                                        <p:tgtEl>
                                          <p:spTgt spid="34"/>
                                        </p:tgtEl>
                                        <p:attrNameLst>
                                          <p:attrName>ppt_x</p:attrName>
                                        </p:attrNameLst>
                                      </p:cBhvr>
                                      <p:tavLst>
                                        <p:tav tm="0">
                                          <p:val>
                                            <p:strVal val="#ppt_x"/>
                                          </p:val>
                                        </p:tav>
                                        <p:tav tm="100000">
                                          <p:val>
                                            <p:strVal val="#ppt_x"/>
                                          </p:val>
                                        </p:tav>
                                      </p:tavLst>
                                    </p:anim>
                                    <p:anim calcmode="lin" valueType="num">
                                      <p:cBhvr additive="base">
                                        <p:cTn id="29" dur="500" fill="hold"/>
                                        <p:tgtEl>
                                          <p:spTgt spid="34"/>
                                        </p:tgtEl>
                                        <p:attrNameLst>
                                          <p:attrName>ppt_y</p:attrName>
                                        </p:attrNameLst>
                                      </p:cBhvr>
                                      <p:tavLst>
                                        <p:tav tm="0">
                                          <p:val>
                                            <p:strVal val="1+#ppt_h/2"/>
                                          </p:val>
                                        </p:tav>
                                        <p:tav tm="100000">
                                          <p:val>
                                            <p:strVal val="#ppt_y"/>
                                          </p:val>
                                        </p:tav>
                                      </p:tavLst>
                                    </p:anim>
                                  </p:childTnLst>
                                </p:cTn>
                              </p:par>
                              <p:par>
                                <p:cTn id="30" presetID="2" presetClass="entr" presetSubtype="4" accel="40000" decel="40000" fill="hold" grpId="0" nodeType="withEffect">
                                  <p:stCondLst>
                                    <p:cond delay="250"/>
                                  </p:stCondLst>
                                  <p:childTnLst>
                                    <p:set>
                                      <p:cBhvr>
                                        <p:cTn id="31" dur="1" fill="hold">
                                          <p:stCondLst>
                                            <p:cond delay="0"/>
                                          </p:stCondLst>
                                        </p:cTn>
                                        <p:tgtEl>
                                          <p:spTgt spid="37"/>
                                        </p:tgtEl>
                                        <p:attrNameLst>
                                          <p:attrName>style.visibility</p:attrName>
                                        </p:attrNameLst>
                                      </p:cBhvr>
                                      <p:to>
                                        <p:strVal val="visible"/>
                                      </p:to>
                                    </p:set>
                                    <p:anim calcmode="lin" valueType="num">
                                      <p:cBhvr additive="base">
                                        <p:cTn id="32" dur="500" fill="hold"/>
                                        <p:tgtEl>
                                          <p:spTgt spid="37"/>
                                        </p:tgtEl>
                                        <p:attrNameLst>
                                          <p:attrName>ppt_x</p:attrName>
                                        </p:attrNameLst>
                                      </p:cBhvr>
                                      <p:tavLst>
                                        <p:tav tm="0">
                                          <p:val>
                                            <p:strVal val="#ppt_x"/>
                                          </p:val>
                                        </p:tav>
                                        <p:tav tm="100000">
                                          <p:val>
                                            <p:strVal val="#ppt_x"/>
                                          </p:val>
                                        </p:tav>
                                      </p:tavLst>
                                    </p:anim>
                                    <p:anim calcmode="lin" valueType="num">
                                      <p:cBhvr additive="base">
                                        <p:cTn id="33" dur="500" fill="hold"/>
                                        <p:tgtEl>
                                          <p:spTgt spid="37"/>
                                        </p:tgtEl>
                                        <p:attrNameLst>
                                          <p:attrName>ppt_y</p:attrName>
                                        </p:attrNameLst>
                                      </p:cBhvr>
                                      <p:tavLst>
                                        <p:tav tm="0">
                                          <p:val>
                                            <p:strVal val="1+#ppt_h/2"/>
                                          </p:val>
                                        </p:tav>
                                        <p:tav tm="100000">
                                          <p:val>
                                            <p:strVal val="#ppt_y"/>
                                          </p:val>
                                        </p:tav>
                                      </p:tavLst>
                                    </p:anim>
                                  </p:childTnLst>
                                </p:cTn>
                              </p:par>
                              <p:par>
                                <p:cTn id="34" presetID="2" presetClass="entr" presetSubtype="4" accel="40000" decel="40000" fill="hold" grpId="0" nodeType="withEffect">
                                  <p:stCondLst>
                                    <p:cond delay="500"/>
                                  </p:stCondLst>
                                  <p:childTnLst>
                                    <p:set>
                                      <p:cBhvr>
                                        <p:cTn id="35" dur="1" fill="hold">
                                          <p:stCondLst>
                                            <p:cond delay="0"/>
                                          </p:stCondLst>
                                        </p:cTn>
                                        <p:tgtEl>
                                          <p:spTgt spid="38"/>
                                        </p:tgtEl>
                                        <p:attrNameLst>
                                          <p:attrName>style.visibility</p:attrName>
                                        </p:attrNameLst>
                                      </p:cBhvr>
                                      <p:to>
                                        <p:strVal val="visible"/>
                                      </p:to>
                                    </p:set>
                                    <p:anim calcmode="lin" valueType="num">
                                      <p:cBhvr additive="base">
                                        <p:cTn id="36" dur="500" fill="hold"/>
                                        <p:tgtEl>
                                          <p:spTgt spid="38"/>
                                        </p:tgtEl>
                                        <p:attrNameLst>
                                          <p:attrName>ppt_x</p:attrName>
                                        </p:attrNameLst>
                                      </p:cBhvr>
                                      <p:tavLst>
                                        <p:tav tm="0">
                                          <p:val>
                                            <p:strVal val="#ppt_x"/>
                                          </p:val>
                                        </p:tav>
                                        <p:tav tm="100000">
                                          <p:val>
                                            <p:strVal val="#ppt_x"/>
                                          </p:val>
                                        </p:tav>
                                      </p:tavLst>
                                    </p:anim>
                                    <p:anim calcmode="lin" valueType="num">
                                      <p:cBhvr additive="base">
                                        <p:cTn id="37"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build="p">
        <p:tmplLst>
          <p:tmpl lvl="1">
            <p:tnLst>
              <p:par>
                <p:cTn presetID="53" presetClass="entr" presetSubtype="16" fill="hold" nodeType="afterEffect">
                  <p:stCondLst>
                    <p:cond delay="0"/>
                  </p:stCondLst>
                  <p:childTnLst>
                    <p:set>
                      <p:cBhvr>
                        <p:cTn dur="1" fill="hold">
                          <p:stCondLst>
                            <p:cond delay="0"/>
                          </p:stCondLst>
                        </p:cTn>
                        <p:tgtEl>
                          <p:spTgt spid="28"/>
                        </p:tgtEl>
                        <p:attrNameLst>
                          <p:attrName>style.visibility</p:attrName>
                        </p:attrNameLst>
                      </p:cBhvr>
                      <p:to>
                        <p:strVal val="visible"/>
                      </p:to>
                    </p:set>
                    <p:anim calcmode="lin" valueType="num">
                      <p:cBhvr>
                        <p:cTn dur="500" fill="hold"/>
                        <p:tgtEl>
                          <p:spTgt spid="28"/>
                        </p:tgtEl>
                        <p:attrNameLst>
                          <p:attrName>ppt_w</p:attrName>
                        </p:attrNameLst>
                      </p:cBhvr>
                      <p:tavLst>
                        <p:tav tm="0">
                          <p:val>
                            <p:fltVal val="0"/>
                          </p:val>
                        </p:tav>
                        <p:tav tm="100000">
                          <p:val>
                            <p:strVal val="#ppt_w"/>
                          </p:val>
                        </p:tav>
                      </p:tavLst>
                    </p:anim>
                    <p:anim calcmode="lin" valueType="num">
                      <p:cBhvr>
                        <p:cTn dur="500" fill="hold"/>
                        <p:tgtEl>
                          <p:spTgt spid="28"/>
                        </p:tgtEl>
                        <p:attrNameLst>
                          <p:attrName>ppt_h</p:attrName>
                        </p:attrNameLst>
                      </p:cBhvr>
                      <p:tavLst>
                        <p:tav tm="0">
                          <p:val>
                            <p:fltVal val="0"/>
                          </p:val>
                        </p:tav>
                        <p:tav tm="100000">
                          <p:val>
                            <p:strVal val="#ppt_h"/>
                          </p:val>
                        </p:tav>
                      </p:tavLst>
                    </p:anim>
                    <p:animEffect transition="in" filter="fade">
                      <p:cBhvr>
                        <p:cTn dur="500"/>
                        <p:tgtEl>
                          <p:spTgt spid="28"/>
                        </p:tgtEl>
                      </p:cBhvr>
                    </p:animEffect>
                  </p:childTnLst>
                </p:cTn>
              </p:par>
            </p:tnLst>
          </p:tmpl>
        </p:tmplLst>
      </p:bldP>
      <p:bldP spid="29" grpId="0" build="p">
        <p:tmplLst>
          <p:tmpl lvl="1">
            <p:tnLst>
              <p:par>
                <p:cTn presetID="22" presetClass="entr" presetSubtype="8" fill="hold" nodeType="after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wipe(left)">
                      <p:cBhvr>
                        <p:cTn dur="500"/>
                        <p:tgtEl>
                          <p:spTgt spid="29"/>
                        </p:tgtEl>
                      </p:cBhvr>
                    </p:animEffect>
                  </p:childTnLst>
                </p:cTn>
              </p:par>
            </p:tnLst>
          </p:tmpl>
        </p:tmplLst>
      </p:bldP>
      <p:bldP spid="30" grpId="0" animBg="1"/>
      <p:bldP spid="34" grpId="0" animBg="1"/>
      <p:bldP spid="37" grpId="0" animBg="1"/>
      <p:bldP spid="38" grpId="0" animBg="1"/>
    </p:bldLst>
  </p:timing>
  <p:hf sldNum="0" hdr="0" ftr="0" dt="0"/>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3_Pic03">
    <p:spTree>
      <p:nvGrpSpPr>
        <p:cNvPr id="1" name=""/>
        <p:cNvGrpSpPr/>
        <p:nvPr/>
      </p:nvGrpSpPr>
      <p:grpSpPr>
        <a:xfrm>
          <a:off x="0" y="0"/>
          <a:ext cx="0" cy="0"/>
          <a:chOff x="0" y="0"/>
          <a:chExt cx="0" cy="0"/>
        </a:xfrm>
      </p:grpSpPr>
      <p:sp>
        <p:nvSpPr>
          <p:cNvPr id="26" name="Picture Placeholder 7"/>
          <p:cNvSpPr>
            <a:spLocks noGrp="1"/>
          </p:cNvSpPr>
          <p:nvPr>
            <p:ph type="pic" sz="quarter" idx="44" hasCustomPrompt="1"/>
          </p:nvPr>
        </p:nvSpPr>
        <p:spPr>
          <a:xfrm>
            <a:off x="3064540" y="1286175"/>
            <a:ext cx="1947492" cy="1946950"/>
          </a:xfrm>
          <a:prstGeom prst="diamond">
            <a:avLst/>
          </a:prstGeom>
          <a:solidFill>
            <a:schemeClr val="tx2">
              <a:lumMod val="10000"/>
              <a:lumOff val="90000"/>
            </a:schemeClr>
          </a:solidFill>
          <a:ln w="19050">
            <a:noFill/>
          </a:ln>
        </p:spPr>
        <p:txBody>
          <a:bodyPr tIns="0" bIns="182880" anchor="b"/>
          <a:lstStyle>
            <a:lvl1pPr algn="ctr">
              <a:buNone/>
              <a:defRPr sz="900" baseline="0">
                <a:solidFill>
                  <a:schemeClr val="tx1">
                    <a:lumMod val="75000"/>
                    <a:lumOff val="25000"/>
                  </a:schemeClr>
                </a:solidFill>
              </a:defRPr>
            </a:lvl1pPr>
          </a:lstStyle>
          <a:p>
            <a:r>
              <a:rPr lang="en-US" dirty="0"/>
              <a:t>Image Holder</a:t>
            </a:r>
          </a:p>
        </p:txBody>
      </p:sp>
      <p:sp>
        <p:nvSpPr>
          <p:cNvPr id="11" name="Picture Placeholder 7"/>
          <p:cNvSpPr>
            <a:spLocks noGrp="1"/>
          </p:cNvSpPr>
          <p:nvPr>
            <p:ph type="pic" sz="quarter" idx="45" hasCustomPrompt="1"/>
          </p:nvPr>
        </p:nvSpPr>
        <p:spPr>
          <a:xfrm>
            <a:off x="5123812" y="1286175"/>
            <a:ext cx="1947492" cy="1946950"/>
          </a:xfrm>
          <a:prstGeom prst="diamond">
            <a:avLst/>
          </a:prstGeom>
          <a:solidFill>
            <a:schemeClr val="tx2">
              <a:lumMod val="10000"/>
              <a:lumOff val="90000"/>
            </a:schemeClr>
          </a:solidFill>
          <a:ln w="19050">
            <a:noFill/>
          </a:ln>
        </p:spPr>
        <p:txBody>
          <a:bodyPr tIns="0" bIns="182880" anchor="b"/>
          <a:lstStyle>
            <a:lvl1pPr algn="ctr">
              <a:buNone/>
              <a:defRPr sz="900" baseline="0">
                <a:solidFill>
                  <a:schemeClr val="tx1">
                    <a:lumMod val="75000"/>
                    <a:lumOff val="25000"/>
                  </a:schemeClr>
                </a:solidFill>
              </a:defRPr>
            </a:lvl1pPr>
          </a:lstStyle>
          <a:p>
            <a:r>
              <a:rPr lang="en-US" dirty="0"/>
              <a:t>Image Holder</a:t>
            </a:r>
          </a:p>
        </p:txBody>
      </p:sp>
      <p:sp>
        <p:nvSpPr>
          <p:cNvPr id="14" name="Picture Placeholder 7"/>
          <p:cNvSpPr>
            <a:spLocks noGrp="1"/>
          </p:cNvSpPr>
          <p:nvPr>
            <p:ph type="pic" sz="quarter" idx="48" hasCustomPrompt="1"/>
          </p:nvPr>
        </p:nvSpPr>
        <p:spPr>
          <a:xfrm>
            <a:off x="6153448" y="2370483"/>
            <a:ext cx="1947492" cy="1946950"/>
          </a:xfrm>
          <a:prstGeom prst="diamond">
            <a:avLst/>
          </a:prstGeom>
          <a:solidFill>
            <a:schemeClr val="tx2">
              <a:lumMod val="10000"/>
              <a:lumOff val="90000"/>
            </a:schemeClr>
          </a:solidFill>
          <a:ln w="19050">
            <a:noFill/>
          </a:ln>
        </p:spPr>
        <p:txBody>
          <a:bodyPr tIns="0" bIns="182880" anchor="b"/>
          <a:lstStyle>
            <a:lvl1pPr algn="ctr">
              <a:buNone/>
              <a:defRPr sz="900" baseline="0">
                <a:solidFill>
                  <a:schemeClr val="tx1">
                    <a:lumMod val="75000"/>
                    <a:lumOff val="25000"/>
                  </a:schemeClr>
                </a:solidFill>
              </a:defRPr>
            </a:lvl1pPr>
          </a:lstStyle>
          <a:p>
            <a:r>
              <a:rPr lang="en-US" dirty="0"/>
              <a:t>Image Holder</a:t>
            </a:r>
          </a:p>
        </p:txBody>
      </p:sp>
      <p:sp>
        <p:nvSpPr>
          <p:cNvPr id="38" name="Picture Placeholder 37"/>
          <p:cNvSpPr>
            <a:spLocks noGrp="1"/>
          </p:cNvSpPr>
          <p:nvPr>
            <p:ph type="pic" sz="quarter" idx="50" hasCustomPrompt="1"/>
          </p:nvPr>
        </p:nvSpPr>
        <p:spPr>
          <a:xfrm>
            <a:off x="3093369" y="3454791"/>
            <a:ext cx="1889834" cy="944654"/>
          </a:xfrm>
          <a:custGeom>
            <a:avLst/>
            <a:gdLst>
              <a:gd name="connsiteX0" fmla="*/ 944917 w 1889834"/>
              <a:gd name="connsiteY0" fmla="*/ 0 h 944654"/>
              <a:gd name="connsiteX1" fmla="*/ 1889834 w 1889834"/>
              <a:gd name="connsiteY1" fmla="*/ 944654 h 944654"/>
              <a:gd name="connsiteX2" fmla="*/ 0 w 1889834"/>
              <a:gd name="connsiteY2" fmla="*/ 944654 h 944654"/>
            </a:gdLst>
            <a:ahLst/>
            <a:cxnLst>
              <a:cxn ang="0">
                <a:pos x="connsiteX0" y="connsiteY0"/>
              </a:cxn>
              <a:cxn ang="0">
                <a:pos x="connsiteX1" y="connsiteY1"/>
              </a:cxn>
              <a:cxn ang="0">
                <a:pos x="connsiteX2" y="connsiteY2"/>
              </a:cxn>
            </a:cxnLst>
            <a:rect l="l" t="t" r="r" b="b"/>
            <a:pathLst>
              <a:path w="1889834" h="944654">
                <a:moveTo>
                  <a:pt x="944917" y="0"/>
                </a:moveTo>
                <a:lnTo>
                  <a:pt x="1889834" y="944654"/>
                </a:lnTo>
                <a:lnTo>
                  <a:pt x="0" y="944654"/>
                </a:lnTo>
                <a:close/>
              </a:path>
            </a:pathLst>
          </a:custGeom>
          <a:solidFill>
            <a:schemeClr val="tx2">
              <a:lumMod val="10000"/>
              <a:lumOff val="90000"/>
            </a:schemeClr>
          </a:solidFill>
          <a:ln w="19050">
            <a:noFill/>
          </a:ln>
        </p:spPr>
        <p:txBody>
          <a:bodyPr wrap="square" tIns="0" bIns="182880" anchor="b">
            <a:noAutofit/>
          </a:bodyPr>
          <a:lstStyle>
            <a:lvl1pPr algn="ctr">
              <a:buNone/>
              <a:defRPr sz="900" baseline="0">
                <a:solidFill>
                  <a:schemeClr val="tx1">
                    <a:lumMod val="75000"/>
                    <a:lumOff val="25000"/>
                  </a:schemeClr>
                </a:solidFill>
              </a:defRPr>
            </a:lvl1pPr>
          </a:lstStyle>
          <a:p>
            <a:r>
              <a:rPr lang="en-US" dirty="0"/>
              <a:t>Image Holder</a:t>
            </a:r>
          </a:p>
        </p:txBody>
      </p:sp>
      <p:sp>
        <p:nvSpPr>
          <p:cNvPr id="27" name="Picture Placeholder 7"/>
          <p:cNvSpPr>
            <a:spLocks noGrp="1"/>
          </p:cNvSpPr>
          <p:nvPr>
            <p:ph type="pic" sz="quarter" idx="53" hasCustomPrompt="1"/>
          </p:nvPr>
        </p:nvSpPr>
        <p:spPr>
          <a:xfrm>
            <a:off x="2034904" y="2370483"/>
            <a:ext cx="1947492" cy="1946950"/>
          </a:xfrm>
          <a:prstGeom prst="diamond">
            <a:avLst/>
          </a:prstGeom>
          <a:solidFill>
            <a:schemeClr val="tx2">
              <a:lumMod val="10000"/>
              <a:lumOff val="90000"/>
            </a:schemeClr>
          </a:solidFill>
          <a:ln w="19050">
            <a:noFill/>
          </a:ln>
        </p:spPr>
        <p:txBody>
          <a:bodyPr tIns="0" bIns="182880" anchor="b"/>
          <a:lstStyle>
            <a:lvl1pPr algn="ctr">
              <a:buNone/>
              <a:defRPr sz="900" baseline="0">
                <a:solidFill>
                  <a:schemeClr val="tx1">
                    <a:lumMod val="75000"/>
                    <a:lumOff val="25000"/>
                  </a:schemeClr>
                </a:solidFill>
              </a:defRPr>
            </a:lvl1pPr>
          </a:lstStyle>
          <a:p>
            <a:r>
              <a:rPr lang="en-US" dirty="0"/>
              <a:t>Image Holder</a:t>
            </a:r>
          </a:p>
        </p:txBody>
      </p:sp>
      <p:sp>
        <p:nvSpPr>
          <p:cNvPr id="36" name="Picture Placeholder 35"/>
          <p:cNvSpPr>
            <a:spLocks noGrp="1"/>
          </p:cNvSpPr>
          <p:nvPr>
            <p:ph type="pic" sz="quarter" idx="56" hasCustomPrompt="1"/>
          </p:nvPr>
        </p:nvSpPr>
        <p:spPr>
          <a:xfrm>
            <a:off x="2152425" y="1284995"/>
            <a:ext cx="1712450" cy="855987"/>
          </a:xfrm>
          <a:custGeom>
            <a:avLst/>
            <a:gdLst>
              <a:gd name="connsiteX0" fmla="*/ 0 w 1712450"/>
              <a:gd name="connsiteY0" fmla="*/ 0 h 855987"/>
              <a:gd name="connsiteX1" fmla="*/ 1712450 w 1712450"/>
              <a:gd name="connsiteY1" fmla="*/ 0 h 855987"/>
              <a:gd name="connsiteX2" fmla="*/ 856225 w 1712450"/>
              <a:gd name="connsiteY2" fmla="*/ 855987 h 855987"/>
            </a:gdLst>
            <a:ahLst/>
            <a:cxnLst>
              <a:cxn ang="0">
                <a:pos x="connsiteX0" y="connsiteY0"/>
              </a:cxn>
              <a:cxn ang="0">
                <a:pos x="connsiteX1" y="connsiteY1"/>
              </a:cxn>
              <a:cxn ang="0">
                <a:pos x="connsiteX2" y="connsiteY2"/>
              </a:cxn>
            </a:cxnLst>
            <a:rect l="l" t="t" r="r" b="b"/>
            <a:pathLst>
              <a:path w="1712450" h="855987">
                <a:moveTo>
                  <a:pt x="0" y="0"/>
                </a:moveTo>
                <a:lnTo>
                  <a:pt x="1712450" y="0"/>
                </a:lnTo>
                <a:lnTo>
                  <a:pt x="856225" y="855987"/>
                </a:lnTo>
                <a:close/>
              </a:path>
            </a:pathLst>
          </a:custGeom>
          <a:solidFill>
            <a:schemeClr val="tx2">
              <a:lumMod val="10000"/>
              <a:lumOff val="90000"/>
            </a:schemeClr>
          </a:solidFill>
          <a:ln w="19050">
            <a:noFill/>
          </a:ln>
        </p:spPr>
        <p:txBody>
          <a:bodyPr wrap="square" tIns="182880" bIns="640080" anchor="b">
            <a:noAutofit/>
          </a:bodyPr>
          <a:lstStyle>
            <a:lvl1pPr algn="ctr">
              <a:buNone/>
              <a:defRPr sz="900" baseline="0">
                <a:solidFill>
                  <a:schemeClr val="tx1">
                    <a:lumMod val="75000"/>
                    <a:lumOff val="25000"/>
                  </a:schemeClr>
                </a:solidFill>
              </a:defRPr>
            </a:lvl1pPr>
          </a:lstStyle>
          <a:p>
            <a:r>
              <a:rPr lang="en-US" dirty="0"/>
              <a:t>Image Holder</a:t>
            </a:r>
          </a:p>
        </p:txBody>
      </p:sp>
      <p:sp>
        <p:nvSpPr>
          <p:cNvPr id="39" name="Picture Placeholder 38"/>
          <p:cNvSpPr>
            <a:spLocks noGrp="1"/>
          </p:cNvSpPr>
          <p:nvPr>
            <p:ph type="pic" sz="quarter" idx="57" hasCustomPrompt="1"/>
          </p:nvPr>
        </p:nvSpPr>
        <p:spPr>
          <a:xfrm>
            <a:off x="5152387" y="3454791"/>
            <a:ext cx="1889834" cy="944654"/>
          </a:xfrm>
          <a:custGeom>
            <a:avLst/>
            <a:gdLst>
              <a:gd name="connsiteX0" fmla="*/ 944917 w 1889834"/>
              <a:gd name="connsiteY0" fmla="*/ 0 h 944654"/>
              <a:gd name="connsiteX1" fmla="*/ 1889834 w 1889834"/>
              <a:gd name="connsiteY1" fmla="*/ 944654 h 944654"/>
              <a:gd name="connsiteX2" fmla="*/ 0 w 1889834"/>
              <a:gd name="connsiteY2" fmla="*/ 944654 h 944654"/>
            </a:gdLst>
            <a:ahLst/>
            <a:cxnLst>
              <a:cxn ang="0">
                <a:pos x="connsiteX0" y="connsiteY0"/>
              </a:cxn>
              <a:cxn ang="0">
                <a:pos x="connsiteX1" y="connsiteY1"/>
              </a:cxn>
              <a:cxn ang="0">
                <a:pos x="connsiteX2" y="connsiteY2"/>
              </a:cxn>
            </a:cxnLst>
            <a:rect l="l" t="t" r="r" b="b"/>
            <a:pathLst>
              <a:path w="1889834" h="944654">
                <a:moveTo>
                  <a:pt x="944917" y="0"/>
                </a:moveTo>
                <a:lnTo>
                  <a:pt x="1889834" y="944654"/>
                </a:lnTo>
                <a:lnTo>
                  <a:pt x="0" y="944654"/>
                </a:lnTo>
                <a:close/>
              </a:path>
            </a:pathLst>
          </a:custGeom>
          <a:solidFill>
            <a:schemeClr val="tx2">
              <a:lumMod val="10000"/>
              <a:lumOff val="90000"/>
            </a:schemeClr>
          </a:solidFill>
          <a:ln w="19050">
            <a:noFill/>
          </a:ln>
        </p:spPr>
        <p:txBody>
          <a:bodyPr wrap="square" tIns="0" bIns="182880" anchor="b">
            <a:noAutofit/>
          </a:bodyPr>
          <a:lstStyle>
            <a:lvl1pPr algn="ctr">
              <a:buNone/>
              <a:defRPr sz="900" baseline="0">
                <a:solidFill>
                  <a:schemeClr val="tx1">
                    <a:lumMod val="75000"/>
                    <a:lumOff val="25000"/>
                  </a:schemeClr>
                </a:solidFill>
              </a:defRPr>
            </a:lvl1pPr>
          </a:lstStyle>
          <a:p>
            <a:r>
              <a:rPr lang="en-US" dirty="0"/>
              <a:t>Image Holder</a:t>
            </a:r>
          </a:p>
        </p:txBody>
      </p:sp>
      <p:sp>
        <p:nvSpPr>
          <p:cNvPr id="40" name="Picture Placeholder 39"/>
          <p:cNvSpPr>
            <a:spLocks noGrp="1"/>
          </p:cNvSpPr>
          <p:nvPr>
            <p:ph type="pic" sz="quarter" idx="58" hasCustomPrompt="1"/>
          </p:nvPr>
        </p:nvSpPr>
        <p:spPr>
          <a:xfrm>
            <a:off x="7211405" y="3454791"/>
            <a:ext cx="1889834" cy="944654"/>
          </a:xfrm>
          <a:custGeom>
            <a:avLst/>
            <a:gdLst>
              <a:gd name="connsiteX0" fmla="*/ 944917 w 1889834"/>
              <a:gd name="connsiteY0" fmla="*/ 0 h 944654"/>
              <a:gd name="connsiteX1" fmla="*/ 1889834 w 1889834"/>
              <a:gd name="connsiteY1" fmla="*/ 944654 h 944654"/>
              <a:gd name="connsiteX2" fmla="*/ 0 w 1889834"/>
              <a:gd name="connsiteY2" fmla="*/ 944654 h 944654"/>
            </a:gdLst>
            <a:ahLst/>
            <a:cxnLst>
              <a:cxn ang="0">
                <a:pos x="connsiteX0" y="connsiteY0"/>
              </a:cxn>
              <a:cxn ang="0">
                <a:pos x="connsiteX1" y="connsiteY1"/>
              </a:cxn>
              <a:cxn ang="0">
                <a:pos x="connsiteX2" y="connsiteY2"/>
              </a:cxn>
            </a:cxnLst>
            <a:rect l="l" t="t" r="r" b="b"/>
            <a:pathLst>
              <a:path w="1889834" h="944654">
                <a:moveTo>
                  <a:pt x="944917" y="0"/>
                </a:moveTo>
                <a:lnTo>
                  <a:pt x="1889834" y="944654"/>
                </a:lnTo>
                <a:lnTo>
                  <a:pt x="0" y="944654"/>
                </a:lnTo>
                <a:close/>
              </a:path>
            </a:pathLst>
          </a:custGeom>
          <a:solidFill>
            <a:schemeClr val="tx2">
              <a:lumMod val="10000"/>
              <a:lumOff val="90000"/>
            </a:schemeClr>
          </a:solidFill>
          <a:ln w="19050">
            <a:noFill/>
          </a:ln>
        </p:spPr>
        <p:txBody>
          <a:bodyPr wrap="square" tIns="0" bIns="182880" anchor="b">
            <a:noAutofit/>
          </a:bodyPr>
          <a:lstStyle>
            <a:lvl1pPr algn="ctr">
              <a:buNone/>
              <a:defRPr sz="900" baseline="0">
                <a:solidFill>
                  <a:schemeClr val="tx1">
                    <a:lumMod val="75000"/>
                    <a:lumOff val="25000"/>
                  </a:schemeClr>
                </a:solidFill>
              </a:defRPr>
            </a:lvl1pPr>
          </a:lstStyle>
          <a:p>
            <a:r>
              <a:rPr lang="en-US" dirty="0"/>
              <a:t>Image Holder</a:t>
            </a:r>
          </a:p>
        </p:txBody>
      </p:sp>
      <p:sp>
        <p:nvSpPr>
          <p:cNvPr id="41" name="Picture Placeholder 40"/>
          <p:cNvSpPr>
            <a:spLocks noGrp="1"/>
          </p:cNvSpPr>
          <p:nvPr>
            <p:ph type="pic" sz="quarter" idx="59" hasCustomPrompt="1"/>
          </p:nvPr>
        </p:nvSpPr>
        <p:spPr>
          <a:xfrm>
            <a:off x="4211697" y="1284995"/>
            <a:ext cx="1712450" cy="855987"/>
          </a:xfrm>
          <a:custGeom>
            <a:avLst/>
            <a:gdLst>
              <a:gd name="connsiteX0" fmla="*/ 0 w 1712450"/>
              <a:gd name="connsiteY0" fmla="*/ 0 h 855987"/>
              <a:gd name="connsiteX1" fmla="*/ 1712450 w 1712450"/>
              <a:gd name="connsiteY1" fmla="*/ 0 h 855987"/>
              <a:gd name="connsiteX2" fmla="*/ 856225 w 1712450"/>
              <a:gd name="connsiteY2" fmla="*/ 855987 h 855987"/>
            </a:gdLst>
            <a:ahLst/>
            <a:cxnLst>
              <a:cxn ang="0">
                <a:pos x="connsiteX0" y="connsiteY0"/>
              </a:cxn>
              <a:cxn ang="0">
                <a:pos x="connsiteX1" y="connsiteY1"/>
              </a:cxn>
              <a:cxn ang="0">
                <a:pos x="connsiteX2" y="connsiteY2"/>
              </a:cxn>
            </a:cxnLst>
            <a:rect l="l" t="t" r="r" b="b"/>
            <a:pathLst>
              <a:path w="1712450" h="855987">
                <a:moveTo>
                  <a:pt x="0" y="0"/>
                </a:moveTo>
                <a:lnTo>
                  <a:pt x="1712450" y="0"/>
                </a:lnTo>
                <a:lnTo>
                  <a:pt x="856225" y="855987"/>
                </a:lnTo>
                <a:close/>
              </a:path>
            </a:pathLst>
          </a:custGeom>
          <a:solidFill>
            <a:schemeClr val="tx2">
              <a:lumMod val="10000"/>
              <a:lumOff val="90000"/>
            </a:schemeClr>
          </a:solidFill>
          <a:ln w="19050">
            <a:noFill/>
          </a:ln>
        </p:spPr>
        <p:txBody>
          <a:bodyPr wrap="square" tIns="182880" bIns="640080" anchor="b">
            <a:noAutofit/>
          </a:bodyPr>
          <a:lstStyle>
            <a:lvl1pPr algn="ctr">
              <a:buNone/>
              <a:defRPr sz="900" baseline="0">
                <a:solidFill>
                  <a:schemeClr val="tx1">
                    <a:lumMod val="75000"/>
                    <a:lumOff val="25000"/>
                  </a:schemeClr>
                </a:solidFill>
              </a:defRPr>
            </a:lvl1pPr>
          </a:lstStyle>
          <a:p>
            <a:r>
              <a:rPr lang="en-US" dirty="0"/>
              <a:t>Image Holder</a:t>
            </a:r>
          </a:p>
        </p:txBody>
      </p:sp>
      <p:sp>
        <p:nvSpPr>
          <p:cNvPr id="42" name="Picture Placeholder 41"/>
          <p:cNvSpPr>
            <a:spLocks noGrp="1"/>
          </p:cNvSpPr>
          <p:nvPr>
            <p:ph type="pic" sz="quarter" idx="60" hasCustomPrompt="1"/>
          </p:nvPr>
        </p:nvSpPr>
        <p:spPr>
          <a:xfrm>
            <a:off x="6270969" y="1284995"/>
            <a:ext cx="1712450" cy="855987"/>
          </a:xfrm>
          <a:custGeom>
            <a:avLst/>
            <a:gdLst>
              <a:gd name="connsiteX0" fmla="*/ 0 w 1712450"/>
              <a:gd name="connsiteY0" fmla="*/ 0 h 855987"/>
              <a:gd name="connsiteX1" fmla="*/ 1712450 w 1712450"/>
              <a:gd name="connsiteY1" fmla="*/ 0 h 855987"/>
              <a:gd name="connsiteX2" fmla="*/ 856225 w 1712450"/>
              <a:gd name="connsiteY2" fmla="*/ 855987 h 855987"/>
            </a:gdLst>
            <a:ahLst/>
            <a:cxnLst>
              <a:cxn ang="0">
                <a:pos x="connsiteX0" y="connsiteY0"/>
              </a:cxn>
              <a:cxn ang="0">
                <a:pos x="connsiteX1" y="connsiteY1"/>
              </a:cxn>
              <a:cxn ang="0">
                <a:pos x="connsiteX2" y="connsiteY2"/>
              </a:cxn>
            </a:cxnLst>
            <a:rect l="l" t="t" r="r" b="b"/>
            <a:pathLst>
              <a:path w="1712450" h="855987">
                <a:moveTo>
                  <a:pt x="0" y="0"/>
                </a:moveTo>
                <a:lnTo>
                  <a:pt x="1712450" y="0"/>
                </a:lnTo>
                <a:lnTo>
                  <a:pt x="856225" y="855987"/>
                </a:lnTo>
                <a:close/>
              </a:path>
            </a:pathLst>
          </a:custGeom>
          <a:solidFill>
            <a:schemeClr val="tx2">
              <a:lumMod val="10000"/>
              <a:lumOff val="90000"/>
            </a:schemeClr>
          </a:solidFill>
          <a:ln w="19050">
            <a:noFill/>
          </a:ln>
        </p:spPr>
        <p:txBody>
          <a:bodyPr wrap="square" tIns="182880" bIns="640080" anchor="b">
            <a:noAutofit/>
          </a:bodyPr>
          <a:lstStyle>
            <a:lvl1pPr algn="ctr">
              <a:buNone/>
              <a:defRPr sz="900" baseline="0">
                <a:solidFill>
                  <a:schemeClr val="tx1">
                    <a:lumMod val="75000"/>
                    <a:lumOff val="25000"/>
                  </a:schemeClr>
                </a:solidFill>
              </a:defRPr>
            </a:lvl1pPr>
          </a:lstStyle>
          <a:p>
            <a:r>
              <a:rPr lang="en-US" dirty="0"/>
              <a:t>Image Holder</a:t>
            </a:r>
          </a:p>
        </p:txBody>
      </p:sp>
      <p:sp>
        <p:nvSpPr>
          <p:cNvPr id="47" name="Diamond 46"/>
          <p:cNvSpPr/>
          <p:nvPr/>
        </p:nvSpPr>
        <p:spPr>
          <a:xfrm>
            <a:off x="1017926" y="1304864"/>
            <a:ext cx="1947672" cy="1947672"/>
          </a:xfrm>
          <a:prstGeom prst="diamond">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Diamond 47"/>
          <p:cNvSpPr/>
          <p:nvPr/>
        </p:nvSpPr>
        <p:spPr>
          <a:xfrm>
            <a:off x="4102512" y="2379555"/>
            <a:ext cx="1947672" cy="1947672"/>
          </a:xfrm>
          <a:prstGeom prst="diamond">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Diamond 48"/>
          <p:cNvSpPr/>
          <p:nvPr/>
        </p:nvSpPr>
        <p:spPr>
          <a:xfrm>
            <a:off x="7182830" y="1295339"/>
            <a:ext cx="1947672" cy="1947672"/>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 Placeholder 3"/>
          <p:cNvSpPr>
            <a:spLocks noGrp="1"/>
          </p:cNvSpPr>
          <p:nvPr>
            <p:ph type="body" sz="half" idx="37" hasCustomPrompt="1"/>
          </p:nvPr>
        </p:nvSpPr>
        <p:spPr>
          <a:xfrm>
            <a:off x="1005268" y="2113156"/>
            <a:ext cx="1905000" cy="292987"/>
          </a:xfrm>
          <a:prstGeom prst="rect">
            <a:avLst/>
          </a:prstGeom>
        </p:spPr>
        <p:txBody>
          <a:bodyPr wrap="square" lIns="0" tIns="0" rIns="0" bIns="0" anchor="ctr">
            <a:noAutofit/>
          </a:bodyPr>
          <a:lstStyle>
            <a:lvl1pPr marL="0" indent="0" algn="ctr">
              <a:buNone/>
              <a:defRPr sz="1400" b="1" baseline="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TITLE GOES HERE</a:t>
            </a:r>
          </a:p>
        </p:txBody>
      </p:sp>
      <p:sp>
        <p:nvSpPr>
          <p:cNvPr id="51" name="Text Placeholder 3"/>
          <p:cNvSpPr>
            <a:spLocks noGrp="1"/>
          </p:cNvSpPr>
          <p:nvPr>
            <p:ph type="body" sz="half" idx="61" hasCustomPrompt="1"/>
          </p:nvPr>
        </p:nvSpPr>
        <p:spPr>
          <a:xfrm>
            <a:off x="7203949" y="2113156"/>
            <a:ext cx="1905000" cy="292987"/>
          </a:xfrm>
          <a:prstGeom prst="rect">
            <a:avLst/>
          </a:prstGeom>
        </p:spPr>
        <p:txBody>
          <a:bodyPr wrap="square" lIns="0" tIns="0" rIns="0" bIns="0" anchor="ctr">
            <a:noAutofit/>
          </a:bodyPr>
          <a:lstStyle>
            <a:lvl1pPr marL="0" indent="0" algn="ctr">
              <a:buNone/>
              <a:defRPr sz="1400" b="1" baseline="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TITLE GOES HERE</a:t>
            </a:r>
          </a:p>
        </p:txBody>
      </p:sp>
      <p:sp>
        <p:nvSpPr>
          <p:cNvPr id="52" name="Text Placeholder 3"/>
          <p:cNvSpPr>
            <a:spLocks noGrp="1"/>
          </p:cNvSpPr>
          <p:nvPr>
            <p:ph type="body" sz="half" idx="62" hasCustomPrompt="1"/>
          </p:nvPr>
        </p:nvSpPr>
        <p:spPr>
          <a:xfrm>
            <a:off x="4136414" y="3207351"/>
            <a:ext cx="1905000" cy="292987"/>
          </a:xfrm>
          <a:prstGeom prst="rect">
            <a:avLst/>
          </a:prstGeom>
        </p:spPr>
        <p:txBody>
          <a:bodyPr wrap="square" lIns="0" tIns="0" rIns="0" bIns="0" anchor="ctr">
            <a:noAutofit/>
          </a:bodyPr>
          <a:lstStyle>
            <a:lvl1pPr marL="0" indent="0" algn="ctr">
              <a:buNone/>
              <a:defRPr sz="1400" b="1" baseline="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TITLE GOES HERE</a:t>
            </a:r>
          </a:p>
        </p:txBody>
      </p:sp>
      <p:sp>
        <p:nvSpPr>
          <p:cNvPr id="53" name="Picture Placeholder 52"/>
          <p:cNvSpPr>
            <a:spLocks noGrp="1"/>
          </p:cNvSpPr>
          <p:nvPr>
            <p:ph type="pic" sz="quarter" idx="63" hasCustomPrompt="1"/>
          </p:nvPr>
        </p:nvSpPr>
        <p:spPr>
          <a:xfrm>
            <a:off x="127490" y="1284995"/>
            <a:ext cx="1712450" cy="855987"/>
          </a:xfrm>
          <a:custGeom>
            <a:avLst/>
            <a:gdLst>
              <a:gd name="connsiteX0" fmla="*/ 0 w 1712450"/>
              <a:gd name="connsiteY0" fmla="*/ 0 h 855987"/>
              <a:gd name="connsiteX1" fmla="*/ 1712450 w 1712450"/>
              <a:gd name="connsiteY1" fmla="*/ 0 h 855987"/>
              <a:gd name="connsiteX2" fmla="*/ 856225 w 1712450"/>
              <a:gd name="connsiteY2" fmla="*/ 855987 h 855987"/>
            </a:gdLst>
            <a:ahLst/>
            <a:cxnLst>
              <a:cxn ang="0">
                <a:pos x="connsiteX0" y="connsiteY0"/>
              </a:cxn>
              <a:cxn ang="0">
                <a:pos x="connsiteX1" y="connsiteY1"/>
              </a:cxn>
              <a:cxn ang="0">
                <a:pos x="connsiteX2" y="connsiteY2"/>
              </a:cxn>
            </a:cxnLst>
            <a:rect l="l" t="t" r="r" b="b"/>
            <a:pathLst>
              <a:path w="1712450" h="855987">
                <a:moveTo>
                  <a:pt x="0" y="0"/>
                </a:moveTo>
                <a:lnTo>
                  <a:pt x="1712450" y="0"/>
                </a:lnTo>
                <a:lnTo>
                  <a:pt x="856225" y="855987"/>
                </a:lnTo>
                <a:close/>
              </a:path>
            </a:pathLst>
          </a:custGeom>
          <a:solidFill>
            <a:schemeClr val="tx2">
              <a:lumMod val="10000"/>
              <a:lumOff val="90000"/>
            </a:schemeClr>
          </a:solidFill>
          <a:ln w="19050">
            <a:noFill/>
          </a:ln>
        </p:spPr>
        <p:txBody>
          <a:bodyPr wrap="square" tIns="182880" bIns="640080" anchor="b">
            <a:noAutofit/>
          </a:bodyPr>
          <a:lstStyle>
            <a:lvl1pPr algn="ctr">
              <a:buNone/>
              <a:defRPr sz="900" baseline="0">
                <a:solidFill>
                  <a:schemeClr val="tx1">
                    <a:lumMod val="75000"/>
                    <a:lumOff val="25000"/>
                  </a:schemeClr>
                </a:solidFill>
              </a:defRPr>
            </a:lvl1pPr>
          </a:lstStyle>
          <a:p>
            <a:r>
              <a:rPr lang="en-US" dirty="0"/>
              <a:t>Image Holder</a:t>
            </a:r>
          </a:p>
        </p:txBody>
      </p:sp>
      <p:sp>
        <p:nvSpPr>
          <p:cNvPr id="54" name="Picture Placeholder 7"/>
          <p:cNvSpPr>
            <a:spLocks noGrp="1"/>
          </p:cNvSpPr>
          <p:nvPr>
            <p:ph type="pic" sz="quarter" idx="64" hasCustomPrompt="1"/>
          </p:nvPr>
        </p:nvSpPr>
        <p:spPr>
          <a:xfrm>
            <a:off x="4507" y="2370483"/>
            <a:ext cx="1947492" cy="1946950"/>
          </a:xfrm>
          <a:prstGeom prst="diamond">
            <a:avLst/>
          </a:prstGeom>
          <a:solidFill>
            <a:schemeClr val="tx2">
              <a:lumMod val="10000"/>
              <a:lumOff val="90000"/>
            </a:schemeClr>
          </a:solidFill>
          <a:ln w="19050">
            <a:noFill/>
          </a:ln>
        </p:spPr>
        <p:txBody>
          <a:bodyPr tIns="0" bIns="182880" anchor="b"/>
          <a:lstStyle>
            <a:lvl1pPr algn="ctr">
              <a:buNone/>
              <a:defRPr sz="900" baseline="0">
                <a:solidFill>
                  <a:schemeClr val="tx1">
                    <a:lumMod val="75000"/>
                    <a:lumOff val="25000"/>
                  </a:schemeClr>
                </a:solidFill>
              </a:defRPr>
            </a:lvl1pPr>
          </a:lstStyle>
          <a:p>
            <a:r>
              <a:rPr lang="en-US" dirty="0"/>
              <a:t>Image Holder</a:t>
            </a:r>
          </a:p>
        </p:txBody>
      </p:sp>
      <p:sp>
        <p:nvSpPr>
          <p:cNvPr id="55" name="Picture Placeholder 54"/>
          <p:cNvSpPr>
            <a:spLocks noGrp="1"/>
          </p:cNvSpPr>
          <p:nvPr>
            <p:ph type="pic" sz="quarter" idx="65" hasCustomPrompt="1"/>
          </p:nvPr>
        </p:nvSpPr>
        <p:spPr>
          <a:xfrm>
            <a:off x="1061783" y="3454791"/>
            <a:ext cx="1889834" cy="944654"/>
          </a:xfrm>
          <a:custGeom>
            <a:avLst/>
            <a:gdLst>
              <a:gd name="connsiteX0" fmla="*/ 944917 w 1889834"/>
              <a:gd name="connsiteY0" fmla="*/ 0 h 944654"/>
              <a:gd name="connsiteX1" fmla="*/ 1889834 w 1889834"/>
              <a:gd name="connsiteY1" fmla="*/ 944654 h 944654"/>
              <a:gd name="connsiteX2" fmla="*/ 0 w 1889834"/>
              <a:gd name="connsiteY2" fmla="*/ 944654 h 944654"/>
            </a:gdLst>
            <a:ahLst/>
            <a:cxnLst>
              <a:cxn ang="0">
                <a:pos x="connsiteX0" y="connsiteY0"/>
              </a:cxn>
              <a:cxn ang="0">
                <a:pos x="connsiteX1" y="connsiteY1"/>
              </a:cxn>
              <a:cxn ang="0">
                <a:pos x="connsiteX2" y="connsiteY2"/>
              </a:cxn>
            </a:cxnLst>
            <a:rect l="l" t="t" r="r" b="b"/>
            <a:pathLst>
              <a:path w="1889834" h="944654">
                <a:moveTo>
                  <a:pt x="944917" y="0"/>
                </a:moveTo>
                <a:lnTo>
                  <a:pt x="1889834" y="944654"/>
                </a:lnTo>
                <a:lnTo>
                  <a:pt x="0" y="944654"/>
                </a:lnTo>
                <a:close/>
              </a:path>
            </a:pathLst>
          </a:custGeom>
          <a:solidFill>
            <a:schemeClr val="tx2">
              <a:lumMod val="10000"/>
              <a:lumOff val="90000"/>
            </a:schemeClr>
          </a:solidFill>
          <a:ln w="19050">
            <a:noFill/>
          </a:ln>
        </p:spPr>
        <p:txBody>
          <a:bodyPr wrap="square" tIns="0" bIns="182880" anchor="b">
            <a:noAutofit/>
          </a:bodyPr>
          <a:lstStyle>
            <a:lvl1pPr algn="ctr">
              <a:buNone/>
              <a:defRPr sz="900" baseline="0">
                <a:solidFill>
                  <a:schemeClr val="tx1">
                    <a:lumMod val="75000"/>
                    <a:lumOff val="25000"/>
                  </a:schemeClr>
                </a:solidFill>
              </a:defRPr>
            </a:lvl1pPr>
          </a:lstStyle>
          <a:p>
            <a:r>
              <a:rPr lang="en-US" dirty="0"/>
              <a:t>Image Holder</a:t>
            </a:r>
          </a:p>
        </p:txBody>
      </p:sp>
      <p:sp>
        <p:nvSpPr>
          <p:cNvPr id="23" name="Text Placeholder 3">
            <a:extLst>
              <a:ext uri="{FF2B5EF4-FFF2-40B4-BE49-F238E27FC236}">
                <a16:creationId xmlns:a16="http://schemas.microsoft.com/office/drawing/2014/main" id="{11A52DD7-FC90-4F5A-BBBC-1E4412426FCA}"/>
              </a:ext>
            </a:extLst>
          </p:cNvPr>
          <p:cNvSpPr>
            <a:spLocks noGrp="1"/>
          </p:cNvSpPr>
          <p:nvPr>
            <p:ph type="body" sz="half" idx="2" hasCustomPrompt="1"/>
          </p:nvPr>
        </p:nvSpPr>
        <p:spPr>
          <a:xfrm>
            <a:off x="381000" y="770021"/>
            <a:ext cx="8368364" cy="173255"/>
          </a:xfrm>
          <a:prstGeom prst="rect">
            <a:avLst/>
          </a:prstGeom>
        </p:spPr>
        <p:txBody>
          <a:bodyPr wrap="none" lIns="0" tIns="0" rIns="0" bIns="0" anchor="ctr">
            <a:noAutofit/>
          </a:bodyPr>
          <a:lstStyle>
            <a:lvl1pPr>
              <a:defRPr lang="en-US" sz="1600" b="0" baseline="0" dirty="0">
                <a:solidFill>
                  <a:schemeClr val="tx1">
                    <a:lumMod val="75000"/>
                    <a:lumOff val="25000"/>
                  </a:schemeClr>
                </a:solidFill>
                <a:latin typeface="+mj-lt"/>
                <a:ea typeface="Roboto" panose="02000000000000000000" pitchFamily="2" charset="0"/>
              </a:defRPr>
            </a:lvl1pPr>
          </a:lstStyle>
          <a:p>
            <a:pPr marL="0" lvl="0" indent="0">
              <a:buNone/>
            </a:pPr>
            <a:r>
              <a:rPr lang="en-US" dirty="0"/>
              <a:t>CLICK TO EDIT SUBTITLE</a:t>
            </a:r>
          </a:p>
        </p:txBody>
      </p:sp>
      <p:sp>
        <p:nvSpPr>
          <p:cNvPr id="24" name="Title 3">
            <a:extLst>
              <a:ext uri="{FF2B5EF4-FFF2-40B4-BE49-F238E27FC236}">
                <a16:creationId xmlns:a16="http://schemas.microsoft.com/office/drawing/2014/main" id="{76C4F524-1461-4C14-A5E1-E1D1A5C82946}"/>
              </a:ext>
            </a:extLst>
          </p:cNvPr>
          <p:cNvSpPr>
            <a:spLocks noGrp="1"/>
          </p:cNvSpPr>
          <p:nvPr>
            <p:ph type="title" hasCustomPrompt="1"/>
          </p:nvPr>
        </p:nvSpPr>
        <p:spPr>
          <a:xfrm>
            <a:off x="381000" y="283980"/>
            <a:ext cx="7886700" cy="468312"/>
          </a:xfrm>
          <a:prstGeom prst="rect">
            <a:avLst/>
          </a:prstGeom>
        </p:spPr>
        <p:txBody>
          <a:bodyPr wrap="square" lIns="0" tIns="0" rIns="0" bIns="0"/>
          <a:lstStyle>
            <a:lvl1pPr algn="l">
              <a:defRPr sz="2400">
                <a:solidFill>
                  <a:schemeClr val="accent5"/>
                </a:solidFill>
              </a:defRPr>
            </a:lvl1pPr>
          </a:lstStyle>
          <a:p>
            <a:r>
              <a:rPr lang="en-US" dirty="0"/>
              <a:t>CLICK TO EDIT MASTER TITLE STYLE</a:t>
            </a:r>
            <a:endParaRPr lang="de-DE" dirty="0"/>
          </a:p>
        </p:txBody>
      </p:sp>
    </p:spTree>
    <p:extLst>
      <p:ext uri="{BB962C8B-B14F-4D97-AF65-F5344CB8AC3E}">
        <p14:creationId xmlns:p14="http://schemas.microsoft.com/office/powerpoint/2010/main" val="1106224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p:cTn id="7" dur="500" fill="hold"/>
                                        <p:tgtEl>
                                          <p:spTgt spid="47"/>
                                        </p:tgtEl>
                                        <p:attrNameLst>
                                          <p:attrName>ppt_w</p:attrName>
                                        </p:attrNameLst>
                                      </p:cBhvr>
                                      <p:tavLst>
                                        <p:tav tm="0">
                                          <p:val>
                                            <p:fltVal val="0"/>
                                          </p:val>
                                        </p:tav>
                                        <p:tav tm="100000">
                                          <p:val>
                                            <p:strVal val="#ppt_w"/>
                                          </p:val>
                                        </p:tav>
                                      </p:tavLst>
                                    </p:anim>
                                    <p:anim calcmode="lin" valueType="num">
                                      <p:cBhvr>
                                        <p:cTn id="8" dur="500" fill="hold"/>
                                        <p:tgtEl>
                                          <p:spTgt spid="47"/>
                                        </p:tgtEl>
                                        <p:attrNameLst>
                                          <p:attrName>ppt_h</p:attrName>
                                        </p:attrNameLst>
                                      </p:cBhvr>
                                      <p:tavLst>
                                        <p:tav tm="0">
                                          <p:val>
                                            <p:fltVal val="0"/>
                                          </p:val>
                                        </p:tav>
                                        <p:tav tm="100000">
                                          <p:val>
                                            <p:strVal val="#ppt_h"/>
                                          </p:val>
                                        </p:tav>
                                      </p:tavLst>
                                    </p:anim>
                                    <p:animEffect transition="in" filter="fade">
                                      <p:cBhvr>
                                        <p:cTn id="9" dur="500"/>
                                        <p:tgtEl>
                                          <p:spTgt spid="47"/>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50">
                                            <p:txEl>
                                              <p:pRg st="0" end="0"/>
                                            </p:txEl>
                                          </p:spTgt>
                                        </p:tgtEl>
                                        <p:attrNameLst>
                                          <p:attrName>style.visibility</p:attrName>
                                        </p:attrNameLst>
                                      </p:cBhvr>
                                      <p:to>
                                        <p:strVal val="visible"/>
                                      </p:to>
                                    </p:set>
                                    <p:anim calcmode="lin" valueType="num">
                                      <p:cBhvr>
                                        <p:cTn id="13" dur="500" fill="hold"/>
                                        <p:tgtEl>
                                          <p:spTgt spid="50">
                                            <p:txEl>
                                              <p:pRg st="0" end="0"/>
                                            </p:txEl>
                                          </p:spTgt>
                                        </p:tgtEl>
                                        <p:attrNameLst>
                                          <p:attrName>ppt_w</p:attrName>
                                        </p:attrNameLst>
                                      </p:cBhvr>
                                      <p:tavLst>
                                        <p:tav tm="0">
                                          <p:val>
                                            <p:fltVal val="0"/>
                                          </p:val>
                                        </p:tav>
                                        <p:tav tm="100000">
                                          <p:val>
                                            <p:strVal val="#ppt_w"/>
                                          </p:val>
                                        </p:tav>
                                      </p:tavLst>
                                    </p:anim>
                                    <p:anim calcmode="lin" valueType="num">
                                      <p:cBhvr>
                                        <p:cTn id="14" dur="500" fill="hold"/>
                                        <p:tgtEl>
                                          <p:spTgt spid="50">
                                            <p:txEl>
                                              <p:pRg st="0" end="0"/>
                                            </p:txEl>
                                          </p:spTgt>
                                        </p:tgtEl>
                                        <p:attrNameLst>
                                          <p:attrName>ppt_h</p:attrName>
                                        </p:attrNameLst>
                                      </p:cBhvr>
                                      <p:tavLst>
                                        <p:tav tm="0">
                                          <p:val>
                                            <p:fltVal val="0"/>
                                          </p:val>
                                        </p:tav>
                                        <p:tav tm="100000">
                                          <p:val>
                                            <p:strVal val="#ppt_h"/>
                                          </p:val>
                                        </p:tav>
                                      </p:tavLst>
                                    </p:anim>
                                    <p:animEffect transition="in" filter="fade">
                                      <p:cBhvr>
                                        <p:cTn id="15" dur="500"/>
                                        <p:tgtEl>
                                          <p:spTgt spid="50">
                                            <p:txEl>
                                              <p:pRg st="0" end="0"/>
                                            </p:txEl>
                                          </p:spTgt>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53"/>
                                        </p:tgtEl>
                                        <p:attrNameLst>
                                          <p:attrName>style.visibility</p:attrName>
                                        </p:attrNameLst>
                                      </p:cBhvr>
                                      <p:to>
                                        <p:strVal val="visible"/>
                                      </p:to>
                                    </p:set>
                                    <p:anim calcmode="lin" valueType="num">
                                      <p:cBhvr>
                                        <p:cTn id="19" dur="500" fill="hold"/>
                                        <p:tgtEl>
                                          <p:spTgt spid="53"/>
                                        </p:tgtEl>
                                        <p:attrNameLst>
                                          <p:attrName>ppt_w</p:attrName>
                                        </p:attrNameLst>
                                      </p:cBhvr>
                                      <p:tavLst>
                                        <p:tav tm="0">
                                          <p:val>
                                            <p:fltVal val="0"/>
                                          </p:val>
                                        </p:tav>
                                        <p:tav tm="100000">
                                          <p:val>
                                            <p:strVal val="#ppt_w"/>
                                          </p:val>
                                        </p:tav>
                                      </p:tavLst>
                                    </p:anim>
                                    <p:anim calcmode="lin" valueType="num">
                                      <p:cBhvr>
                                        <p:cTn id="20" dur="500" fill="hold"/>
                                        <p:tgtEl>
                                          <p:spTgt spid="53"/>
                                        </p:tgtEl>
                                        <p:attrNameLst>
                                          <p:attrName>ppt_h</p:attrName>
                                        </p:attrNameLst>
                                      </p:cBhvr>
                                      <p:tavLst>
                                        <p:tav tm="0">
                                          <p:val>
                                            <p:fltVal val="0"/>
                                          </p:val>
                                        </p:tav>
                                        <p:tav tm="100000">
                                          <p:val>
                                            <p:strVal val="#ppt_h"/>
                                          </p:val>
                                        </p:tav>
                                      </p:tavLst>
                                    </p:anim>
                                    <p:animEffect transition="in" filter="fade">
                                      <p:cBhvr>
                                        <p:cTn id="21" dur="500"/>
                                        <p:tgtEl>
                                          <p:spTgt spid="53"/>
                                        </p:tgtEl>
                                      </p:cBhvr>
                                    </p:animEffect>
                                  </p:childTnLst>
                                </p:cTn>
                              </p:par>
                            </p:childTnLst>
                          </p:cTn>
                        </p:par>
                        <p:par>
                          <p:cTn id="22" fill="hold">
                            <p:stCondLst>
                              <p:cond delay="1500"/>
                            </p:stCondLst>
                            <p:childTnLst>
                              <p:par>
                                <p:cTn id="23" presetID="53" presetClass="entr" presetSubtype="16" fill="hold" grpId="0" nodeType="afterEffect">
                                  <p:stCondLst>
                                    <p:cond delay="0"/>
                                  </p:stCondLst>
                                  <p:childTnLst>
                                    <p:set>
                                      <p:cBhvr>
                                        <p:cTn id="24" dur="1" fill="hold">
                                          <p:stCondLst>
                                            <p:cond delay="0"/>
                                          </p:stCondLst>
                                        </p:cTn>
                                        <p:tgtEl>
                                          <p:spTgt spid="36"/>
                                        </p:tgtEl>
                                        <p:attrNameLst>
                                          <p:attrName>style.visibility</p:attrName>
                                        </p:attrNameLst>
                                      </p:cBhvr>
                                      <p:to>
                                        <p:strVal val="visible"/>
                                      </p:to>
                                    </p:set>
                                    <p:anim calcmode="lin" valueType="num">
                                      <p:cBhvr>
                                        <p:cTn id="25" dur="500" fill="hold"/>
                                        <p:tgtEl>
                                          <p:spTgt spid="36"/>
                                        </p:tgtEl>
                                        <p:attrNameLst>
                                          <p:attrName>ppt_w</p:attrName>
                                        </p:attrNameLst>
                                      </p:cBhvr>
                                      <p:tavLst>
                                        <p:tav tm="0">
                                          <p:val>
                                            <p:fltVal val="0"/>
                                          </p:val>
                                        </p:tav>
                                        <p:tav tm="100000">
                                          <p:val>
                                            <p:strVal val="#ppt_w"/>
                                          </p:val>
                                        </p:tav>
                                      </p:tavLst>
                                    </p:anim>
                                    <p:anim calcmode="lin" valueType="num">
                                      <p:cBhvr>
                                        <p:cTn id="26" dur="500" fill="hold"/>
                                        <p:tgtEl>
                                          <p:spTgt spid="36"/>
                                        </p:tgtEl>
                                        <p:attrNameLst>
                                          <p:attrName>ppt_h</p:attrName>
                                        </p:attrNameLst>
                                      </p:cBhvr>
                                      <p:tavLst>
                                        <p:tav tm="0">
                                          <p:val>
                                            <p:fltVal val="0"/>
                                          </p:val>
                                        </p:tav>
                                        <p:tav tm="100000">
                                          <p:val>
                                            <p:strVal val="#ppt_h"/>
                                          </p:val>
                                        </p:tav>
                                      </p:tavLst>
                                    </p:anim>
                                    <p:animEffect transition="in" filter="fade">
                                      <p:cBhvr>
                                        <p:cTn id="27" dur="500"/>
                                        <p:tgtEl>
                                          <p:spTgt spid="36"/>
                                        </p:tgtEl>
                                      </p:cBhvr>
                                    </p:animEffect>
                                  </p:childTnLst>
                                </p:cTn>
                              </p:par>
                            </p:childTnLst>
                          </p:cTn>
                        </p:par>
                        <p:par>
                          <p:cTn id="28" fill="hold">
                            <p:stCondLst>
                              <p:cond delay="2000"/>
                            </p:stCondLst>
                            <p:childTnLst>
                              <p:par>
                                <p:cTn id="29" presetID="53" presetClass="entr" presetSubtype="16" fill="hold" grpId="0" nodeType="afterEffect">
                                  <p:stCondLst>
                                    <p:cond delay="0"/>
                                  </p:stCondLst>
                                  <p:childTnLst>
                                    <p:set>
                                      <p:cBhvr>
                                        <p:cTn id="30" dur="1" fill="hold">
                                          <p:stCondLst>
                                            <p:cond delay="0"/>
                                          </p:stCondLst>
                                        </p:cTn>
                                        <p:tgtEl>
                                          <p:spTgt spid="54"/>
                                        </p:tgtEl>
                                        <p:attrNameLst>
                                          <p:attrName>style.visibility</p:attrName>
                                        </p:attrNameLst>
                                      </p:cBhvr>
                                      <p:to>
                                        <p:strVal val="visible"/>
                                      </p:to>
                                    </p:set>
                                    <p:anim calcmode="lin" valueType="num">
                                      <p:cBhvr>
                                        <p:cTn id="31" dur="500" fill="hold"/>
                                        <p:tgtEl>
                                          <p:spTgt spid="54"/>
                                        </p:tgtEl>
                                        <p:attrNameLst>
                                          <p:attrName>ppt_w</p:attrName>
                                        </p:attrNameLst>
                                      </p:cBhvr>
                                      <p:tavLst>
                                        <p:tav tm="0">
                                          <p:val>
                                            <p:fltVal val="0"/>
                                          </p:val>
                                        </p:tav>
                                        <p:tav tm="100000">
                                          <p:val>
                                            <p:strVal val="#ppt_w"/>
                                          </p:val>
                                        </p:tav>
                                      </p:tavLst>
                                    </p:anim>
                                    <p:anim calcmode="lin" valueType="num">
                                      <p:cBhvr>
                                        <p:cTn id="32" dur="500" fill="hold"/>
                                        <p:tgtEl>
                                          <p:spTgt spid="54"/>
                                        </p:tgtEl>
                                        <p:attrNameLst>
                                          <p:attrName>ppt_h</p:attrName>
                                        </p:attrNameLst>
                                      </p:cBhvr>
                                      <p:tavLst>
                                        <p:tav tm="0">
                                          <p:val>
                                            <p:fltVal val="0"/>
                                          </p:val>
                                        </p:tav>
                                        <p:tav tm="100000">
                                          <p:val>
                                            <p:strVal val="#ppt_h"/>
                                          </p:val>
                                        </p:tav>
                                      </p:tavLst>
                                    </p:anim>
                                    <p:animEffect transition="in" filter="fade">
                                      <p:cBhvr>
                                        <p:cTn id="33" dur="500"/>
                                        <p:tgtEl>
                                          <p:spTgt spid="54"/>
                                        </p:tgtEl>
                                      </p:cBhvr>
                                    </p:animEffect>
                                  </p:childTnLst>
                                </p:cTn>
                              </p:par>
                            </p:childTnLst>
                          </p:cTn>
                        </p:par>
                        <p:par>
                          <p:cTn id="34" fill="hold">
                            <p:stCondLst>
                              <p:cond delay="2500"/>
                            </p:stCondLst>
                            <p:childTnLst>
                              <p:par>
                                <p:cTn id="35" presetID="53" presetClass="entr" presetSubtype="16" fill="hold" grpId="0" nodeType="afterEffect">
                                  <p:stCondLst>
                                    <p:cond delay="0"/>
                                  </p:stCondLst>
                                  <p:childTnLst>
                                    <p:set>
                                      <p:cBhvr>
                                        <p:cTn id="36" dur="1" fill="hold">
                                          <p:stCondLst>
                                            <p:cond delay="0"/>
                                          </p:stCondLst>
                                        </p:cTn>
                                        <p:tgtEl>
                                          <p:spTgt spid="55"/>
                                        </p:tgtEl>
                                        <p:attrNameLst>
                                          <p:attrName>style.visibility</p:attrName>
                                        </p:attrNameLst>
                                      </p:cBhvr>
                                      <p:to>
                                        <p:strVal val="visible"/>
                                      </p:to>
                                    </p:set>
                                    <p:anim calcmode="lin" valueType="num">
                                      <p:cBhvr>
                                        <p:cTn id="37" dur="500" fill="hold"/>
                                        <p:tgtEl>
                                          <p:spTgt spid="55"/>
                                        </p:tgtEl>
                                        <p:attrNameLst>
                                          <p:attrName>ppt_w</p:attrName>
                                        </p:attrNameLst>
                                      </p:cBhvr>
                                      <p:tavLst>
                                        <p:tav tm="0">
                                          <p:val>
                                            <p:fltVal val="0"/>
                                          </p:val>
                                        </p:tav>
                                        <p:tav tm="100000">
                                          <p:val>
                                            <p:strVal val="#ppt_w"/>
                                          </p:val>
                                        </p:tav>
                                      </p:tavLst>
                                    </p:anim>
                                    <p:anim calcmode="lin" valueType="num">
                                      <p:cBhvr>
                                        <p:cTn id="38" dur="500" fill="hold"/>
                                        <p:tgtEl>
                                          <p:spTgt spid="55"/>
                                        </p:tgtEl>
                                        <p:attrNameLst>
                                          <p:attrName>ppt_h</p:attrName>
                                        </p:attrNameLst>
                                      </p:cBhvr>
                                      <p:tavLst>
                                        <p:tav tm="0">
                                          <p:val>
                                            <p:fltVal val="0"/>
                                          </p:val>
                                        </p:tav>
                                        <p:tav tm="100000">
                                          <p:val>
                                            <p:strVal val="#ppt_h"/>
                                          </p:val>
                                        </p:tav>
                                      </p:tavLst>
                                    </p:anim>
                                    <p:animEffect transition="in" filter="fade">
                                      <p:cBhvr>
                                        <p:cTn id="39" dur="500"/>
                                        <p:tgtEl>
                                          <p:spTgt spid="55"/>
                                        </p:tgtEl>
                                      </p:cBhvr>
                                    </p:animEffect>
                                  </p:childTnLst>
                                </p:cTn>
                              </p:par>
                            </p:childTnLst>
                          </p:cTn>
                        </p:par>
                        <p:par>
                          <p:cTn id="40" fill="hold">
                            <p:stCondLst>
                              <p:cond delay="3000"/>
                            </p:stCondLst>
                            <p:childTnLst>
                              <p:par>
                                <p:cTn id="41" presetID="53" presetClass="entr" presetSubtype="16" fill="hold" grpId="0" nodeType="afterEffect">
                                  <p:stCondLst>
                                    <p:cond delay="0"/>
                                  </p:stCondLst>
                                  <p:childTnLst>
                                    <p:set>
                                      <p:cBhvr>
                                        <p:cTn id="42" dur="1" fill="hold">
                                          <p:stCondLst>
                                            <p:cond delay="0"/>
                                          </p:stCondLst>
                                        </p:cTn>
                                        <p:tgtEl>
                                          <p:spTgt spid="27"/>
                                        </p:tgtEl>
                                        <p:attrNameLst>
                                          <p:attrName>style.visibility</p:attrName>
                                        </p:attrNameLst>
                                      </p:cBhvr>
                                      <p:to>
                                        <p:strVal val="visible"/>
                                      </p:to>
                                    </p:set>
                                    <p:anim calcmode="lin" valueType="num">
                                      <p:cBhvr>
                                        <p:cTn id="43" dur="500" fill="hold"/>
                                        <p:tgtEl>
                                          <p:spTgt spid="27"/>
                                        </p:tgtEl>
                                        <p:attrNameLst>
                                          <p:attrName>ppt_w</p:attrName>
                                        </p:attrNameLst>
                                      </p:cBhvr>
                                      <p:tavLst>
                                        <p:tav tm="0">
                                          <p:val>
                                            <p:fltVal val="0"/>
                                          </p:val>
                                        </p:tav>
                                        <p:tav tm="100000">
                                          <p:val>
                                            <p:strVal val="#ppt_w"/>
                                          </p:val>
                                        </p:tav>
                                      </p:tavLst>
                                    </p:anim>
                                    <p:anim calcmode="lin" valueType="num">
                                      <p:cBhvr>
                                        <p:cTn id="44" dur="500" fill="hold"/>
                                        <p:tgtEl>
                                          <p:spTgt spid="27"/>
                                        </p:tgtEl>
                                        <p:attrNameLst>
                                          <p:attrName>ppt_h</p:attrName>
                                        </p:attrNameLst>
                                      </p:cBhvr>
                                      <p:tavLst>
                                        <p:tav tm="0">
                                          <p:val>
                                            <p:fltVal val="0"/>
                                          </p:val>
                                        </p:tav>
                                        <p:tav tm="100000">
                                          <p:val>
                                            <p:strVal val="#ppt_h"/>
                                          </p:val>
                                        </p:tav>
                                      </p:tavLst>
                                    </p:anim>
                                    <p:animEffect transition="in" filter="fade">
                                      <p:cBhvr>
                                        <p:cTn id="45" dur="500"/>
                                        <p:tgtEl>
                                          <p:spTgt spid="27"/>
                                        </p:tgtEl>
                                      </p:cBhvr>
                                    </p:animEffect>
                                  </p:childTnLst>
                                </p:cTn>
                              </p:par>
                            </p:childTnLst>
                          </p:cTn>
                        </p:par>
                        <p:par>
                          <p:cTn id="46" fill="hold">
                            <p:stCondLst>
                              <p:cond delay="3500"/>
                            </p:stCondLst>
                            <p:childTnLst>
                              <p:par>
                                <p:cTn id="47" presetID="53" presetClass="entr" presetSubtype="16" fill="hold" grpId="0" nodeType="afterEffect">
                                  <p:stCondLst>
                                    <p:cond delay="0"/>
                                  </p:stCondLst>
                                  <p:childTnLst>
                                    <p:set>
                                      <p:cBhvr>
                                        <p:cTn id="48" dur="1" fill="hold">
                                          <p:stCondLst>
                                            <p:cond delay="0"/>
                                          </p:stCondLst>
                                        </p:cTn>
                                        <p:tgtEl>
                                          <p:spTgt spid="48"/>
                                        </p:tgtEl>
                                        <p:attrNameLst>
                                          <p:attrName>style.visibility</p:attrName>
                                        </p:attrNameLst>
                                      </p:cBhvr>
                                      <p:to>
                                        <p:strVal val="visible"/>
                                      </p:to>
                                    </p:set>
                                    <p:anim calcmode="lin" valueType="num">
                                      <p:cBhvr>
                                        <p:cTn id="49" dur="500" fill="hold"/>
                                        <p:tgtEl>
                                          <p:spTgt spid="48"/>
                                        </p:tgtEl>
                                        <p:attrNameLst>
                                          <p:attrName>ppt_w</p:attrName>
                                        </p:attrNameLst>
                                      </p:cBhvr>
                                      <p:tavLst>
                                        <p:tav tm="0">
                                          <p:val>
                                            <p:fltVal val="0"/>
                                          </p:val>
                                        </p:tav>
                                        <p:tav tm="100000">
                                          <p:val>
                                            <p:strVal val="#ppt_w"/>
                                          </p:val>
                                        </p:tav>
                                      </p:tavLst>
                                    </p:anim>
                                    <p:anim calcmode="lin" valueType="num">
                                      <p:cBhvr>
                                        <p:cTn id="50" dur="500" fill="hold"/>
                                        <p:tgtEl>
                                          <p:spTgt spid="48"/>
                                        </p:tgtEl>
                                        <p:attrNameLst>
                                          <p:attrName>ppt_h</p:attrName>
                                        </p:attrNameLst>
                                      </p:cBhvr>
                                      <p:tavLst>
                                        <p:tav tm="0">
                                          <p:val>
                                            <p:fltVal val="0"/>
                                          </p:val>
                                        </p:tav>
                                        <p:tav tm="100000">
                                          <p:val>
                                            <p:strVal val="#ppt_h"/>
                                          </p:val>
                                        </p:tav>
                                      </p:tavLst>
                                    </p:anim>
                                    <p:animEffect transition="in" filter="fade">
                                      <p:cBhvr>
                                        <p:cTn id="51" dur="500"/>
                                        <p:tgtEl>
                                          <p:spTgt spid="48"/>
                                        </p:tgtEl>
                                      </p:cBhvr>
                                    </p:animEffect>
                                  </p:childTnLst>
                                </p:cTn>
                              </p:par>
                            </p:childTnLst>
                          </p:cTn>
                        </p:par>
                        <p:par>
                          <p:cTn id="52" fill="hold">
                            <p:stCondLst>
                              <p:cond delay="4000"/>
                            </p:stCondLst>
                            <p:childTnLst>
                              <p:par>
                                <p:cTn id="53" presetID="53" presetClass="entr" presetSubtype="16" fill="hold" grpId="0" nodeType="afterEffect">
                                  <p:stCondLst>
                                    <p:cond delay="0"/>
                                  </p:stCondLst>
                                  <p:childTnLst>
                                    <p:set>
                                      <p:cBhvr>
                                        <p:cTn id="54" dur="1" fill="hold">
                                          <p:stCondLst>
                                            <p:cond delay="0"/>
                                          </p:stCondLst>
                                        </p:cTn>
                                        <p:tgtEl>
                                          <p:spTgt spid="52">
                                            <p:txEl>
                                              <p:pRg st="0" end="0"/>
                                            </p:txEl>
                                          </p:spTgt>
                                        </p:tgtEl>
                                        <p:attrNameLst>
                                          <p:attrName>style.visibility</p:attrName>
                                        </p:attrNameLst>
                                      </p:cBhvr>
                                      <p:to>
                                        <p:strVal val="visible"/>
                                      </p:to>
                                    </p:set>
                                    <p:anim calcmode="lin" valueType="num">
                                      <p:cBhvr>
                                        <p:cTn id="55" dur="500" fill="hold"/>
                                        <p:tgtEl>
                                          <p:spTgt spid="52">
                                            <p:txEl>
                                              <p:pRg st="0" end="0"/>
                                            </p:txEl>
                                          </p:spTgt>
                                        </p:tgtEl>
                                        <p:attrNameLst>
                                          <p:attrName>ppt_w</p:attrName>
                                        </p:attrNameLst>
                                      </p:cBhvr>
                                      <p:tavLst>
                                        <p:tav tm="0">
                                          <p:val>
                                            <p:fltVal val="0"/>
                                          </p:val>
                                        </p:tav>
                                        <p:tav tm="100000">
                                          <p:val>
                                            <p:strVal val="#ppt_w"/>
                                          </p:val>
                                        </p:tav>
                                      </p:tavLst>
                                    </p:anim>
                                    <p:anim calcmode="lin" valueType="num">
                                      <p:cBhvr>
                                        <p:cTn id="56" dur="500" fill="hold"/>
                                        <p:tgtEl>
                                          <p:spTgt spid="52">
                                            <p:txEl>
                                              <p:pRg st="0" end="0"/>
                                            </p:txEl>
                                          </p:spTgt>
                                        </p:tgtEl>
                                        <p:attrNameLst>
                                          <p:attrName>ppt_h</p:attrName>
                                        </p:attrNameLst>
                                      </p:cBhvr>
                                      <p:tavLst>
                                        <p:tav tm="0">
                                          <p:val>
                                            <p:fltVal val="0"/>
                                          </p:val>
                                        </p:tav>
                                        <p:tav tm="100000">
                                          <p:val>
                                            <p:strVal val="#ppt_h"/>
                                          </p:val>
                                        </p:tav>
                                      </p:tavLst>
                                    </p:anim>
                                    <p:animEffect transition="in" filter="fade">
                                      <p:cBhvr>
                                        <p:cTn id="57" dur="500"/>
                                        <p:tgtEl>
                                          <p:spTgt spid="52">
                                            <p:txEl>
                                              <p:pRg st="0" end="0"/>
                                            </p:txEl>
                                          </p:spTgt>
                                        </p:tgtEl>
                                      </p:cBhvr>
                                    </p:animEffect>
                                  </p:childTnLst>
                                </p:cTn>
                              </p:par>
                            </p:childTnLst>
                          </p:cTn>
                        </p:par>
                        <p:par>
                          <p:cTn id="58" fill="hold">
                            <p:stCondLst>
                              <p:cond delay="4500"/>
                            </p:stCondLst>
                            <p:childTnLst>
                              <p:par>
                                <p:cTn id="59" presetID="53" presetClass="entr" presetSubtype="16" fill="hold" grpId="0" nodeType="afterEffect">
                                  <p:stCondLst>
                                    <p:cond delay="0"/>
                                  </p:stCondLst>
                                  <p:childTnLst>
                                    <p:set>
                                      <p:cBhvr>
                                        <p:cTn id="60" dur="1" fill="hold">
                                          <p:stCondLst>
                                            <p:cond delay="0"/>
                                          </p:stCondLst>
                                        </p:cTn>
                                        <p:tgtEl>
                                          <p:spTgt spid="26"/>
                                        </p:tgtEl>
                                        <p:attrNameLst>
                                          <p:attrName>style.visibility</p:attrName>
                                        </p:attrNameLst>
                                      </p:cBhvr>
                                      <p:to>
                                        <p:strVal val="visible"/>
                                      </p:to>
                                    </p:set>
                                    <p:anim calcmode="lin" valueType="num">
                                      <p:cBhvr>
                                        <p:cTn id="61" dur="500" fill="hold"/>
                                        <p:tgtEl>
                                          <p:spTgt spid="26"/>
                                        </p:tgtEl>
                                        <p:attrNameLst>
                                          <p:attrName>ppt_w</p:attrName>
                                        </p:attrNameLst>
                                      </p:cBhvr>
                                      <p:tavLst>
                                        <p:tav tm="0">
                                          <p:val>
                                            <p:fltVal val="0"/>
                                          </p:val>
                                        </p:tav>
                                        <p:tav tm="100000">
                                          <p:val>
                                            <p:strVal val="#ppt_w"/>
                                          </p:val>
                                        </p:tav>
                                      </p:tavLst>
                                    </p:anim>
                                    <p:anim calcmode="lin" valueType="num">
                                      <p:cBhvr>
                                        <p:cTn id="62" dur="500" fill="hold"/>
                                        <p:tgtEl>
                                          <p:spTgt spid="26"/>
                                        </p:tgtEl>
                                        <p:attrNameLst>
                                          <p:attrName>ppt_h</p:attrName>
                                        </p:attrNameLst>
                                      </p:cBhvr>
                                      <p:tavLst>
                                        <p:tav tm="0">
                                          <p:val>
                                            <p:fltVal val="0"/>
                                          </p:val>
                                        </p:tav>
                                        <p:tav tm="100000">
                                          <p:val>
                                            <p:strVal val="#ppt_h"/>
                                          </p:val>
                                        </p:tav>
                                      </p:tavLst>
                                    </p:anim>
                                    <p:animEffect transition="in" filter="fade">
                                      <p:cBhvr>
                                        <p:cTn id="63" dur="500"/>
                                        <p:tgtEl>
                                          <p:spTgt spid="26"/>
                                        </p:tgtEl>
                                      </p:cBhvr>
                                    </p:animEffect>
                                  </p:childTnLst>
                                </p:cTn>
                              </p:par>
                            </p:childTnLst>
                          </p:cTn>
                        </p:par>
                        <p:par>
                          <p:cTn id="64" fill="hold">
                            <p:stCondLst>
                              <p:cond delay="5000"/>
                            </p:stCondLst>
                            <p:childTnLst>
                              <p:par>
                                <p:cTn id="65" presetID="53" presetClass="entr" presetSubtype="16" fill="hold" grpId="0" nodeType="afterEffect">
                                  <p:stCondLst>
                                    <p:cond delay="0"/>
                                  </p:stCondLst>
                                  <p:childTnLst>
                                    <p:set>
                                      <p:cBhvr>
                                        <p:cTn id="66" dur="1" fill="hold">
                                          <p:stCondLst>
                                            <p:cond delay="0"/>
                                          </p:stCondLst>
                                        </p:cTn>
                                        <p:tgtEl>
                                          <p:spTgt spid="41"/>
                                        </p:tgtEl>
                                        <p:attrNameLst>
                                          <p:attrName>style.visibility</p:attrName>
                                        </p:attrNameLst>
                                      </p:cBhvr>
                                      <p:to>
                                        <p:strVal val="visible"/>
                                      </p:to>
                                    </p:set>
                                    <p:anim calcmode="lin" valueType="num">
                                      <p:cBhvr>
                                        <p:cTn id="67" dur="500" fill="hold"/>
                                        <p:tgtEl>
                                          <p:spTgt spid="41"/>
                                        </p:tgtEl>
                                        <p:attrNameLst>
                                          <p:attrName>ppt_w</p:attrName>
                                        </p:attrNameLst>
                                      </p:cBhvr>
                                      <p:tavLst>
                                        <p:tav tm="0">
                                          <p:val>
                                            <p:fltVal val="0"/>
                                          </p:val>
                                        </p:tav>
                                        <p:tav tm="100000">
                                          <p:val>
                                            <p:strVal val="#ppt_w"/>
                                          </p:val>
                                        </p:tav>
                                      </p:tavLst>
                                    </p:anim>
                                    <p:anim calcmode="lin" valueType="num">
                                      <p:cBhvr>
                                        <p:cTn id="68" dur="500" fill="hold"/>
                                        <p:tgtEl>
                                          <p:spTgt spid="41"/>
                                        </p:tgtEl>
                                        <p:attrNameLst>
                                          <p:attrName>ppt_h</p:attrName>
                                        </p:attrNameLst>
                                      </p:cBhvr>
                                      <p:tavLst>
                                        <p:tav tm="0">
                                          <p:val>
                                            <p:fltVal val="0"/>
                                          </p:val>
                                        </p:tav>
                                        <p:tav tm="100000">
                                          <p:val>
                                            <p:strVal val="#ppt_h"/>
                                          </p:val>
                                        </p:tav>
                                      </p:tavLst>
                                    </p:anim>
                                    <p:animEffect transition="in" filter="fade">
                                      <p:cBhvr>
                                        <p:cTn id="69" dur="500"/>
                                        <p:tgtEl>
                                          <p:spTgt spid="41"/>
                                        </p:tgtEl>
                                      </p:cBhvr>
                                    </p:animEffect>
                                  </p:childTnLst>
                                </p:cTn>
                              </p:par>
                            </p:childTnLst>
                          </p:cTn>
                        </p:par>
                        <p:par>
                          <p:cTn id="70" fill="hold">
                            <p:stCondLst>
                              <p:cond delay="5500"/>
                            </p:stCondLst>
                            <p:childTnLst>
                              <p:par>
                                <p:cTn id="71" presetID="53" presetClass="entr" presetSubtype="16" fill="hold" grpId="0" nodeType="afterEffect">
                                  <p:stCondLst>
                                    <p:cond delay="0"/>
                                  </p:stCondLst>
                                  <p:childTnLst>
                                    <p:set>
                                      <p:cBhvr>
                                        <p:cTn id="72" dur="1" fill="hold">
                                          <p:stCondLst>
                                            <p:cond delay="0"/>
                                          </p:stCondLst>
                                        </p:cTn>
                                        <p:tgtEl>
                                          <p:spTgt spid="38"/>
                                        </p:tgtEl>
                                        <p:attrNameLst>
                                          <p:attrName>style.visibility</p:attrName>
                                        </p:attrNameLst>
                                      </p:cBhvr>
                                      <p:to>
                                        <p:strVal val="visible"/>
                                      </p:to>
                                    </p:set>
                                    <p:anim calcmode="lin" valueType="num">
                                      <p:cBhvr>
                                        <p:cTn id="73" dur="500" fill="hold"/>
                                        <p:tgtEl>
                                          <p:spTgt spid="38"/>
                                        </p:tgtEl>
                                        <p:attrNameLst>
                                          <p:attrName>ppt_w</p:attrName>
                                        </p:attrNameLst>
                                      </p:cBhvr>
                                      <p:tavLst>
                                        <p:tav tm="0">
                                          <p:val>
                                            <p:fltVal val="0"/>
                                          </p:val>
                                        </p:tav>
                                        <p:tav tm="100000">
                                          <p:val>
                                            <p:strVal val="#ppt_w"/>
                                          </p:val>
                                        </p:tav>
                                      </p:tavLst>
                                    </p:anim>
                                    <p:anim calcmode="lin" valueType="num">
                                      <p:cBhvr>
                                        <p:cTn id="74" dur="500" fill="hold"/>
                                        <p:tgtEl>
                                          <p:spTgt spid="38"/>
                                        </p:tgtEl>
                                        <p:attrNameLst>
                                          <p:attrName>ppt_h</p:attrName>
                                        </p:attrNameLst>
                                      </p:cBhvr>
                                      <p:tavLst>
                                        <p:tav tm="0">
                                          <p:val>
                                            <p:fltVal val="0"/>
                                          </p:val>
                                        </p:tav>
                                        <p:tav tm="100000">
                                          <p:val>
                                            <p:strVal val="#ppt_h"/>
                                          </p:val>
                                        </p:tav>
                                      </p:tavLst>
                                    </p:anim>
                                    <p:animEffect transition="in" filter="fade">
                                      <p:cBhvr>
                                        <p:cTn id="75" dur="500"/>
                                        <p:tgtEl>
                                          <p:spTgt spid="38"/>
                                        </p:tgtEl>
                                      </p:cBhvr>
                                    </p:animEffect>
                                  </p:childTnLst>
                                </p:cTn>
                              </p:par>
                            </p:childTnLst>
                          </p:cTn>
                        </p:par>
                        <p:par>
                          <p:cTn id="76" fill="hold">
                            <p:stCondLst>
                              <p:cond delay="6000"/>
                            </p:stCondLst>
                            <p:childTnLst>
                              <p:par>
                                <p:cTn id="77" presetID="53" presetClass="entr" presetSubtype="16" fill="hold" grpId="0" nodeType="afterEffect">
                                  <p:stCondLst>
                                    <p:cond delay="0"/>
                                  </p:stCondLst>
                                  <p:childTnLst>
                                    <p:set>
                                      <p:cBhvr>
                                        <p:cTn id="78" dur="1" fill="hold">
                                          <p:stCondLst>
                                            <p:cond delay="0"/>
                                          </p:stCondLst>
                                        </p:cTn>
                                        <p:tgtEl>
                                          <p:spTgt spid="49"/>
                                        </p:tgtEl>
                                        <p:attrNameLst>
                                          <p:attrName>style.visibility</p:attrName>
                                        </p:attrNameLst>
                                      </p:cBhvr>
                                      <p:to>
                                        <p:strVal val="visible"/>
                                      </p:to>
                                    </p:set>
                                    <p:anim calcmode="lin" valueType="num">
                                      <p:cBhvr>
                                        <p:cTn id="79" dur="500" fill="hold"/>
                                        <p:tgtEl>
                                          <p:spTgt spid="49"/>
                                        </p:tgtEl>
                                        <p:attrNameLst>
                                          <p:attrName>ppt_w</p:attrName>
                                        </p:attrNameLst>
                                      </p:cBhvr>
                                      <p:tavLst>
                                        <p:tav tm="0">
                                          <p:val>
                                            <p:fltVal val="0"/>
                                          </p:val>
                                        </p:tav>
                                        <p:tav tm="100000">
                                          <p:val>
                                            <p:strVal val="#ppt_w"/>
                                          </p:val>
                                        </p:tav>
                                      </p:tavLst>
                                    </p:anim>
                                    <p:anim calcmode="lin" valueType="num">
                                      <p:cBhvr>
                                        <p:cTn id="80" dur="500" fill="hold"/>
                                        <p:tgtEl>
                                          <p:spTgt spid="49"/>
                                        </p:tgtEl>
                                        <p:attrNameLst>
                                          <p:attrName>ppt_h</p:attrName>
                                        </p:attrNameLst>
                                      </p:cBhvr>
                                      <p:tavLst>
                                        <p:tav tm="0">
                                          <p:val>
                                            <p:fltVal val="0"/>
                                          </p:val>
                                        </p:tav>
                                        <p:tav tm="100000">
                                          <p:val>
                                            <p:strVal val="#ppt_h"/>
                                          </p:val>
                                        </p:tav>
                                      </p:tavLst>
                                    </p:anim>
                                    <p:animEffect transition="in" filter="fade">
                                      <p:cBhvr>
                                        <p:cTn id="81" dur="500"/>
                                        <p:tgtEl>
                                          <p:spTgt spid="49"/>
                                        </p:tgtEl>
                                      </p:cBhvr>
                                    </p:animEffect>
                                  </p:childTnLst>
                                </p:cTn>
                              </p:par>
                            </p:childTnLst>
                          </p:cTn>
                        </p:par>
                        <p:par>
                          <p:cTn id="82" fill="hold">
                            <p:stCondLst>
                              <p:cond delay="6500"/>
                            </p:stCondLst>
                            <p:childTnLst>
                              <p:par>
                                <p:cTn id="83" presetID="53" presetClass="entr" presetSubtype="16" fill="hold" grpId="0" nodeType="afterEffect">
                                  <p:stCondLst>
                                    <p:cond delay="0"/>
                                  </p:stCondLst>
                                  <p:childTnLst>
                                    <p:set>
                                      <p:cBhvr>
                                        <p:cTn id="84" dur="1" fill="hold">
                                          <p:stCondLst>
                                            <p:cond delay="0"/>
                                          </p:stCondLst>
                                        </p:cTn>
                                        <p:tgtEl>
                                          <p:spTgt spid="51">
                                            <p:txEl>
                                              <p:pRg st="0" end="0"/>
                                            </p:txEl>
                                          </p:spTgt>
                                        </p:tgtEl>
                                        <p:attrNameLst>
                                          <p:attrName>style.visibility</p:attrName>
                                        </p:attrNameLst>
                                      </p:cBhvr>
                                      <p:to>
                                        <p:strVal val="visible"/>
                                      </p:to>
                                    </p:set>
                                    <p:anim calcmode="lin" valueType="num">
                                      <p:cBhvr>
                                        <p:cTn id="85" dur="500" fill="hold"/>
                                        <p:tgtEl>
                                          <p:spTgt spid="51">
                                            <p:txEl>
                                              <p:pRg st="0" end="0"/>
                                            </p:txEl>
                                          </p:spTgt>
                                        </p:tgtEl>
                                        <p:attrNameLst>
                                          <p:attrName>ppt_w</p:attrName>
                                        </p:attrNameLst>
                                      </p:cBhvr>
                                      <p:tavLst>
                                        <p:tav tm="0">
                                          <p:val>
                                            <p:fltVal val="0"/>
                                          </p:val>
                                        </p:tav>
                                        <p:tav tm="100000">
                                          <p:val>
                                            <p:strVal val="#ppt_w"/>
                                          </p:val>
                                        </p:tav>
                                      </p:tavLst>
                                    </p:anim>
                                    <p:anim calcmode="lin" valueType="num">
                                      <p:cBhvr>
                                        <p:cTn id="86" dur="500" fill="hold"/>
                                        <p:tgtEl>
                                          <p:spTgt spid="51">
                                            <p:txEl>
                                              <p:pRg st="0" end="0"/>
                                            </p:txEl>
                                          </p:spTgt>
                                        </p:tgtEl>
                                        <p:attrNameLst>
                                          <p:attrName>ppt_h</p:attrName>
                                        </p:attrNameLst>
                                      </p:cBhvr>
                                      <p:tavLst>
                                        <p:tav tm="0">
                                          <p:val>
                                            <p:fltVal val="0"/>
                                          </p:val>
                                        </p:tav>
                                        <p:tav tm="100000">
                                          <p:val>
                                            <p:strVal val="#ppt_h"/>
                                          </p:val>
                                        </p:tav>
                                      </p:tavLst>
                                    </p:anim>
                                    <p:animEffect transition="in" filter="fade">
                                      <p:cBhvr>
                                        <p:cTn id="87" dur="500"/>
                                        <p:tgtEl>
                                          <p:spTgt spid="51">
                                            <p:txEl>
                                              <p:pRg st="0" end="0"/>
                                            </p:txEl>
                                          </p:spTgt>
                                        </p:tgtEl>
                                      </p:cBhvr>
                                    </p:animEffect>
                                  </p:childTnLst>
                                </p:cTn>
                              </p:par>
                            </p:childTnLst>
                          </p:cTn>
                        </p:par>
                        <p:par>
                          <p:cTn id="88" fill="hold">
                            <p:stCondLst>
                              <p:cond delay="7000"/>
                            </p:stCondLst>
                            <p:childTnLst>
                              <p:par>
                                <p:cTn id="89" presetID="53" presetClass="entr" presetSubtype="16" fill="hold" grpId="0" nodeType="afterEffect">
                                  <p:stCondLst>
                                    <p:cond delay="0"/>
                                  </p:stCondLst>
                                  <p:childTnLst>
                                    <p:set>
                                      <p:cBhvr>
                                        <p:cTn id="90" dur="1" fill="hold">
                                          <p:stCondLst>
                                            <p:cond delay="0"/>
                                          </p:stCondLst>
                                        </p:cTn>
                                        <p:tgtEl>
                                          <p:spTgt spid="42"/>
                                        </p:tgtEl>
                                        <p:attrNameLst>
                                          <p:attrName>style.visibility</p:attrName>
                                        </p:attrNameLst>
                                      </p:cBhvr>
                                      <p:to>
                                        <p:strVal val="visible"/>
                                      </p:to>
                                    </p:set>
                                    <p:anim calcmode="lin" valueType="num">
                                      <p:cBhvr>
                                        <p:cTn id="91" dur="500" fill="hold"/>
                                        <p:tgtEl>
                                          <p:spTgt spid="42"/>
                                        </p:tgtEl>
                                        <p:attrNameLst>
                                          <p:attrName>ppt_w</p:attrName>
                                        </p:attrNameLst>
                                      </p:cBhvr>
                                      <p:tavLst>
                                        <p:tav tm="0">
                                          <p:val>
                                            <p:fltVal val="0"/>
                                          </p:val>
                                        </p:tav>
                                        <p:tav tm="100000">
                                          <p:val>
                                            <p:strVal val="#ppt_w"/>
                                          </p:val>
                                        </p:tav>
                                      </p:tavLst>
                                    </p:anim>
                                    <p:anim calcmode="lin" valueType="num">
                                      <p:cBhvr>
                                        <p:cTn id="92" dur="500" fill="hold"/>
                                        <p:tgtEl>
                                          <p:spTgt spid="42"/>
                                        </p:tgtEl>
                                        <p:attrNameLst>
                                          <p:attrName>ppt_h</p:attrName>
                                        </p:attrNameLst>
                                      </p:cBhvr>
                                      <p:tavLst>
                                        <p:tav tm="0">
                                          <p:val>
                                            <p:fltVal val="0"/>
                                          </p:val>
                                        </p:tav>
                                        <p:tav tm="100000">
                                          <p:val>
                                            <p:strVal val="#ppt_h"/>
                                          </p:val>
                                        </p:tav>
                                      </p:tavLst>
                                    </p:anim>
                                    <p:animEffect transition="in" filter="fade">
                                      <p:cBhvr>
                                        <p:cTn id="93" dur="500"/>
                                        <p:tgtEl>
                                          <p:spTgt spid="42"/>
                                        </p:tgtEl>
                                      </p:cBhvr>
                                    </p:animEffect>
                                  </p:childTnLst>
                                </p:cTn>
                              </p:par>
                            </p:childTnLst>
                          </p:cTn>
                        </p:par>
                        <p:par>
                          <p:cTn id="94" fill="hold">
                            <p:stCondLst>
                              <p:cond delay="7500"/>
                            </p:stCondLst>
                            <p:childTnLst>
                              <p:par>
                                <p:cTn id="95" presetID="53" presetClass="entr" presetSubtype="16" fill="hold" grpId="0" nodeType="afterEffect">
                                  <p:stCondLst>
                                    <p:cond delay="0"/>
                                  </p:stCondLst>
                                  <p:childTnLst>
                                    <p:set>
                                      <p:cBhvr>
                                        <p:cTn id="96" dur="1" fill="hold">
                                          <p:stCondLst>
                                            <p:cond delay="0"/>
                                          </p:stCondLst>
                                        </p:cTn>
                                        <p:tgtEl>
                                          <p:spTgt spid="11"/>
                                        </p:tgtEl>
                                        <p:attrNameLst>
                                          <p:attrName>style.visibility</p:attrName>
                                        </p:attrNameLst>
                                      </p:cBhvr>
                                      <p:to>
                                        <p:strVal val="visible"/>
                                      </p:to>
                                    </p:set>
                                    <p:anim calcmode="lin" valueType="num">
                                      <p:cBhvr>
                                        <p:cTn id="97" dur="500" fill="hold"/>
                                        <p:tgtEl>
                                          <p:spTgt spid="11"/>
                                        </p:tgtEl>
                                        <p:attrNameLst>
                                          <p:attrName>ppt_w</p:attrName>
                                        </p:attrNameLst>
                                      </p:cBhvr>
                                      <p:tavLst>
                                        <p:tav tm="0">
                                          <p:val>
                                            <p:fltVal val="0"/>
                                          </p:val>
                                        </p:tav>
                                        <p:tav tm="100000">
                                          <p:val>
                                            <p:strVal val="#ppt_w"/>
                                          </p:val>
                                        </p:tav>
                                      </p:tavLst>
                                    </p:anim>
                                    <p:anim calcmode="lin" valueType="num">
                                      <p:cBhvr>
                                        <p:cTn id="98" dur="500" fill="hold"/>
                                        <p:tgtEl>
                                          <p:spTgt spid="11"/>
                                        </p:tgtEl>
                                        <p:attrNameLst>
                                          <p:attrName>ppt_h</p:attrName>
                                        </p:attrNameLst>
                                      </p:cBhvr>
                                      <p:tavLst>
                                        <p:tav tm="0">
                                          <p:val>
                                            <p:fltVal val="0"/>
                                          </p:val>
                                        </p:tav>
                                        <p:tav tm="100000">
                                          <p:val>
                                            <p:strVal val="#ppt_h"/>
                                          </p:val>
                                        </p:tav>
                                      </p:tavLst>
                                    </p:anim>
                                    <p:animEffect transition="in" filter="fade">
                                      <p:cBhvr>
                                        <p:cTn id="99" dur="500"/>
                                        <p:tgtEl>
                                          <p:spTgt spid="11"/>
                                        </p:tgtEl>
                                      </p:cBhvr>
                                    </p:animEffect>
                                  </p:childTnLst>
                                </p:cTn>
                              </p:par>
                            </p:childTnLst>
                          </p:cTn>
                        </p:par>
                        <p:par>
                          <p:cTn id="100" fill="hold">
                            <p:stCondLst>
                              <p:cond delay="8000"/>
                            </p:stCondLst>
                            <p:childTnLst>
                              <p:par>
                                <p:cTn id="101" presetID="53" presetClass="entr" presetSubtype="16" fill="hold" grpId="0" nodeType="afterEffect">
                                  <p:stCondLst>
                                    <p:cond delay="0"/>
                                  </p:stCondLst>
                                  <p:childTnLst>
                                    <p:set>
                                      <p:cBhvr>
                                        <p:cTn id="102" dur="1" fill="hold">
                                          <p:stCondLst>
                                            <p:cond delay="0"/>
                                          </p:stCondLst>
                                        </p:cTn>
                                        <p:tgtEl>
                                          <p:spTgt spid="40"/>
                                        </p:tgtEl>
                                        <p:attrNameLst>
                                          <p:attrName>style.visibility</p:attrName>
                                        </p:attrNameLst>
                                      </p:cBhvr>
                                      <p:to>
                                        <p:strVal val="visible"/>
                                      </p:to>
                                    </p:set>
                                    <p:anim calcmode="lin" valueType="num">
                                      <p:cBhvr>
                                        <p:cTn id="103" dur="500" fill="hold"/>
                                        <p:tgtEl>
                                          <p:spTgt spid="40"/>
                                        </p:tgtEl>
                                        <p:attrNameLst>
                                          <p:attrName>ppt_w</p:attrName>
                                        </p:attrNameLst>
                                      </p:cBhvr>
                                      <p:tavLst>
                                        <p:tav tm="0">
                                          <p:val>
                                            <p:fltVal val="0"/>
                                          </p:val>
                                        </p:tav>
                                        <p:tav tm="100000">
                                          <p:val>
                                            <p:strVal val="#ppt_w"/>
                                          </p:val>
                                        </p:tav>
                                      </p:tavLst>
                                    </p:anim>
                                    <p:anim calcmode="lin" valueType="num">
                                      <p:cBhvr>
                                        <p:cTn id="104" dur="500" fill="hold"/>
                                        <p:tgtEl>
                                          <p:spTgt spid="40"/>
                                        </p:tgtEl>
                                        <p:attrNameLst>
                                          <p:attrName>ppt_h</p:attrName>
                                        </p:attrNameLst>
                                      </p:cBhvr>
                                      <p:tavLst>
                                        <p:tav tm="0">
                                          <p:val>
                                            <p:fltVal val="0"/>
                                          </p:val>
                                        </p:tav>
                                        <p:tav tm="100000">
                                          <p:val>
                                            <p:strVal val="#ppt_h"/>
                                          </p:val>
                                        </p:tav>
                                      </p:tavLst>
                                    </p:anim>
                                    <p:animEffect transition="in" filter="fade">
                                      <p:cBhvr>
                                        <p:cTn id="105" dur="500"/>
                                        <p:tgtEl>
                                          <p:spTgt spid="40"/>
                                        </p:tgtEl>
                                      </p:cBhvr>
                                    </p:animEffect>
                                  </p:childTnLst>
                                </p:cTn>
                              </p:par>
                            </p:childTnLst>
                          </p:cTn>
                        </p:par>
                        <p:par>
                          <p:cTn id="106" fill="hold">
                            <p:stCondLst>
                              <p:cond delay="8500"/>
                            </p:stCondLst>
                            <p:childTnLst>
                              <p:par>
                                <p:cTn id="107" presetID="53" presetClass="entr" presetSubtype="16" fill="hold" grpId="0" nodeType="afterEffect">
                                  <p:stCondLst>
                                    <p:cond delay="0"/>
                                  </p:stCondLst>
                                  <p:childTnLst>
                                    <p:set>
                                      <p:cBhvr>
                                        <p:cTn id="108" dur="1" fill="hold">
                                          <p:stCondLst>
                                            <p:cond delay="0"/>
                                          </p:stCondLst>
                                        </p:cTn>
                                        <p:tgtEl>
                                          <p:spTgt spid="14"/>
                                        </p:tgtEl>
                                        <p:attrNameLst>
                                          <p:attrName>style.visibility</p:attrName>
                                        </p:attrNameLst>
                                      </p:cBhvr>
                                      <p:to>
                                        <p:strVal val="visible"/>
                                      </p:to>
                                    </p:set>
                                    <p:anim calcmode="lin" valueType="num">
                                      <p:cBhvr>
                                        <p:cTn id="109" dur="500" fill="hold"/>
                                        <p:tgtEl>
                                          <p:spTgt spid="14"/>
                                        </p:tgtEl>
                                        <p:attrNameLst>
                                          <p:attrName>ppt_w</p:attrName>
                                        </p:attrNameLst>
                                      </p:cBhvr>
                                      <p:tavLst>
                                        <p:tav tm="0">
                                          <p:val>
                                            <p:fltVal val="0"/>
                                          </p:val>
                                        </p:tav>
                                        <p:tav tm="100000">
                                          <p:val>
                                            <p:strVal val="#ppt_w"/>
                                          </p:val>
                                        </p:tav>
                                      </p:tavLst>
                                    </p:anim>
                                    <p:anim calcmode="lin" valueType="num">
                                      <p:cBhvr>
                                        <p:cTn id="110" dur="500" fill="hold"/>
                                        <p:tgtEl>
                                          <p:spTgt spid="14"/>
                                        </p:tgtEl>
                                        <p:attrNameLst>
                                          <p:attrName>ppt_h</p:attrName>
                                        </p:attrNameLst>
                                      </p:cBhvr>
                                      <p:tavLst>
                                        <p:tav tm="0">
                                          <p:val>
                                            <p:fltVal val="0"/>
                                          </p:val>
                                        </p:tav>
                                        <p:tav tm="100000">
                                          <p:val>
                                            <p:strVal val="#ppt_h"/>
                                          </p:val>
                                        </p:tav>
                                      </p:tavLst>
                                    </p:anim>
                                    <p:animEffect transition="in" filter="fade">
                                      <p:cBhvr>
                                        <p:cTn id="111" dur="500"/>
                                        <p:tgtEl>
                                          <p:spTgt spid="14"/>
                                        </p:tgtEl>
                                      </p:cBhvr>
                                    </p:animEffect>
                                  </p:childTnLst>
                                </p:cTn>
                              </p:par>
                            </p:childTnLst>
                          </p:cTn>
                        </p:par>
                        <p:par>
                          <p:cTn id="112" fill="hold">
                            <p:stCondLst>
                              <p:cond delay="9000"/>
                            </p:stCondLst>
                            <p:childTnLst>
                              <p:par>
                                <p:cTn id="113" presetID="53" presetClass="entr" presetSubtype="16" fill="hold" grpId="0" nodeType="afterEffect">
                                  <p:stCondLst>
                                    <p:cond delay="0"/>
                                  </p:stCondLst>
                                  <p:childTnLst>
                                    <p:set>
                                      <p:cBhvr>
                                        <p:cTn id="114" dur="1" fill="hold">
                                          <p:stCondLst>
                                            <p:cond delay="0"/>
                                          </p:stCondLst>
                                        </p:cTn>
                                        <p:tgtEl>
                                          <p:spTgt spid="39"/>
                                        </p:tgtEl>
                                        <p:attrNameLst>
                                          <p:attrName>style.visibility</p:attrName>
                                        </p:attrNameLst>
                                      </p:cBhvr>
                                      <p:to>
                                        <p:strVal val="visible"/>
                                      </p:to>
                                    </p:set>
                                    <p:anim calcmode="lin" valueType="num">
                                      <p:cBhvr>
                                        <p:cTn id="115" dur="500" fill="hold"/>
                                        <p:tgtEl>
                                          <p:spTgt spid="39"/>
                                        </p:tgtEl>
                                        <p:attrNameLst>
                                          <p:attrName>ppt_w</p:attrName>
                                        </p:attrNameLst>
                                      </p:cBhvr>
                                      <p:tavLst>
                                        <p:tav tm="0">
                                          <p:val>
                                            <p:fltVal val="0"/>
                                          </p:val>
                                        </p:tav>
                                        <p:tav tm="100000">
                                          <p:val>
                                            <p:strVal val="#ppt_w"/>
                                          </p:val>
                                        </p:tav>
                                      </p:tavLst>
                                    </p:anim>
                                    <p:anim calcmode="lin" valueType="num">
                                      <p:cBhvr>
                                        <p:cTn id="116" dur="500" fill="hold"/>
                                        <p:tgtEl>
                                          <p:spTgt spid="39"/>
                                        </p:tgtEl>
                                        <p:attrNameLst>
                                          <p:attrName>ppt_h</p:attrName>
                                        </p:attrNameLst>
                                      </p:cBhvr>
                                      <p:tavLst>
                                        <p:tav tm="0">
                                          <p:val>
                                            <p:fltVal val="0"/>
                                          </p:val>
                                        </p:tav>
                                        <p:tav tm="100000">
                                          <p:val>
                                            <p:strVal val="#ppt_h"/>
                                          </p:val>
                                        </p:tav>
                                      </p:tavLst>
                                    </p:anim>
                                    <p:animEffect transition="in" filter="fade">
                                      <p:cBhvr>
                                        <p:cTn id="11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11" grpId="0" animBg="1"/>
      <p:bldP spid="14" grpId="0" animBg="1"/>
      <p:bldP spid="38" grpId="0" animBg="1"/>
      <p:bldP spid="27" grpId="0" animBg="1"/>
      <p:bldP spid="36" grpId="0" animBg="1"/>
      <p:bldP spid="39" grpId="0" animBg="1"/>
      <p:bldP spid="40" grpId="0" animBg="1"/>
      <p:bldP spid="41" grpId="0" animBg="1"/>
      <p:bldP spid="42" grpId="0" animBg="1"/>
      <p:bldP spid="47" grpId="0" animBg="1"/>
      <p:bldP spid="48" grpId="0" animBg="1"/>
      <p:bldP spid="49" grpId="0" animBg="1"/>
      <p:bldP spid="50" grpId="0" build="p">
        <p:tmplLst>
          <p:tmpl lvl="1">
            <p:tnLst>
              <p:par>
                <p:cTn presetID="53" presetClass="entr" presetSubtype="16" fill="hold" nodeType="afterEffect">
                  <p:stCondLst>
                    <p:cond delay="0"/>
                  </p:stCondLst>
                  <p:childTnLst>
                    <p:set>
                      <p:cBhvr>
                        <p:cTn dur="1" fill="hold">
                          <p:stCondLst>
                            <p:cond delay="0"/>
                          </p:stCondLst>
                        </p:cTn>
                        <p:tgtEl>
                          <p:spTgt spid="50"/>
                        </p:tgtEl>
                        <p:attrNameLst>
                          <p:attrName>style.visibility</p:attrName>
                        </p:attrNameLst>
                      </p:cBhvr>
                      <p:to>
                        <p:strVal val="visible"/>
                      </p:to>
                    </p:set>
                    <p:anim calcmode="lin" valueType="num">
                      <p:cBhvr>
                        <p:cTn dur="500" fill="hold"/>
                        <p:tgtEl>
                          <p:spTgt spid="50"/>
                        </p:tgtEl>
                        <p:attrNameLst>
                          <p:attrName>ppt_w</p:attrName>
                        </p:attrNameLst>
                      </p:cBhvr>
                      <p:tavLst>
                        <p:tav tm="0">
                          <p:val>
                            <p:fltVal val="0"/>
                          </p:val>
                        </p:tav>
                        <p:tav tm="100000">
                          <p:val>
                            <p:strVal val="#ppt_w"/>
                          </p:val>
                        </p:tav>
                      </p:tavLst>
                    </p:anim>
                    <p:anim calcmode="lin" valueType="num">
                      <p:cBhvr>
                        <p:cTn dur="500" fill="hold"/>
                        <p:tgtEl>
                          <p:spTgt spid="50"/>
                        </p:tgtEl>
                        <p:attrNameLst>
                          <p:attrName>ppt_h</p:attrName>
                        </p:attrNameLst>
                      </p:cBhvr>
                      <p:tavLst>
                        <p:tav tm="0">
                          <p:val>
                            <p:fltVal val="0"/>
                          </p:val>
                        </p:tav>
                        <p:tav tm="100000">
                          <p:val>
                            <p:strVal val="#ppt_h"/>
                          </p:val>
                        </p:tav>
                      </p:tavLst>
                    </p:anim>
                    <p:animEffect transition="in" filter="fade">
                      <p:cBhvr>
                        <p:cTn dur="500"/>
                        <p:tgtEl>
                          <p:spTgt spid="50"/>
                        </p:tgtEl>
                      </p:cBhvr>
                    </p:animEffect>
                  </p:childTnLst>
                </p:cTn>
              </p:par>
            </p:tnLst>
          </p:tmpl>
        </p:tmplLst>
      </p:bldP>
      <p:bldP spid="51" grpId="0" build="p">
        <p:tmplLst>
          <p:tmpl lvl="1">
            <p:tnLst>
              <p:par>
                <p:cTn presetID="53" presetClass="entr" presetSubtype="16" fill="hold" nodeType="afterEffect">
                  <p:stCondLst>
                    <p:cond delay="0"/>
                  </p:stCondLst>
                  <p:childTnLst>
                    <p:set>
                      <p:cBhvr>
                        <p:cTn dur="1" fill="hold">
                          <p:stCondLst>
                            <p:cond delay="0"/>
                          </p:stCondLst>
                        </p:cTn>
                        <p:tgtEl>
                          <p:spTgt spid="51"/>
                        </p:tgtEl>
                        <p:attrNameLst>
                          <p:attrName>style.visibility</p:attrName>
                        </p:attrNameLst>
                      </p:cBhvr>
                      <p:to>
                        <p:strVal val="visible"/>
                      </p:to>
                    </p:set>
                    <p:anim calcmode="lin" valueType="num">
                      <p:cBhvr>
                        <p:cTn dur="500" fill="hold"/>
                        <p:tgtEl>
                          <p:spTgt spid="51"/>
                        </p:tgtEl>
                        <p:attrNameLst>
                          <p:attrName>ppt_w</p:attrName>
                        </p:attrNameLst>
                      </p:cBhvr>
                      <p:tavLst>
                        <p:tav tm="0">
                          <p:val>
                            <p:fltVal val="0"/>
                          </p:val>
                        </p:tav>
                        <p:tav tm="100000">
                          <p:val>
                            <p:strVal val="#ppt_w"/>
                          </p:val>
                        </p:tav>
                      </p:tavLst>
                    </p:anim>
                    <p:anim calcmode="lin" valueType="num">
                      <p:cBhvr>
                        <p:cTn dur="500" fill="hold"/>
                        <p:tgtEl>
                          <p:spTgt spid="51"/>
                        </p:tgtEl>
                        <p:attrNameLst>
                          <p:attrName>ppt_h</p:attrName>
                        </p:attrNameLst>
                      </p:cBhvr>
                      <p:tavLst>
                        <p:tav tm="0">
                          <p:val>
                            <p:fltVal val="0"/>
                          </p:val>
                        </p:tav>
                        <p:tav tm="100000">
                          <p:val>
                            <p:strVal val="#ppt_h"/>
                          </p:val>
                        </p:tav>
                      </p:tavLst>
                    </p:anim>
                    <p:animEffect transition="in" filter="fade">
                      <p:cBhvr>
                        <p:cTn dur="500"/>
                        <p:tgtEl>
                          <p:spTgt spid="51"/>
                        </p:tgtEl>
                      </p:cBhvr>
                    </p:animEffect>
                  </p:childTnLst>
                </p:cTn>
              </p:par>
            </p:tnLst>
          </p:tmpl>
        </p:tmplLst>
      </p:bldP>
      <p:bldP spid="52" grpId="0" build="p">
        <p:tmplLst>
          <p:tmpl lvl="1">
            <p:tnLst>
              <p:par>
                <p:cTn presetID="53" presetClass="entr" presetSubtype="16" fill="hold" nodeType="afterEffect">
                  <p:stCondLst>
                    <p:cond delay="0"/>
                  </p:stCondLst>
                  <p:childTnLst>
                    <p:set>
                      <p:cBhvr>
                        <p:cTn dur="1" fill="hold">
                          <p:stCondLst>
                            <p:cond delay="0"/>
                          </p:stCondLst>
                        </p:cTn>
                        <p:tgtEl>
                          <p:spTgt spid="52"/>
                        </p:tgtEl>
                        <p:attrNameLst>
                          <p:attrName>style.visibility</p:attrName>
                        </p:attrNameLst>
                      </p:cBhvr>
                      <p:to>
                        <p:strVal val="visible"/>
                      </p:to>
                    </p:set>
                    <p:anim calcmode="lin" valueType="num">
                      <p:cBhvr>
                        <p:cTn dur="500" fill="hold"/>
                        <p:tgtEl>
                          <p:spTgt spid="52"/>
                        </p:tgtEl>
                        <p:attrNameLst>
                          <p:attrName>ppt_w</p:attrName>
                        </p:attrNameLst>
                      </p:cBhvr>
                      <p:tavLst>
                        <p:tav tm="0">
                          <p:val>
                            <p:fltVal val="0"/>
                          </p:val>
                        </p:tav>
                        <p:tav tm="100000">
                          <p:val>
                            <p:strVal val="#ppt_w"/>
                          </p:val>
                        </p:tav>
                      </p:tavLst>
                    </p:anim>
                    <p:anim calcmode="lin" valueType="num">
                      <p:cBhvr>
                        <p:cTn dur="500" fill="hold"/>
                        <p:tgtEl>
                          <p:spTgt spid="52"/>
                        </p:tgtEl>
                        <p:attrNameLst>
                          <p:attrName>ppt_h</p:attrName>
                        </p:attrNameLst>
                      </p:cBhvr>
                      <p:tavLst>
                        <p:tav tm="0">
                          <p:val>
                            <p:fltVal val="0"/>
                          </p:val>
                        </p:tav>
                        <p:tav tm="100000">
                          <p:val>
                            <p:strVal val="#ppt_h"/>
                          </p:val>
                        </p:tav>
                      </p:tavLst>
                    </p:anim>
                    <p:animEffect transition="in" filter="fade">
                      <p:cBhvr>
                        <p:cTn dur="500"/>
                        <p:tgtEl>
                          <p:spTgt spid="52"/>
                        </p:tgtEl>
                      </p:cBhvr>
                    </p:animEffect>
                  </p:childTnLst>
                </p:cTn>
              </p:par>
            </p:tnLst>
          </p:tmpl>
        </p:tmplLst>
      </p:bldP>
      <p:bldP spid="53" grpId="0" animBg="1"/>
      <p:bldP spid="54" grpId="0" animBg="1"/>
      <p:bldP spid="55" grpId="0" animBg="1"/>
    </p:bldLst>
  </p:timing>
  <p:hf sldNum="0" hdr="0" ftr="0" dt="0"/>
</p:sldLayout>
</file>

<file path=ppt/slideLayouts/slideLayout48.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200"/>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B9A2A636-EE02-4C0E-91B1-7A615F124179}"/>
              </a:ext>
            </a:extLst>
          </p:cNvPr>
          <p:cNvSpPr>
            <a:spLocks noGrp="1"/>
          </p:cNvSpPr>
          <p:nvPr>
            <p:ph type="body" sz="half" idx="2" hasCustomPrompt="1"/>
          </p:nvPr>
        </p:nvSpPr>
        <p:spPr>
          <a:xfrm>
            <a:off x="381000" y="770021"/>
            <a:ext cx="8368364" cy="173255"/>
          </a:xfrm>
          <a:prstGeom prst="rect">
            <a:avLst/>
          </a:prstGeom>
        </p:spPr>
        <p:txBody>
          <a:bodyPr wrap="none" lIns="0" tIns="0" rIns="0" bIns="0" anchor="ctr">
            <a:noAutofit/>
          </a:bodyPr>
          <a:lstStyle>
            <a:lvl1pPr>
              <a:defRPr lang="en-US" sz="1600" b="0" baseline="0" dirty="0">
                <a:solidFill>
                  <a:schemeClr val="tx1">
                    <a:lumMod val="75000"/>
                    <a:lumOff val="25000"/>
                  </a:schemeClr>
                </a:solidFill>
                <a:latin typeface="+mj-lt"/>
                <a:ea typeface="Roboto" panose="02000000000000000000" pitchFamily="2" charset="0"/>
              </a:defRPr>
            </a:lvl1pPr>
          </a:lstStyle>
          <a:p>
            <a:pPr marL="0" lvl="0" indent="0">
              <a:buNone/>
            </a:pPr>
            <a:r>
              <a:rPr lang="en-US" dirty="0"/>
              <a:t>CLICK TO EDIT SUBTITLE</a:t>
            </a:r>
          </a:p>
        </p:txBody>
      </p:sp>
      <p:sp>
        <p:nvSpPr>
          <p:cNvPr id="5" name="Title 3">
            <a:extLst>
              <a:ext uri="{FF2B5EF4-FFF2-40B4-BE49-F238E27FC236}">
                <a16:creationId xmlns:a16="http://schemas.microsoft.com/office/drawing/2014/main" id="{CA27EB71-9959-431F-A668-3E40C7C023BE}"/>
              </a:ext>
            </a:extLst>
          </p:cNvPr>
          <p:cNvSpPr txBox="1">
            <a:spLocks/>
          </p:cNvSpPr>
          <p:nvPr/>
        </p:nvSpPr>
        <p:spPr>
          <a:xfrm>
            <a:off x="381000" y="283980"/>
            <a:ext cx="7886700" cy="468312"/>
          </a:xfrm>
          <a:prstGeom prst="rect">
            <a:avLst/>
          </a:prstGeom>
        </p:spPr>
        <p:txBody>
          <a:bodyPr wrap="square" lIns="0" tIns="0" rIns="0" bIns="0"/>
          <a:lstStyle>
            <a:lvl1pPr algn="l" defTabSz="914400" rtl="0" eaLnBrk="1" latinLnBrk="0" hangingPunct="1">
              <a:spcBef>
                <a:spcPct val="0"/>
              </a:spcBef>
              <a:buNone/>
              <a:defRPr sz="2400" kern="1200">
                <a:solidFill>
                  <a:schemeClr val="accent5"/>
                </a:solidFill>
                <a:latin typeface="+mj-lt"/>
                <a:ea typeface="+mj-ea"/>
                <a:cs typeface="+mj-cs"/>
              </a:defRPr>
            </a:lvl1pPr>
          </a:lstStyle>
          <a:p>
            <a:r>
              <a:rPr lang="en-US"/>
              <a:t>CLICK TO EDIT MASTER TITLE STYLE</a:t>
            </a:r>
            <a:endParaRPr lang="de-DE" dirty="0"/>
          </a:p>
        </p:txBody>
      </p:sp>
    </p:spTree>
    <p:extLst>
      <p:ext uri="{BB962C8B-B14F-4D97-AF65-F5344CB8AC3E}">
        <p14:creationId xmlns:p14="http://schemas.microsoft.com/office/powerpoint/2010/main" val="2303143466"/>
      </p:ext>
    </p:extLst>
  </p:cSld>
  <p:clrMapOvr>
    <a:masterClrMapping/>
  </p:clrMapOvr>
  <p:hf sldNum="0" hdr="0" ftr="0" dt="0"/>
</p:sldLayout>
</file>

<file path=ppt/slideLayouts/slideLayout49.xml><?xml version="1.0" encoding="utf-8"?>
<p:sldLayout xmlns:a="http://schemas.openxmlformats.org/drawingml/2006/main" xmlns:r="http://schemas.openxmlformats.org/officeDocument/2006/relationships" xmlns:p="http://schemas.openxmlformats.org/presentationml/2006/main">
  <p:cSld name="1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200"/>
            </a:lvl1pPr>
          </a:lstStyle>
          <a:p>
            <a:r>
              <a:rPr lang="en-US"/>
              <a:t>Click to edit Master title style</a:t>
            </a:r>
          </a:p>
        </p:txBody>
      </p:sp>
      <p:sp>
        <p:nvSpPr>
          <p:cNvPr id="3" name="Content Placeholder 2"/>
          <p:cNvSpPr>
            <a:spLocks noGrp="1"/>
          </p:cNvSpPr>
          <p:nvPr>
            <p:ph idx="1"/>
          </p:nvPr>
        </p:nvSpPr>
        <p:spPr>
          <a:xfrm>
            <a:off x="457200" y="3714750"/>
            <a:ext cx="8229600" cy="879876"/>
          </a:xfrm>
          <a:prstGeom prst="rect">
            <a:avLst/>
          </a:prstGeom>
          <a:solidFill>
            <a:schemeClr val="bg1">
              <a:alpha val="70000"/>
            </a:schemeClr>
          </a:solidFill>
          <a:ln w="3175">
            <a:solidFill>
              <a:schemeClr val="tx1"/>
            </a:solidFill>
          </a:ln>
        </p:spPr>
        <p:txBody>
          <a:bodyPr/>
          <a:lstStyle>
            <a:lvl1pPr marL="171450" indent="-169863" algn="l" rtl="0">
              <a:buFont typeface="Arial" pitchFamily="34" charset="0"/>
              <a:buChar char="•"/>
              <a:defRPr sz="1800">
                <a:latin typeface="+mj-lt"/>
              </a:defRPr>
            </a:lvl1pPr>
            <a:lvl2pPr marL="400050" indent="-169863">
              <a:buFont typeface="Arial" pitchFamily="34" charset="0"/>
              <a:buChar char="•"/>
              <a:defRPr sz="1800">
                <a:latin typeface="+mj-lt"/>
              </a:defRPr>
            </a:lvl2pPr>
            <a:lvl3pPr>
              <a:defRPr sz="1800">
                <a:latin typeface="+mj-lt"/>
              </a:defRPr>
            </a:lvl3pPr>
            <a:lvl4pPr>
              <a:defRPr sz="1800">
                <a:latin typeface="+mj-lt"/>
              </a:defRPr>
            </a:lvl4pPr>
            <a:lvl5pPr>
              <a:defRPr sz="1800">
                <a:latin typeface="+mj-lt"/>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987084181"/>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cSld name="1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200"/>
            </a:lvl1pPr>
          </a:lstStyle>
          <a:p>
            <a:r>
              <a:rPr lang="en-US"/>
              <a:t>Click to edit Master title style</a:t>
            </a:r>
          </a:p>
        </p:txBody>
      </p:sp>
      <p:sp>
        <p:nvSpPr>
          <p:cNvPr id="3" name="Content Placeholder 2"/>
          <p:cNvSpPr>
            <a:spLocks noGrp="1"/>
          </p:cNvSpPr>
          <p:nvPr>
            <p:ph idx="1"/>
          </p:nvPr>
        </p:nvSpPr>
        <p:spPr>
          <a:xfrm>
            <a:off x="457200" y="3714750"/>
            <a:ext cx="8229600" cy="879876"/>
          </a:xfrm>
          <a:prstGeom prst="rect">
            <a:avLst/>
          </a:prstGeom>
          <a:solidFill>
            <a:schemeClr val="bg1">
              <a:alpha val="70000"/>
            </a:schemeClr>
          </a:solidFill>
          <a:ln w="3175">
            <a:solidFill>
              <a:schemeClr val="tx1"/>
            </a:solidFill>
          </a:ln>
        </p:spPr>
        <p:txBody>
          <a:bodyPr/>
          <a:lstStyle>
            <a:lvl1pPr marL="171446" indent="-169859" algn="l" rtl="0">
              <a:buFont typeface="Arial" pitchFamily="34" charset="0"/>
              <a:buChar char="•"/>
              <a:defRPr sz="1800">
                <a:latin typeface="+mj-lt"/>
              </a:defRPr>
            </a:lvl1pPr>
            <a:lvl2pPr marL="400040" indent="-169859">
              <a:buFont typeface="Arial" pitchFamily="34" charset="0"/>
              <a:buChar char="•"/>
              <a:defRPr sz="1800">
                <a:latin typeface="+mj-lt"/>
              </a:defRPr>
            </a:lvl2pPr>
            <a:lvl3pPr>
              <a:defRPr sz="1800">
                <a:latin typeface="+mj-lt"/>
              </a:defRPr>
            </a:lvl3pPr>
            <a:lvl4pPr>
              <a:defRPr sz="1800">
                <a:latin typeface="+mj-lt"/>
              </a:defRPr>
            </a:lvl4pPr>
            <a:lvl5pPr>
              <a:defRPr sz="1800">
                <a:latin typeface="+mj-lt"/>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755525533"/>
      </p:ext>
    </p:extLst>
  </p:cSld>
  <p:clrMapOvr>
    <a:masterClrMapping/>
  </p:clrMapOvr>
  <p:hf sldNum="0" hdr="0" ftr="0" dt="0"/>
</p:sldLayout>
</file>

<file path=ppt/slideLayouts/slideLayout50.xml><?xml version="1.0" encoding="utf-8"?>
<p:sldLayout xmlns:a="http://schemas.openxmlformats.org/drawingml/2006/main" xmlns:r="http://schemas.openxmlformats.org/officeDocument/2006/relationships" xmlns:p="http://schemas.openxmlformats.org/presentationml/2006/main">
  <p:cSld name="3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200"/>
            </a:lvl1pPr>
          </a:lstStyle>
          <a:p>
            <a:r>
              <a:rPr lang="en-US"/>
              <a:t>Click to edit Master title style</a:t>
            </a:r>
          </a:p>
        </p:txBody>
      </p:sp>
      <p:sp>
        <p:nvSpPr>
          <p:cNvPr id="3" name="Content Placeholder 2"/>
          <p:cNvSpPr>
            <a:spLocks noGrp="1"/>
          </p:cNvSpPr>
          <p:nvPr>
            <p:ph idx="1"/>
          </p:nvPr>
        </p:nvSpPr>
        <p:spPr>
          <a:xfrm>
            <a:off x="457200" y="3714750"/>
            <a:ext cx="8229600" cy="879876"/>
          </a:xfrm>
          <a:prstGeom prst="rect">
            <a:avLst/>
          </a:prstGeom>
          <a:solidFill>
            <a:schemeClr val="bg1">
              <a:alpha val="70000"/>
            </a:schemeClr>
          </a:solidFill>
          <a:ln w="3175">
            <a:solidFill>
              <a:schemeClr val="tx1"/>
            </a:solidFill>
          </a:ln>
        </p:spPr>
        <p:txBody>
          <a:bodyPr/>
          <a:lstStyle>
            <a:lvl1pPr marL="171450" indent="-169863" algn="l" rtl="0">
              <a:buFont typeface="Arial" pitchFamily="34" charset="0"/>
              <a:buChar char="•"/>
              <a:defRPr sz="1800">
                <a:latin typeface="+mj-lt"/>
              </a:defRPr>
            </a:lvl1pPr>
            <a:lvl2pPr marL="400050" indent="-169863">
              <a:buFont typeface="Arial" pitchFamily="34" charset="0"/>
              <a:buChar char="•"/>
              <a:defRPr sz="1800">
                <a:latin typeface="+mj-lt"/>
              </a:defRPr>
            </a:lvl2pPr>
            <a:lvl3pPr>
              <a:defRPr sz="1800">
                <a:latin typeface="+mj-lt"/>
              </a:defRPr>
            </a:lvl3pPr>
            <a:lvl4pPr>
              <a:defRPr sz="1800">
                <a:latin typeface="+mj-lt"/>
              </a:defRPr>
            </a:lvl4pPr>
            <a:lvl5pPr>
              <a:defRPr sz="1800">
                <a:latin typeface="+mj-lt"/>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978427787"/>
      </p:ext>
    </p:extLst>
  </p:cSld>
  <p:clrMapOvr>
    <a:masterClrMapping/>
  </p:clrMapOvr>
  <p:hf sldNum="0" hdr="0" ftr="0" dt="0"/>
</p:sldLayout>
</file>

<file path=ppt/slideLayouts/slideLayout51.xml><?xml version="1.0" encoding="utf-8"?>
<p:sldLayout xmlns:a="http://schemas.openxmlformats.org/drawingml/2006/main" xmlns:r="http://schemas.openxmlformats.org/officeDocument/2006/relationships" xmlns:p="http://schemas.openxmlformats.org/presentationml/2006/main">
  <p:cSld name="Titel und Inhal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6009526"/>
      </p:ext>
    </p:extLst>
  </p:cSld>
  <p:clrMapOvr>
    <a:masterClrMapping/>
  </p:clrMapOvr>
  <p:hf sldNum="0" hdr="0" ftr="0" dt="0"/>
</p:sldLayout>
</file>

<file path=ppt/slideLayouts/slideLayout5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200151"/>
            <a:ext cx="8229600" cy="339447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78413602"/>
      </p:ext>
    </p:extLst>
  </p:cSld>
  <p:clrMapOvr>
    <a:masterClrMapping/>
  </p:clrMapOvr>
  <p:hf sldNum="0" hdr="0" ftr="0" dt="0"/>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639450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C3AC27FB-A160-4EE4-9B16-520F50F54BDE}"/>
              </a:ext>
            </a:extLst>
          </p:cNvPr>
          <p:cNvSpPr>
            <a:spLocks noGrp="1"/>
          </p:cNvSpPr>
          <p:nvPr>
            <p:ph type="dt" sz="half" idx="10"/>
          </p:nvPr>
        </p:nvSpPr>
        <p:spPr>
          <a:xfrm>
            <a:off x="457200" y="4767263"/>
            <a:ext cx="2133600" cy="273844"/>
          </a:xfrm>
          <a:prstGeom prst="rect">
            <a:avLst/>
          </a:prstGeom>
        </p:spPr>
        <p:txBody>
          <a:bodyPr/>
          <a:lstStyle>
            <a:lvl1pPr>
              <a:defRPr/>
            </a:lvl1pPr>
          </a:lstStyle>
          <a:p>
            <a:pPr>
              <a:defRPr/>
            </a:pPr>
            <a:fld id="{C1B8573A-4B95-4F08-9D6A-2F109AC19722}" type="datetimeFigureOut">
              <a:rPr lang="en-US"/>
              <a:pPr>
                <a:defRPr/>
              </a:pPr>
              <a:t>5/2/2023</a:t>
            </a:fld>
            <a:endParaRPr lang="en-US"/>
          </a:p>
        </p:txBody>
      </p:sp>
      <p:sp>
        <p:nvSpPr>
          <p:cNvPr id="4" name="Footer Placeholder 3">
            <a:extLst>
              <a:ext uri="{FF2B5EF4-FFF2-40B4-BE49-F238E27FC236}">
                <a16:creationId xmlns:a16="http://schemas.microsoft.com/office/drawing/2014/main" id="{2C664E0D-A0E2-4CEF-B09E-AE316657ABB6}"/>
              </a:ext>
            </a:extLst>
          </p:cNvPr>
          <p:cNvSpPr>
            <a:spLocks noGrp="1"/>
          </p:cNvSpPr>
          <p:nvPr>
            <p:ph type="ftr" sz="quarter" idx="11"/>
          </p:nvPr>
        </p:nvSpPr>
        <p:spPr>
          <a:xfrm>
            <a:off x="3124200" y="4767263"/>
            <a:ext cx="2895600" cy="273844"/>
          </a:xfrm>
          <a:prstGeom prst="rect">
            <a:avLst/>
          </a:prstGeom>
        </p:spPr>
        <p:txBody>
          <a:bodyPr/>
          <a:lstStyle>
            <a:lvl1pPr>
              <a:defRPr/>
            </a:lvl1pPr>
          </a:lstStyle>
          <a:p>
            <a:pPr>
              <a:defRPr/>
            </a:pPr>
            <a:endParaRPr lang="en-US"/>
          </a:p>
        </p:txBody>
      </p:sp>
      <p:sp>
        <p:nvSpPr>
          <p:cNvPr id="5" name="Slide Number Placeholder 4">
            <a:extLst>
              <a:ext uri="{FF2B5EF4-FFF2-40B4-BE49-F238E27FC236}">
                <a16:creationId xmlns:a16="http://schemas.microsoft.com/office/drawing/2014/main" id="{17011357-6D84-4410-8377-ACF2860FE7EE}"/>
              </a:ext>
            </a:extLst>
          </p:cNvPr>
          <p:cNvSpPr>
            <a:spLocks noGrp="1"/>
          </p:cNvSpPr>
          <p:nvPr>
            <p:ph type="sldNum" sz="quarter" idx="12"/>
          </p:nvPr>
        </p:nvSpPr>
        <p:spPr>
          <a:xfrm>
            <a:off x="6553200" y="4767263"/>
            <a:ext cx="2133600" cy="273844"/>
          </a:xfrm>
          <a:prstGeom prst="rect">
            <a:avLst/>
          </a:prstGeom>
        </p:spPr>
        <p:txBody>
          <a:bodyPr vert="horz" wrap="square" lIns="91440" tIns="45720" rIns="91440" bIns="45720" numCol="1" anchor="t" anchorCtr="0" compatLnSpc="1">
            <a:prstTxWarp prst="textNoShape">
              <a:avLst/>
            </a:prstTxWarp>
          </a:bodyPr>
          <a:lstStyle>
            <a:lvl1pPr>
              <a:defRPr/>
            </a:lvl1pPr>
          </a:lstStyle>
          <a:p>
            <a:fld id="{F7891130-ADD4-4DEF-B4FF-652F45D494E3}" type="slidenum">
              <a:rPr lang="en-US" altLang="de-DE"/>
              <a:pPr/>
              <a:t>‹#›</a:t>
            </a:fld>
            <a:endParaRPr lang="en-US" altLang="de-DE"/>
          </a:p>
        </p:txBody>
      </p:sp>
      <p:sp>
        <p:nvSpPr>
          <p:cNvPr id="7" name="Title 3">
            <a:extLst>
              <a:ext uri="{FF2B5EF4-FFF2-40B4-BE49-F238E27FC236}">
                <a16:creationId xmlns:a16="http://schemas.microsoft.com/office/drawing/2014/main" id="{0E64E5AF-093E-4FF0-BA56-BC2D0733EB91}"/>
              </a:ext>
            </a:extLst>
          </p:cNvPr>
          <p:cNvSpPr>
            <a:spLocks noGrp="1"/>
          </p:cNvSpPr>
          <p:nvPr>
            <p:ph type="title" hasCustomPrompt="1"/>
          </p:nvPr>
        </p:nvSpPr>
        <p:spPr>
          <a:xfrm>
            <a:off x="381000" y="283980"/>
            <a:ext cx="7886700" cy="468312"/>
          </a:xfrm>
          <a:prstGeom prst="rect">
            <a:avLst/>
          </a:prstGeom>
        </p:spPr>
        <p:txBody>
          <a:bodyPr wrap="square" lIns="0" tIns="0" rIns="0" bIns="0"/>
          <a:lstStyle>
            <a:lvl1pPr algn="l">
              <a:defRPr sz="2400">
                <a:solidFill>
                  <a:schemeClr val="accent5"/>
                </a:solidFill>
              </a:defRPr>
            </a:lvl1pPr>
          </a:lstStyle>
          <a:p>
            <a:r>
              <a:rPr lang="en-US" dirty="0"/>
              <a:t>CLICK TO EDIT MASTER TITLE STYLE</a:t>
            </a:r>
            <a:endParaRPr lang="de-DE" dirty="0"/>
          </a:p>
        </p:txBody>
      </p:sp>
    </p:spTree>
    <p:extLst>
      <p:ext uri="{BB962C8B-B14F-4D97-AF65-F5344CB8AC3E}">
        <p14:creationId xmlns:p14="http://schemas.microsoft.com/office/powerpoint/2010/main" val="1914360020"/>
      </p:ext>
    </p:extLst>
  </p:cSld>
  <p:clrMapOvr>
    <a:masterClrMapping/>
  </p:clrMapOvr>
  <p:hf sldNum="0" hdr="0" ftr="0" dt="0"/>
</p:sldLayout>
</file>

<file path=ppt/slideLayouts/slideLayout55.xml><?xml version="1.0" encoding="utf-8"?>
<p:sldLayout xmlns:a="http://schemas.openxmlformats.org/drawingml/2006/main" xmlns:r="http://schemas.openxmlformats.org/officeDocument/2006/relationships" xmlns:p="http://schemas.openxmlformats.org/presentationml/2006/main">
  <p:cSld name="Vision/Mission01">
    <p:spTree>
      <p:nvGrpSpPr>
        <p:cNvPr id="1" name=""/>
        <p:cNvGrpSpPr/>
        <p:nvPr/>
      </p:nvGrpSpPr>
      <p:grpSpPr>
        <a:xfrm>
          <a:off x="0" y="0"/>
          <a:ext cx="0" cy="0"/>
          <a:chOff x="0" y="0"/>
          <a:chExt cx="0" cy="0"/>
        </a:xfrm>
      </p:grpSpPr>
      <p:sp>
        <p:nvSpPr>
          <p:cNvPr id="4" name="Picture Placeholder 7"/>
          <p:cNvSpPr>
            <a:spLocks noGrp="1"/>
          </p:cNvSpPr>
          <p:nvPr>
            <p:ph type="pic" sz="quarter" idx="10" hasCustomPrompt="1"/>
          </p:nvPr>
        </p:nvSpPr>
        <p:spPr>
          <a:xfrm>
            <a:off x="4572000" y="0"/>
            <a:ext cx="4572000" cy="5143500"/>
          </a:xfrm>
          <a:custGeom>
            <a:avLst/>
            <a:gdLst>
              <a:gd name="connsiteX0" fmla="*/ 0 w 1421516"/>
              <a:gd name="connsiteY0" fmla="*/ 0 h 1421092"/>
              <a:gd name="connsiteX1" fmla="*/ 1421516 w 1421516"/>
              <a:gd name="connsiteY1" fmla="*/ 0 h 1421092"/>
              <a:gd name="connsiteX2" fmla="*/ 1421516 w 1421516"/>
              <a:gd name="connsiteY2" fmla="*/ 1421092 h 1421092"/>
              <a:gd name="connsiteX3" fmla="*/ 0 w 1421516"/>
              <a:gd name="connsiteY3" fmla="*/ 1421092 h 1421092"/>
              <a:gd name="connsiteX4" fmla="*/ 0 w 1421516"/>
              <a:gd name="connsiteY4" fmla="*/ 0 h 14210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1516" h="1421092">
                <a:moveTo>
                  <a:pt x="0" y="0"/>
                </a:moveTo>
                <a:lnTo>
                  <a:pt x="1421516" y="0"/>
                </a:lnTo>
                <a:lnTo>
                  <a:pt x="1421516" y="1421092"/>
                </a:lnTo>
                <a:lnTo>
                  <a:pt x="0" y="1421092"/>
                </a:lnTo>
                <a:lnTo>
                  <a:pt x="0" y="0"/>
                </a:lnTo>
                <a:close/>
              </a:path>
            </a:pathLst>
          </a:custGeom>
          <a:solidFill>
            <a:schemeClr val="tx2">
              <a:lumMod val="10000"/>
              <a:lumOff val="90000"/>
            </a:schemeClr>
          </a:solidFill>
          <a:ln w="19050">
            <a:noFill/>
          </a:ln>
        </p:spPr>
        <p:txBody>
          <a:bodyPr tIns="822960" bIns="0" anchor="ctr"/>
          <a:lstStyle>
            <a:lvl1pPr algn="ctr" rtl="0">
              <a:buNone/>
              <a:defRPr sz="1400">
                <a:ln>
                  <a:noFill/>
                </a:ln>
                <a:solidFill>
                  <a:schemeClr val="tx1">
                    <a:lumMod val="50000"/>
                    <a:lumOff val="50000"/>
                  </a:schemeClr>
                </a:solidFill>
              </a:defRPr>
            </a:lvl1pPr>
          </a:lstStyle>
          <a:p>
            <a:r>
              <a:rPr lang="en-US" dirty="0"/>
              <a:t>Image Holder</a:t>
            </a:r>
          </a:p>
        </p:txBody>
      </p:sp>
      <p:sp>
        <p:nvSpPr>
          <p:cNvPr id="5" name="Text Placeholder 3">
            <a:extLst>
              <a:ext uri="{FF2B5EF4-FFF2-40B4-BE49-F238E27FC236}">
                <a16:creationId xmlns:a16="http://schemas.microsoft.com/office/drawing/2014/main" id="{8D19BE59-754C-4162-990F-854E77CEFCC3}"/>
              </a:ext>
            </a:extLst>
          </p:cNvPr>
          <p:cNvSpPr>
            <a:spLocks noGrp="1"/>
          </p:cNvSpPr>
          <p:nvPr>
            <p:ph type="body" sz="half" idx="2" hasCustomPrompt="1"/>
          </p:nvPr>
        </p:nvSpPr>
        <p:spPr>
          <a:xfrm>
            <a:off x="381000" y="770021"/>
            <a:ext cx="8368364" cy="173255"/>
          </a:xfrm>
          <a:prstGeom prst="rect">
            <a:avLst/>
          </a:prstGeom>
        </p:spPr>
        <p:txBody>
          <a:bodyPr wrap="none" lIns="0" tIns="0" rIns="0" bIns="0" anchor="ctr">
            <a:noAutofit/>
          </a:bodyPr>
          <a:lstStyle>
            <a:lvl1pPr>
              <a:defRPr lang="en-US" sz="1600" b="0" baseline="0" dirty="0">
                <a:solidFill>
                  <a:schemeClr val="tx1">
                    <a:lumMod val="75000"/>
                    <a:lumOff val="25000"/>
                  </a:schemeClr>
                </a:solidFill>
                <a:latin typeface="+mj-lt"/>
                <a:ea typeface="Roboto" panose="02000000000000000000" pitchFamily="2" charset="0"/>
              </a:defRPr>
            </a:lvl1pPr>
          </a:lstStyle>
          <a:p>
            <a:pPr marL="0" lvl="0" indent="0">
              <a:buNone/>
            </a:pPr>
            <a:r>
              <a:rPr lang="en-US" dirty="0"/>
              <a:t>CLICK TO EDIT SUBTITLE</a:t>
            </a:r>
          </a:p>
        </p:txBody>
      </p:sp>
      <p:sp>
        <p:nvSpPr>
          <p:cNvPr id="6" name="Title 3">
            <a:extLst>
              <a:ext uri="{FF2B5EF4-FFF2-40B4-BE49-F238E27FC236}">
                <a16:creationId xmlns:a16="http://schemas.microsoft.com/office/drawing/2014/main" id="{D75B4B87-6A10-4B0F-A37A-2E17A7BBF682}"/>
              </a:ext>
            </a:extLst>
          </p:cNvPr>
          <p:cNvSpPr>
            <a:spLocks noGrp="1"/>
          </p:cNvSpPr>
          <p:nvPr>
            <p:ph type="title" hasCustomPrompt="1"/>
          </p:nvPr>
        </p:nvSpPr>
        <p:spPr>
          <a:xfrm>
            <a:off x="381000" y="283980"/>
            <a:ext cx="7886700" cy="468312"/>
          </a:xfrm>
          <a:prstGeom prst="rect">
            <a:avLst/>
          </a:prstGeom>
        </p:spPr>
        <p:txBody>
          <a:bodyPr wrap="square" lIns="0" tIns="0" rIns="0" bIns="0"/>
          <a:lstStyle>
            <a:lvl1pPr algn="l">
              <a:defRPr sz="2400">
                <a:solidFill>
                  <a:schemeClr val="accent5"/>
                </a:solidFill>
              </a:defRPr>
            </a:lvl1pPr>
          </a:lstStyle>
          <a:p>
            <a:r>
              <a:rPr lang="en-US" dirty="0"/>
              <a:t>CLICK TO EDIT MASTER TITLE STYLE</a:t>
            </a:r>
            <a:endParaRPr lang="de-DE" dirty="0"/>
          </a:p>
        </p:txBody>
      </p:sp>
    </p:spTree>
    <p:extLst>
      <p:ext uri="{BB962C8B-B14F-4D97-AF65-F5344CB8AC3E}">
        <p14:creationId xmlns:p14="http://schemas.microsoft.com/office/powerpoint/2010/main" val="1468558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hf sldNum="0" hdr="0" ftr="0" dt="0"/>
</p:sldLayout>
</file>

<file path=ppt/slideLayouts/slideLayout56.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05980"/>
            <a:ext cx="8229600" cy="438864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xfrm>
            <a:off x="457200" y="4683919"/>
            <a:ext cx="2133600" cy="357188"/>
          </a:xfrm>
          <a:prstGeom prst="rect">
            <a:avLst/>
          </a:prstGeom>
        </p:spPr>
        <p:txBody>
          <a:bodyPr/>
          <a:lstStyle>
            <a:lvl1pPr eaLnBrk="1" hangingPunct="1">
              <a:defRPr>
                <a:latin typeface="Arial" pitchFamily="34" charset="0"/>
                <a:ea typeface="MS PGothic" pitchFamily="34" charset="-128"/>
                <a:cs typeface="Arial" pitchFamily="34" charset="0"/>
              </a:defRPr>
            </a:lvl1pPr>
          </a:lstStyle>
          <a:p>
            <a:pPr>
              <a:defRPr/>
            </a:pPr>
            <a:endParaRPr lang="en-US" altLang="ja-JP"/>
          </a:p>
        </p:txBody>
      </p:sp>
      <p:sp>
        <p:nvSpPr>
          <p:cNvPr id="4" name="Rectangle 5"/>
          <p:cNvSpPr>
            <a:spLocks noGrp="1" noChangeArrowheads="1"/>
          </p:cNvSpPr>
          <p:nvPr>
            <p:ph type="ftr" sz="quarter" idx="11"/>
          </p:nvPr>
        </p:nvSpPr>
        <p:spPr>
          <a:xfrm>
            <a:off x="3124200" y="4683919"/>
            <a:ext cx="2895600" cy="357188"/>
          </a:xfrm>
          <a:prstGeom prst="rect">
            <a:avLst/>
          </a:prstGeom>
        </p:spPr>
        <p:txBody>
          <a:bodyPr/>
          <a:lstStyle>
            <a:lvl1pPr eaLnBrk="1" hangingPunct="1">
              <a:defRPr>
                <a:latin typeface="Arial" pitchFamily="34" charset="0"/>
                <a:ea typeface="MS PGothic" pitchFamily="34" charset="-128"/>
                <a:cs typeface="Arial" pitchFamily="34" charset="0"/>
              </a:defRPr>
            </a:lvl1pPr>
          </a:lstStyle>
          <a:p>
            <a:pPr>
              <a:defRPr/>
            </a:pPr>
            <a:endParaRPr lang="en-US" altLang="ja-JP"/>
          </a:p>
        </p:txBody>
      </p:sp>
      <p:sp>
        <p:nvSpPr>
          <p:cNvPr id="5" name="Rectangle 6"/>
          <p:cNvSpPr>
            <a:spLocks noGrp="1" noChangeArrowheads="1"/>
          </p:cNvSpPr>
          <p:nvPr>
            <p:ph type="sldNum" sz="quarter" idx="12"/>
          </p:nvPr>
        </p:nvSpPr>
        <p:spPr>
          <a:xfrm>
            <a:off x="6553200" y="4683919"/>
            <a:ext cx="2133600" cy="357188"/>
          </a:xfrm>
          <a:prstGeom prst="rect">
            <a:avLst/>
          </a:prstGeom>
        </p:spPr>
        <p:txBody>
          <a:bodyPr vert="horz" wrap="square" lIns="91440" tIns="45720" rIns="91440" bIns="45720" numCol="1" anchor="t" anchorCtr="0" compatLnSpc="1">
            <a:prstTxWarp prst="textNoShape">
              <a:avLst/>
            </a:prstTxWarp>
          </a:bodyPr>
          <a:lstStyle>
            <a:lvl1pPr eaLnBrk="1" hangingPunct="1">
              <a:defRPr smtClean="0">
                <a:ea typeface="MS PGothic" panose="020B0600070205080204" pitchFamily="34" charset="-128"/>
              </a:defRPr>
            </a:lvl1pPr>
          </a:lstStyle>
          <a:p>
            <a:pPr>
              <a:defRPr/>
            </a:pPr>
            <a:fld id="{8BA682E3-AF06-41DC-8DD4-6F788772AD13}" type="slidenum">
              <a:rPr lang="en-US" altLang="ja-JP"/>
              <a:pPr>
                <a:defRPr/>
              </a:pPr>
              <a:t>‹#›</a:t>
            </a:fld>
            <a:endParaRPr lang="en-US" altLang="ja-JP"/>
          </a:p>
        </p:txBody>
      </p:sp>
    </p:spTree>
    <p:extLst>
      <p:ext uri="{BB962C8B-B14F-4D97-AF65-F5344CB8AC3E}">
        <p14:creationId xmlns:p14="http://schemas.microsoft.com/office/powerpoint/2010/main" val="2197154304"/>
      </p:ext>
    </p:extLst>
  </p:cSld>
  <p:clrMapOvr>
    <a:masterClrMapping/>
  </p:clrMapOvr>
  <p:hf sldNum="0" hdr="0" ftr="0" dt="0"/>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cSld name="Section Title">
    <p:spTree>
      <p:nvGrpSpPr>
        <p:cNvPr id="1" name=""/>
        <p:cNvGrpSpPr/>
        <p:nvPr/>
      </p:nvGrpSpPr>
      <p:grpSpPr>
        <a:xfrm>
          <a:off x="0" y="0"/>
          <a:ext cx="0" cy="0"/>
          <a:chOff x="0" y="0"/>
          <a:chExt cx="0" cy="0"/>
        </a:xfrm>
      </p:grpSpPr>
      <p:sp>
        <p:nvSpPr>
          <p:cNvPr id="2" name="Titel 1"/>
          <p:cNvSpPr>
            <a:spLocks noGrp="1"/>
          </p:cNvSpPr>
          <p:nvPr>
            <p:ph type="title"/>
          </p:nvPr>
        </p:nvSpPr>
        <p:spPr>
          <a:xfrm>
            <a:off x="623888" y="1282304"/>
            <a:ext cx="7886700" cy="998934"/>
          </a:xfrm>
        </p:spPr>
        <p:txBody>
          <a:bodyPr/>
          <a:lstStyle>
            <a:lvl1pPr>
              <a:defRPr sz="1688">
                <a:solidFill>
                  <a:srgbClr val="C00000"/>
                </a:solidFill>
              </a:defRPr>
            </a:lvl1pPr>
          </a:lstStyle>
          <a:p>
            <a:r>
              <a:rPr lang="en-US"/>
              <a:t>Click to edit Master title style</a:t>
            </a:r>
            <a:endParaRPr lang="de-DE" dirty="0"/>
          </a:p>
        </p:txBody>
      </p:sp>
      <p:sp>
        <p:nvSpPr>
          <p:cNvPr id="3" name="Textplatzhalter 2"/>
          <p:cNvSpPr>
            <a:spLocks noGrp="1"/>
          </p:cNvSpPr>
          <p:nvPr>
            <p:ph type="body" idx="1"/>
          </p:nvPr>
        </p:nvSpPr>
        <p:spPr>
          <a:xfrm>
            <a:off x="623888" y="2667001"/>
            <a:ext cx="7886700" cy="1900238"/>
          </a:xfrm>
          <a:prstGeom prst="rect">
            <a:avLst/>
          </a:prstGeom>
        </p:spPr>
        <p:txBody>
          <a:bodyPr>
            <a:normAutofit/>
          </a:bodyPr>
          <a:lstStyle>
            <a:lvl1pPr marL="0" indent="0" algn="ctr">
              <a:buNone/>
              <a:defRPr sz="900" baseline="0">
                <a:solidFill>
                  <a:schemeClr val="tx1">
                    <a:tint val="75000"/>
                  </a:schemeClr>
                </a:solidFill>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127985912"/>
      </p:ext>
    </p:extLst>
  </p:cSld>
  <p:clrMapOvr>
    <a:masterClrMapping/>
  </p:clrMapOvr>
  <p:hf sldNum="0" hdr="0" ftr="0" dt="0"/>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cSld name="Chapter">
    <p:spTree>
      <p:nvGrpSpPr>
        <p:cNvPr id="1" name=""/>
        <p:cNvGrpSpPr/>
        <p:nvPr/>
      </p:nvGrpSpPr>
      <p:grpSpPr>
        <a:xfrm>
          <a:off x="0" y="0"/>
          <a:ext cx="0" cy="0"/>
          <a:chOff x="0" y="0"/>
          <a:chExt cx="0" cy="0"/>
        </a:xfrm>
      </p:grpSpPr>
      <p:sp>
        <p:nvSpPr>
          <p:cNvPr id="2" name="Titel 1"/>
          <p:cNvSpPr>
            <a:spLocks noGrp="1"/>
          </p:cNvSpPr>
          <p:nvPr>
            <p:ph type="ctrTitle"/>
          </p:nvPr>
        </p:nvSpPr>
        <p:spPr>
          <a:xfrm>
            <a:off x="0" y="1962151"/>
            <a:ext cx="9144000" cy="670322"/>
          </a:xfrm>
          <a:solidFill>
            <a:srgbClr val="C00000"/>
          </a:solidFill>
        </p:spPr>
        <p:txBody>
          <a:bodyPr>
            <a:normAutofit/>
          </a:bodyPr>
          <a:lstStyle>
            <a:lvl1pPr algn="ctr">
              <a:defRPr sz="3200" b="0">
                <a:solidFill>
                  <a:schemeClr val="bg1"/>
                </a:solidFill>
                <a:latin typeface="+mj-lt"/>
              </a:defRPr>
            </a:lvl1pPr>
          </a:lstStyle>
          <a:p>
            <a:r>
              <a:rPr lang="en-US"/>
              <a:t>Click to edit Master title style</a:t>
            </a:r>
            <a:endParaRPr lang="de-DE" dirty="0"/>
          </a:p>
        </p:txBody>
      </p:sp>
      <p:sp>
        <p:nvSpPr>
          <p:cNvPr id="3" name="Untertitel 2"/>
          <p:cNvSpPr>
            <a:spLocks noGrp="1"/>
          </p:cNvSpPr>
          <p:nvPr>
            <p:ph type="subTitle" idx="1"/>
          </p:nvPr>
        </p:nvSpPr>
        <p:spPr>
          <a:xfrm>
            <a:off x="1692" y="0"/>
            <a:ext cx="9142307" cy="514350"/>
          </a:xfrm>
          <a:prstGeom prst="rect">
            <a:avLst/>
          </a:prstGeom>
        </p:spPr>
        <p:txBody>
          <a:bodyPr anchor="ctr" anchorCtr="0"/>
          <a:lstStyle>
            <a:lvl1pPr marL="0" indent="0" algn="ctr">
              <a:buClr>
                <a:srgbClr val="C00000"/>
              </a:buClr>
              <a:buSzPct val="110000"/>
              <a:buFontTx/>
              <a:buNone/>
              <a:defRPr sz="2200">
                <a:solidFill>
                  <a:schemeClr val="bg1"/>
                </a:solidFill>
                <a:latin typeface="+mj-lt"/>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endParaRPr lang="de-DE" dirty="0"/>
          </a:p>
        </p:txBody>
      </p:sp>
    </p:spTree>
    <p:extLst>
      <p:ext uri="{BB962C8B-B14F-4D97-AF65-F5344CB8AC3E}">
        <p14:creationId xmlns:p14="http://schemas.microsoft.com/office/powerpoint/2010/main" val="3387477494"/>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Chapter">
    <p:spTree>
      <p:nvGrpSpPr>
        <p:cNvPr id="1" name=""/>
        <p:cNvGrpSpPr/>
        <p:nvPr/>
      </p:nvGrpSpPr>
      <p:grpSpPr>
        <a:xfrm>
          <a:off x="0" y="0"/>
          <a:ext cx="0" cy="0"/>
          <a:chOff x="0" y="0"/>
          <a:chExt cx="0" cy="0"/>
        </a:xfrm>
      </p:grpSpPr>
      <p:sp>
        <p:nvSpPr>
          <p:cNvPr id="2" name="Titel 1"/>
          <p:cNvSpPr>
            <a:spLocks noGrp="1"/>
          </p:cNvSpPr>
          <p:nvPr>
            <p:ph type="ctrTitle"/>
          </p:nvPr>
        </p:nvSpPr>
        <p:spPr>
          <a:xfrm>
            <a:off x="0" y="1962151"/>
            <a:ext cx="9144000" cy="670322"/>
          </a:xfrm>
          <a:solidFill>
            <a:srgbClr val="C00000"/>
          </a:solidFill>
        </p:spPr>
        <p:txBody>
          <a:bodyPr>
            <a:normAutofit/>
          </a:bodyPr>
          <a:lstStyle>
            <a:lvl1pPr algn="ctr">
              <a:defRPr sz="3200" b="0">
                <a:solidFill>
                  <a:schemeClr val="bg1"/>
                </a:solidFill>
                <a:latin typeface="+mj-lt"/>
              </a:defRPr>
            </a:lvl1pPr>
          </a:lstStyle>
          <a:p>
            <a:r>
              <a:rPr lang="en-US"/>
              <a:t>Click to edit Master title style</a:t>
            </a:r>
            <a:endParaRPr lang="de-DE" dirty="0"/>
          </a:p>
        </p:txBody>
      </p:sp>
      <p:sp>
        <p:nvSpPr>
          <p:cNvPr id="3" name="Untertitel 2"/>
          <p:cNvSpPr>
            <a:spLocks noGrp="1"/>
          </p:cNvSpPr>
          <p:nvPr>
            <p:ph type="subTitle" idx="1"/>
          </p:nvPr>
        </p:nvSpPr>
        <p:spPr>
          <a:xfrm>
            <a:off x="1692" y="0"/>
            <a:ext cx="9142307" cy="514350"/>
          </a:xfrm>
          <a:prstGeom prst="rect">
            <a:avLst/>
          </a:prstGeom>
        </p:spPr>
        <p:txBody>
          <a:bodyPr anchor="ctr" anchorCtr="0"/>
          <a:lstStyle>
            <a:lvl1pPr marL="0" indent="0" algn="ctr">
              <a:buClr>
                <a:srgbClr val="C00000"/>
              </a:buClr>
              <a:buSzPct val="110000"/>
              <a:buFontTx/>
              <a:buNone/>
              <a:defRPr sz="2200">
                <a:solidFill>
                  <a:schemeClr val="bg1"/>
                </a:solidFill>
                <a:latin typeface="+mj-lt"/>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endParaRPr lang="de-DE" dirty="0"/>
          </a:p>
        </p:txBody>
      </p:sp>
    </p:spTree>
    <p:extLst>
      <p:ext uri="{BB962C8B-B14F-4D97-AF65-F5344CB8AC3E}">
        <p14:creationId xmlns:p14="http://schemas.microsoft.com/office/powerpoint/2010/main" val="7988546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200"/>
            </a:lvl1pPr>
          </a:lstStyle>
          <a:p>
            <a:r>
              <a:rPr lang="en-US"/>
              <a:t>Click to edit Master title style</a:t>
            </a:r>
          </a:p>
        </p:txBody>
      </p:sp>
      <p:sp>
        <p:nvSpPr>
          <p:cNvPr id="3" name="Content Placeholder 2"/>
          <p:cNvSpPr>
            <a:spLocks noGrp="1"/>
          </p:cNvSpPr>
          <p:nvPr>
            <p:ph idx="1"/>
          </p:nvPr>
        </p:nvSpPr>
        <p:spPr>
          <a:xfrm>
            <a:off x="457200" y="3714750"/>
            <a:ext cx="8229600" cy="879876"/>
          </a:xfrm>
          <a:prstGeom prst="rect">
            <a:avLst/>
          </a:prstGeom>
          <a:solidFill>
            <a:schemeClr val="bg1">
              <a:alpha val="70000"/>
            </a:schemeClr>
          </a:solidFill>
          <a:ln w="3175">
            <a:solidFill>
              <a:schemeClr val="tx1"/>
            </a:solidFill>
          </a:ln>
        </p:spPr>
        <p:txBody>
          <a:bodyPr/>
          <a:lstStyle>
            <a:lvl1pPr marL="171446" indent="-169859" algn="l" rtl="0">
              <a:buFont typeface="Arial" pitchFamily="34" charset="0"/>
              <a:buChar char="•"/>
              <a:defRPr sz="1800">
                <a:latin typeface="+mj-lt"/>
              </a:defRPr>
            </a:lvl1pPr>
            <a:lvl2pPr marL="400040" indent="-169859">
              <a:buFont typeface="Arial" pitchFamily="34" charset="0"/>
              <a:buChar char="•"/>
              <a:defRPr sz="1800">
                <a:latin typeface="+mj-lt"/>
              </a:defRPr>
            </a:lvl2pPr>
            <a:lvl3pPr>
              <a:defRPr sz="1800">
                <a:latin typeface="+mj-lt"/>
              </a:defRPr>
            </a:lvl3pPr>
            <a:lvl4pPr>
              <a:defRPr sz="1800">
                <a:latin typeface="+mj-lt"/>
              </a:defRPr>
            </a:lvl4pPr>
            <a:lvl5pPr>
              <a:defRPr sz="1800">
                <a:latin typeface="+mj-lt"/>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3517934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43622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Chapter">
    <p:spTree>
      <p:nvGrpSpPr>
        <p:cNvPr id="1" name=""/>
        <p:cNvGrpSpPr/>
        <p:nvPr/>
      </p:nvGrpSpPr>
      <p:grpSpPr>
        <a:xfrm>
          <a:off x="0" y="0"/>
          <a:ext cx="0" cy="0"/>
          <a:chOff x="0" y="0"/>
          <a:chExt cx="0" cy="0"/>
        </a:xfrm>
      </p:grpSpPr>
      <p:sp>
        <p:nvSpPr>
          <p:cNvPr id="2" name="Titel 1"/>
          <p:cNvSpPr>
            <a:spLocks noGrp="1"/>
          </p:cNvSpPr>
          <p:nvPr>
            <p:ph type="ctrTitle"/>
          </p:nvPr>
        </p:nvSpPr>
        <p:spPr>
          <a:xfrm>
            <a:off x="0" y="1962151"/>
            <a:ext cx="9144000" cy="670322"/>
          </a:xfrm>
          <a:solidFill>
            <a:srgbClr val="C00000"/>
          </a:solidFill>
        </p:spPr>
        <p:txBody>
          <a:bodyPr>
            <a:normAutofit/>
          </a:bodyPr>
          <a:lstStyle>
            <a:lvl1pPr algn="ctr">
              <a:defRPr sz="3200" b="0">
                <a:solidFill>
                  <a:schemeClr val="bg1"/>
                </a:solidFill>
                <a:latin typeface="+mj-lt"/>
              </a:defRPr>
            </a:lvl1pPr>
          </a:lstStyle>
          <a:p>
            <a:r>
              <a:rPr lang="en-US"/>
              <a:t>Click to edit Master title style</a:t>
            </a:r>
            <a:endParaRPr lang="de-DE" dirty="0"/>
          </a:p>
        </p:txBody>
      </p:sp>
      <p:sp>
        <p:nvSpPr>
          <p:cNvPr id="3" name="Untertitel 2"/>
          <p:cNvSpPr>
            <a:spLocks noGrp="1"/>
          </p:cNvSpPr>
          <p:nvPr>
            <p:ph type="subTitle" idx="1"/>
          </p:nvPr>
        </p:nvSpPr>
        <p:spPr>
          <a:xfrm>
            <a:off x="1692" y="0"/>
            <a:ext cx="9142307" cy="514350"/>
          </a:xfrm>
          <a:prstGeom prst="rect">
            <a:avLst/>
          </a:prstGeom>
        </p:spPr>
        <p:txBody>
          <a:bodyPr anchor="ctr" anchorCtr="0"/>
          <a:lstStyle>
            <a:lvl1pPr marL="0" indent="0" algn="ctr">
              <a:buClr>
                <a:srgbClr val="C00000"/>
              </a:buClr>
              <a:buSzPct val="110000"/>
              <a:buFontTx/>
              <a:buNone/>
              <a:defRPr sz="2200">
                <a:solidFill>
                  <a:schemeClr val="bg1"/>
                </a:solidFill>
                <a:latin typeface="+mj-lt"/>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endParaRPr lang="de-DE" dirty="0"/>
          </a:p>
        </p:txBody>
      </p:sp>
    </p:spTree>
    <p:extLst>
      <p:ext uri="{BB962C8B-B14F-4D97-AF65-F5344CB8AC3E}">
        <p14:creationId xmlns:p14="http://schemas.microsoft.com/office/powerpoint/2010/main" val="12677666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30.xml"/><Relationship Id="rId18" Type="http://schemas.openxmlformats.org/officeDocument/2006/relationships/slideLayout" Target="../slideLayouts/slideLayout35.xml"/><Relationship Id="rId26" Type="http://schemas.openxmlformats.org/officeDocument/2006/relationships/slideLayout" Target="../slideLayouts/slideLayout43.xml"/><Relationship Id="rId39" Type="http://schemas.openxmlformats.org/officeDocument/2006/relationships/slideLayout" Target="../slideLayouts/slideLayout56.xml"/><Relationship Id="rId21" Type="http://schemas.openxmlformats.org/officeDocument/2006/relationships/slideLayout" Target="../slideLayouts/slideLayout38.xml"/><Relationship Id="rId34" Type="http://schemas.openxmlformats.org/officeDocument/2006/relationships/slideLayout" Target="../slideLayouts/slideLayout51.xml"/><Relationship Id="rId42" Type="http://schemas.openxmlformats.org/officeDocument/2006/relationships/theme" Target="../theme/theme6.xml"/><Relationship Id="rId7" Type="http://schemas.openxmlformats.org/officeDocument/2006/relationships/slideLayout" Target="../slideLayouts/slideLayout2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slideLayout" Target="../slideLayouts/slideLayout37.xml"/><Relationship Id="rId29" Type="http://schemas.openxmlformats.org/officeDocument/2006/relationships/slideLayout" Target="../slideLayouts/slideLayout46.xml"/><Relationship Id="rId41" Type="http://schemas.openxmlformats.org/officeDocument/2006/relationships/slideLayout" Target="../slideLayouts/slideLayout58.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24" Type="http://schemas.openxmlformats.org/officeDocument/2006/relationships/slideLayout" Target="../slideLayouts/slideLayout41.xml"/><Relationship Id="rId32" Type="http://schemas.openxmlformats.org/officeDocument/2006/relationships/slideLayout" Target="../slideLayouts/slideLayout49.xml"/><Relationship Id="rId37" Type="http://schemas.openxmlformats.org/officeDocument/2006/relationships/slideLayout" Target="../slideLayouts/slideLayout54.xml"/><Relationship Id="rId40" Type="http://schemas.openxmlformats.org/officeDocument/2006/relationships/slideLayout" Target="../slideLayouts/slideLayout57.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23" Type="http://schemas.openxmlformats.org/officeDocument/2006/relationships/slideLayout" Target="../slideLayouts/slideLayout40.xml"/><Relationship Id="rId28" Type="http://schemas.openxmlformats.org/officeDocument/2006/relationships/slideLayout" Target="../slideLayouts/slideLayout45.xml"/><Relationship Id="rId36" Type="http://schemas.openxmlformats.org/officeDocument/2006/relationships/slideLayout" Target="../slideLayouts/slideLayout53.xml"/><Relationship Id="rId10" Type="http://schemas.openxmlformats.org/officeDocument/2006/relationships/slideLayout" Target="../slideLayouts/slideLayout27.xml"/><Relationship Id="rId19" Type="http://schemas.openxmlformats.org/officeDocument/2006/relationships/slideLayout" Target="../slideLayouts/slideLayout36.xml"/><Relationship Id="rId31" Type="http://schemas.openxmlformats.org/officeDocument/2006/relationships/slideLayout" Target="../slideLayouts/slideLayout48.xml"/><Relationship Id="rId44" Type="http://schemas.openxmlformats.org/officeDocument/2006/relationships/image" Target="../media/image4.svg"/><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 Id="rId22" Type="http://schemas.openxmlformats.org/officeDocument/2006/relationships/slideLayout" Target="../slideLayouts/slideLayout39.xml"/><Relationship Id="rId27" Type="http://schemas.openxmlformats.org/officeDocument/2006/relationships/slideLayout" Target="../slideLayouts/slideLayout44.xml"/><Relationship Id="rId30" Type="http://schemas.openxmlformats.org/officeDocument/2006/relationships/slideLayout" Target="../slideLayouts/slideLayout47.xml"/><Relationship Id="rId35" Type="http://schemas.openxmlformats.org/officeDocument/2006/relationships/slideLayout" Target="../slideLayouts/slideLayout52.xml"/><Relationship Id="rId43" Type="http://schemas.openxmlformats.org/officeDocument/2006/relationships/image" Target="../media/image3.png"/><Relationship Id="rId8" Type="http://schemas.openxmlformats.org/officeDocument/2006/relationships/slideLayout" Target="../slideLayouts/slideLayout25.xml"/><Relationship Id="rId3" Type="http://schemas.openxmlformats.org/officeDocument/2006/relationships/slideLayout" Target="../slideLayouts/slideLayout20.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5" Type="http://schemas.openxmlformats.org/officeDocument/2006/relationships/slideLayout" Target="../slideLayouts/slideLayout42.xml"/><Relationship Id="rId33" Type="http://schemas.openxmlformats.org/officeDocument/2006/relationships/slideLayout" Target="../slideLayouts/slideLayout50.xml"/><Relationship Id="rId38"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hteck 6">
            <a:extLst>
              <a:ext uri="{FF2B5EF4-FFF2-40B4-BE49-F238E27FC236}">
                <a16:creationId xmlns:a16="http://schemas.microsoft.com/office/drawing/2014/main" id="{5FC4AD63-AE40-EDA6-4B6C-AF261E7BF78C}"/>
              </a:ext>
            </a:extLst>
          </p:cNvPr>
          <p:cNvSpPr/>
          <p:nvPr/>
        </p:nvSpPr>
        <p:spPr>
          <a:xfrm>
            <a:off x="0" y="4703764"/>
            <a:ext cx="9144000" cy="439737"/>
          </a:xfrm>
          <a:custGeom>
            <a:avLst/>
            <a:gdLst>
              <a:gd name="connsiteX0" fmla="*/ 0 w 12192000"/>
              <a:gd name="connsiteY0" fmla="*/ 0 h 811369"/>
              <a:gd name="connsiteX1" fmla="*/ 12192000 w 12192000"/>
              <a:gd name="connsiteY1" fmla="*/ 0 h 811369"/>
              <a:gd name="connsiteX2" fmla="*/ 12192000 w 12192000"/>
              <a:gd name="connsiteY2" fmla="*/ 811369 h 811369"/>
              <a:gd name="connsiteX3" fmla="*/ 0 w 12192000"/>
              <a:gd name="connsiteY3" fmla="*/ 811369 h 811369"/>
              <a:gd name="connsiteX4" fmla="*/ 0 w 12192000"/>
              <a:gd name="connsiteY4" fmla="*/ 0 h 811369"/>
              <a:gd name="connsiteX0" fmla="*/ 12879 w 12192000"/>
              <a:gd name="connsiteY0" fmla="*/ 218941 h 811369"/>
              <a:gd name="connsiteX1" fmla="*/ 12192000 w 12192000"/>
              <a:gd name="connsiteY1" fmla="*/ 0 h 811369"/>
              <a:gd name="connsiteX2" fmla="*/ 12192000 w 12192000"/>
              <a:gd name="connsiteY2" fmla="*/ 811369 h 811369"/>
              <a:gd name="connsiteX3" fmla="*/ 0 w 12192000"/>
              <a:gd name="connsiteY3" fmla="*/ 811369 h 811369"/>
              <a:gd name="connsiteX4" fmla="*/ 12879 w 12192000"/>
              <a:gd name="connsiteY4" fmla="*/ 218941 h 811369"/>
              <a:gd name="connsiteX0" fmla="*/ 0 w 12192000"/>
              <a:gd name="connsiteY0" fmla="*/ 811369 h 811369"/>
              <a:gd name="connsiteX1" fmla="*/ 12192000 w 12192000"/>
              <a:gd name="connsiteY1" fmla="*/ 0 h 811369"/>
              <a:gd name="connsiteX2" fmla="*/ 12192000 w 12192000"/>
              <a:gd name="connsiteY2" fmla="*/ 811369 h 811369"/>
              <a:gd name="connsiteX3" fmla="*/ 0 w 12192000"/>
              <a:gd name="connsiteY3" fmla="*/ 811369 h 811369"/>
            </a:gdLst>
            <a:ahLst/>
            <a:cxnLst>
              <a:cxn ang="0">
                <a:pos x="connsiteX0" y="connsiteY0"/>
              </a:cxn>
              <a:cxn ang="0">
                <a:pos x="connsiteX1" y="connsiteY1"/>
              </a:cxn>
              <a:cxn ang="0">
                <a:pos x="connsiteX2" y="connsiteY2"/>
              </a:cxn>
              <a:cxn ang="0">
                <a:pos x="connsiteX3" y="connsiteY3"/>
              </a:cxn>
            </a:cxnLst>
            <a:rect l="l" t="t" r="r" b="b"/>
            <a:pathLst>
              <a:path w="12192000" h="811369">
                <a:moveTo>
                  <a:pt x="0" y="811369"/>
                </a:moveTo>
                <a:lnTo>
                  <a:pt x="12192000" y="0"/>
                </a:lnTo>
                <a:lnTo>
                  <a:pt x="12192000" y="811369"/>
                </a:lnTo>
                <a:lnTo>
                  <a:pt x="0" y="811369"/>
                </a:lnTo>
                <a:close/>
              </a:path>
            </a:pathLst>
          </a:custGeom>
          <a:solidFill>
            <a:srgbClr val="AB0F1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de-DE" sz="1800"/>
          </a:p>
        </p:txBody>
      </p:sp>
      <p:sp>
        <p:nvSpPr>
          <p:cNvPr id="8" name="Rechteck 7">
            <a:extLst>
              <a:ext uri="{FF2B5EF4-FFF2-40B4-BE49-F238E27FC236}">
                <a16:creationId xmlns:a16="http://schemas.microsoft.com/office/drawing/2014/main" id="{476A69EB-E70D-A196-7F65-6B212966BC68}"/>
              </a:ext>
            </a:extLst>
          </p:cNvPr>
          <p:cNvSpPr/>
          <p:nvPr/>
        </p:nvSpPr>
        <p:spPr>
          <a:xfrm>
            <a:off x="0" y="0"/>
            <a:ext cx="9144000" cy="60325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de-DE" sz="1800"/>
          </a:p>
        </p:txBody>
      </p:sp>
      <p:sp>
        <p:nvSpPr>
          <p:cNvPr id="9" name="Rechteck 6">
            <a:extLst>
              <a:ext uri="{FF2B5EF4-FFF2-40B4-BE49-F238E27FC236}">
                <a16:creationId xmlns:a16="http://schemas.microsoft.com/office/drawing/2014/main" id="{2B5694AB-C1B9-6D73-EB61-2FF1AAF6C2D0}"/>
              </a:ext>
            </a:extLst>
          </p:cNvPr>
          <p:cNvSpPr/>
          <p:nvPr/>
        </p:nvSpPr>
        <p:spPr>
          <a:xfrm>
            <a:off x="-265112" y="417514"/>
            <a:ext cx="9409113" cy="185737"/>
          </a:xfrm>
          <a:custGeom>
            <a:avLst/>
            <a:gdLst>
              <a:gd name="connsiteX0" fmla="*/ 0 w 12192000"/>
              <a:gd name="connsiteY0" fmla="*/ 0 h 811369"/>
              <a:gd name="connsiteX1" fmla="*/ 12192000 w 12192000"/>
              <a:gd name="connsiteY1" fmla="*/ 0 h 811369"/>
              <a:gd name="connsiteX2" fmla="*/ 12192000 w 12192000"/>
              <a:gd name="connsiteY2" fmla="*/ 811369 h 811369"/>
              <a:gd name="connsiteX3" fmla="*/ 0 w 12192000"/>
              <a:gd name="connsiteY3" fmla="*/ 811369 h 811369"/>
              <a:gd name="connsiteX4" fmla="*/ 0 w 12192000"/>
              <a:gd name="connsiteY4" fmla="*/ 0 h 811369"/>
              <a:gd name="connsiteX0" fmla="*/ 12879 w 12192000"/>
              <a:gd name="connsiteY0" fmla="*/ 218941 h 811369"/>
              <a:gd name="connsiteX1" fmla="*/ 12192000 w 12192000"/>
              <a:gd name="connsiteY1" fmla="*/ 0 h 811369"/>
              <a:gd name="connsiteX2" fmla="*/ 12192000 w 12192000"/>
              <a:gd name="connsiteY2" fmla="*/ 811369 h 811369"/>
              <a:gd name="connsiteX3" fmla="*/ 0 w 12192000"/>
              <a:gd name="connsiteY3" fmla="*/ 811369 h 811369"/>
              <a:gd name="connsiteX4" fmla="*/ 12879 w 12192000"/>
              <a:gd name="connsiteY4" fmla="*/ 218941 h 811369"/>
              <a:gd name="connsiteX0" fmla="*/ 0 w 12192000"/>
              <a:gd name="connsiteY0" fmla="*/ 811369 h 811369"/>
              <a:gd name="connsiteX1" fmla="*/ 12192000 w 12192000"/>
              <a:gd name="connsiteY1" fmla="*/ 0 h 811369"/>
              <a:gd name="connsiteX2" fmla="*/ 12192000 w 12192000"/>
              <a:gd name="connsiteY2" fmla="*/ 811369 h 811369"/>
              <a:gd name="connsiteX3" fmla="*/ 0 w 12192000"/>
              <a:gd name="connsiteY3" fmla="*/ 811369 h 811369"/>
            </a:gdLst>
            <a:ahLst/>
            <a:cxnLst>
              <a:cxn ang="0">
                <a:pos x="connsiteX0" y="connsiteY0"/>
              </a:cxn>
              <a:cxn ang="0">
                <a:pos x="connsiteX1" y="connsiteY1"/>
              </a:cxn>
              <a:cxn ang="0">
                <a:pos x="connsiteX2" y="connsiteY2"/>
              </a:cxn>
              <a:cxn ang="0">
                <a:pos x="connsiteX3" y="connsiteY3"/>
              </a:cxn>
            </a:cxnLst>
            <a:rect l="l" t="t" r="r" b="b"/>
            <a:pathLst>
              <a:path w="12192000" h="811369">
                <a:moveTo>
                  <a:pt x="0" y="811369"/>
                </a:moveTo>
                <a:lnTo>
                  <a:pt x="12192000" y="0"/>
                </a:lnTo>
                <a:lnTo>
                  <a:pt x="12192000" y="811369"/>
                </a:lnTo>
                <a:lnTo>
                  <a:pt x="0" y="811369"/>
                </a:lnTo>
                <a:close/>
              </a:path>
            </a:pathLst>
          </a:custGeom>
          <a:solidFill>
            <a:srgbClr val="AB0F1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de-DE" sz="1800"/>
          </a:p>
        </p:txBody>
      </p:sp>
      <p:pic>
        <p:nvPicPr>
          <p:cNvPr id="1029" name="Grafik 9">
            <a:extLst>
              <a:ext uri="{FF2B5EF4-FFF2-40B4-BE49-F238E27FC236}">
                <a16:creationId xmlns:a16="http://schemas.microsoft.com/office/drawing/2014/main" id="{B84C8975-06CF-5A75-6CB3-B45BF5C5CE52}"/>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891463" y="4819651"/>
            <a:ext cx="1152525"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Grafik 10">
            <a:extLst>
              <a:ext uri="{FF2B5EF4-FFF2-40B4-BE49-F238E27FC236}">
                <a16:creationId xmlns:a16="http://schemas.microsoft.com/office/drawing/2014/main" id="{6D742F31-40F7-8D22-51AE-E165C3F3712F}"/>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85726" y="4735514"/>
            <a:ext cx="1001713"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1" name="Titelplatzhalter 1">
            <a:extLst>
              <a:ext uri="{FF2B5EF4-FFF2-40B4-BE49-F238E27FC236}">
                <a16:creationId xmlns:a16="http://schemas.microsoft.com/office/drawing/2014/main" id="{A098431F-1DD0-D298-12AF-5015A6D3A9E3}"/>
              </a:ext>
            </a:extLst>
          </p:cNvPr>
          <p:cNvSpPr>
            <a:spLocks noGrp="1"/>
          </p:cNvSpPr>
          <p:nvPr>
            <p:ph type="title"/>
          </p:nvPr>
        </p:nvSpPr>
        <p:spPr bwMode="auto">
          <a:xfrm>
            <a:off x="269875" y="0"/>
            <a:ext cx="8605838"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lvl="0"/>
            <a:r>
              <a:rPr lang="de-DE" altLang="en-US"/>
              <a:t>Click to edit Title</a:t>
            </a:r>
          </a:p>
        </p:txBody>
      </p:sp>
      <p:sp>
        <p:nvSpPr>
          <p:cNvPr id="1032" name="Textfeld 11">
            <a:extLst>
              <a:ext uri="{FF2B5EF4-FFF2-40B4-BE49-F238E27FC236}">
                <a16:creationId xmlns:a16="http://schemas.microsoft.com/office/drawing/2014/main" id="{64F08E4B-2CC5-35EF-5CAC-96A85B329957}"/>
              </a:ext>
            </a:extLst>
          </p:cNvPr>
          <p:cNvSpPr txBox="1">
            <a:spLocks noChangeArrowheads="1"/>
          </p:cNvSpPr>
          <p:nvPr/>
        </p:nvSpPr>
        <p:spPr bwMode="auto">
          <a:xfrm>
            <a:off x="6172201" y="4895335"/>
            <a:ext cx="1519238" cy="184666"/>
          </a:xfrm>
          <a:prstGeom prst="rect">
            <a:avLst/>
          </a:prstGeom>
          <a:noFill/>
          <a:ln>
            <a:noFill/>
          </a:ln>
        </p:spPr>
        <p:txBody>
          <a:bodyPr lIns="0" tIns="0" rIns="0" bIns="0" anchor="b">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r>
              <a:rPr lang="de-DE" altLang="en-US" sz="1200">
                <a:solidFill>
                  <a:schemeClr val="bg1"/>
                </a:solidFill>
              </a:rPr>
              <a:t>www.solidcam.com</a:t>
            </a:r>
          </a:p>
        </p:txBody>
      </p:sp>
    </p:spTree>
    <p:extLst>
      <p:ext uri="{BB962C8B-B14F-4D97-AF65-F5344CB8AC3E}">
        <p14:creationId xmlns:p14="http://schemas.microsoft.com/office/powerpoint/2010/main" val="1134064415"/>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Lst>
  <p:hf sldNum="0" hdr="0" ftr="0" dt="0"/>
  <p:txStyles>
    <p:titleStyle>
      <a:lvl1pPr algn="ctr" defTabSz="685783" rtl="0" eaLnBrk="1" fontAlgn="base" hangingPunct="1">
        <a:lnSpc>
          <a:spcPct val="90000"/>
        </a:lnSpc>
        <a:spcBef>
          <a:spcPct val="0"/>
        </a:spcBef>
        <a:spcAft>
          <a:spcPct val="0"/>
        </a:spcAft>
        <a:defRPr sz="2200" kern="1200">
          <a:solidFill>
            <a:schemeClr val="bg1"/>
          </a:solidFill>
          <a:latin typeface="+mj-lt"/>
          <a:ea typeface="+mj-ea"/>
          <a:cs typeface="+mj-cs"/>
        </a:defRPr>
      </a:lvl1pPr>
      <a:lvl2pPr algn="ctr" defTabSz="685783" rtl="0" eaLnBrk="1" fontAlgn="base" hangingPunct="1">
        <a:lnSpc>
          <a:spcPct val="90000"/>
        </a:lnSpc>
        <a:spcBef>
          <a:spcPct val="0"/>
        </a:spcBef>
        <a:spcAft>
          <a:spcPct val="0"/>
        </a:spcAft>
        <a:defRPr sz="2200">
          <a:solidFill>
            <a:schemeClr val="bg1"/>
          </a:solidFill>
          <a:latin typeface="Calibri" pitchFamily="34" charset="0"/>
        </a:defRPr>
      </a:lvl2pPr>
      <a:lvl3pPr algn="ctr" defTabSz="685783" rtl="0" eaLnBrk="1" fontAlgn="base" hangingPunct="1">
        <a:lnSpc>
          <a:spcPct val="90000"/>
        </a:lnSpc>
        <a:spcBef>
          <a:spcPct val="0"/>
        </a:spcBef>
        <a:spcAft>
          <a:spcPct val="0"/>
        </a:spcAft>
        <a:defRPr sz="2200">
          <a:solidFill>
            <a:schemeClr val="bg1"/>
          </a:solidFill>
          <a:latin typeface="Calibri" pitchFamily="34" charset="0"/>
        </a:defRPr>
      </a:lvl3pPr>
      <a:lvl4pPr algn="ctr" defTabSz="685783" rtl="0" eaLnBrk="1" fontAlgn="base" hangingPunct="1">
        <a:lnSpc>
          <a:spcPct val="90000"/>
        </a:lnSpc>
        <a:spcBef>
          <a:spcPct val="0"/>
        </a:spcBef>
        <a:spcAft>
          <a:spcPct val="0"/>
        </a:spcAft>
        <a:defRPr sz="2200">
          <a:solidFill>
            <a:schemeClr val="bg1"/>
          </a:solidFill>
          <a:latin typeface="Calibri" pitchFamily="34" charset="0"/>
        </a:defRPr>
      </a:lvl4pPr>
      <a:lvl5pPr algn="ctr" defTabSz="685783" rtl="0" eaLnBrk="1" fontAlgn="base" hangingPunct="1">
        <a:lnSpc>
          <a:spcPct val="90000"/>
        </a:lnSpc>
        <a:spcBef>
          <a:spcPct val="0"/>
        </a:spcBef>
        <a:spcAft>
          <a:spcPct val="0"/>
        </a:spcAft>
        <a:defRPr sz="2200">
          <a:solidFill>
            <a:schemeClr val="bg1"/>
          </a:solidFill>
          <a:latin typeface="Calibri" pitchFamily="34" charset="0"/>
        </a:defRPr>
      </a:lvl5pPr>
      <a:lvl6pPr marL="457189" algn="ctr" defTabSz="685783" rtl="0" eaLnBrk="1" fontAlgn="base" hangingPunct="1">
        <a:lnSpc>
          <a:spcPct val="90000"/>
        </a:lnSpc>
        <a:spcBef>
          <a:spcPct val="0"/>
        </a:spcBef>
        <a:spcAft>
          <a:spcPct val="0"/>
        </a:spcAft>
        <a:defRPr sz="2200">
          <a:solidFill>
            <a:schemeClr val="bg1"/>
          </a:solidFill>
          <a:latin typeface="Calibri" pitchFamily="34" charset="0"/>
        </a:defRPr>
      </a:lvl6pPr>
      <a:lvl7pPr marL="914378" algn="ctr" defTabSz="685783" rtl="0" eaLnBrk="1" fontAlgn="base" hangingPunct="1">
        <a:lnSpc>
          <a:spcPct val="90000"/>
        </a:lnSpc>
        <a:spcBef>
          <a:spcPct val="0"/>
        </a:spcBef>
        <a:spcAft>
          <a:spcPct val="0"/>
        </a:spcAft>
        <a:defRPr sz="2200">
          <a:solidFill>
            <a:schemeClr val="bg1"/>
          </a:solidFill>
          <a:latin typeface="Calibri" pitchFamily="34" charset="0"/>
        </a:defRPr>
      </a:lvl7pPr>
      <a:lvl8pPr marL="1371566" algn="ctr" defTabSz="685783" rtl="0" eaLnBrk="1" fontAlgn="base" hangingPunct="1">
        <a:lnSpc>
          <a:spcPct val="90000"/>
        </a:lnSpc>
        <a:spcBef>
          <a:spcPct val="0"/>
        </a:spcBef>
        <a:spcAft>
          <a:spcPct val="0"/>
        </a:spcAft>
        <a:defRPr sz="2200">
          <a:solidFill>
            <a:schemeClr val="bg1"/>
          </a:solidFill>
          <a:latin typeface="Calibri" pitchFamily="34" charset="0"/>
        </a:defRPr>
      </a:lvl8pPr>
      <a:lvl9pPr marL="1828754" algn="ctr" defTabSz="685783" rtl="0" eaLnBrk="1" fontAlgn="base" hangingPunct="1">
        <a:lnSpc>
          <a:spcPct val="90000"/>
        </a:lnSpc>
        <a:spcBef>
          <a:spcPct val="0"/>
        </a:spcBef>
        <a:spcAft>
          <a:spcPct val="0"/>
        </a:spcAft>
        <a:defRPr sz="2200">
          <a:solidFill>
            <a:schemeClr val="bg1"/>
          </a:solidFill>
          <a:latin typeface="Calibri" pitchFamily="34" charset="0"/>
        </a:defRPr>
      </a:lvl9pPr>
    </p:titleStyle>
    <p:bodyStyle>
      <a:lvl1pPr marL="171446" indent="-171446" algn="l" defTabSz="685783" rtl="0" eaLnBrk="1" fontAlgn="base" hangingPunct="1">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37" indent="-171446" algn="l" defTabSz="685783" rtl="0" eaLnBrk="1" fontAlgn="base" hangingPunct="1">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28" indent="-171446" algn="l" defTabSz="685783" rtl="0" eaLnBrk="1" fontAlgn="base" hangingPunct="1">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20" indent="-171446" algn="l" defTabSz="685783" rtl="0" eaLnBrk="1" fontAlgn="base" hangingPunct="1">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12" indent="-171446" algn="l" defTabSz="685783" rtl="0" eaLnBrk="1" fontAlgn="base" hangingPunct="1">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de-DE"/>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hteck 6">
            <a:extLst>
              <a:ext uri="{FF2B5EF4-FFF2-40B4-BE49-F238E27FC236}">
                <a16:creationId xmlns:a16="http://schemas.microsoft.com/office/drawing/2014/main" id="{C1054A11-8061-65EB-64F6-4C1DCCA297A9}"/>
              </a:ext>
            </a:extLst>
          </p:cNvPr>
          <p:cNvSpPr/>
          <p:nvPr/>
        </p:nvSpPr>
        <p:spPr>
          <a:xfrm>
            <a:off x="0" y="4703764"/>
            <a:ext cx="9144000" cy="439737"/>
          </a:xfrm>
          <a:custGeom>
            <a:avLst/>
            <a:gdLst>
              <a:gd name="connsiteX0" fmla="*/ 0 w 12192000"/>
              <a:gd name="connsiteY0" fmla="*/ 0 h 811369"/>
              <a:gd name="connsiteX1" fmla="*/ 12192000 w 12192000"/>
              <a:gd name="connsiteY1" fmla="*/ 0 h 811369"/>
              <a:gd name="connsiteX2" fmla="*/ 12192000 w 12192000"/>
              <a:gd name="connsiteY2" fmla="*/ 811369 h 811369"/>
              <a:gd name="connsiteX3" fmla="*/ 0 w 12192000"/>
              <a:gd name="connsiteY3" fmla="*/ 811369 h 811369"/>
              <a:gd name="connsiteX4" fmla="*/ 0 w 12192000"/>
              <a:gd name="connsiteY4" fmla="*/ 0 h 811369"/>
              <a:gd name="connsiteX0" fmla="*/ 12879 w 12192000"/>
              <a:gd name="connsiteY0" fmla="*/ 218941 h 811369"/>
              <a:gd name="connsiteX1" fmla="*/ 12192000 w 12192000"/>
              <a:gd name="connsiteY1" fmla="*/ 0 h 811369"/>
              <a:gd name="connsiteX2" fmla="*/ 12192000 w 12192000"/>
              <a:gd name="connsiteY2" fmla="*/ 811369 h 811369"/>
              <a:gd name="connsiteX3" fmla="*/ 0 w 12192000"/>
              <a:gd name="connsiteY3" fmla="*/ 811369 h 811369"/>
              <a:gd name="connsiteX4" fmla="*/ 12879 w 12192000"/>
              <a:gd name="connsiteY4" fmla="*/ 218941 h 811369"/>
              <a:gd name="connsiteX0" fmla="*/ 0 w 12192000"/>
              <a:gd name="connsiteY0" fmla="*/ 811369 h 811369"/>
              <a:gd name="connsiteX1" fmla="*/ 12192000 w 12192000"/>
              <a:gd name="connsiteY1" fmla="*/ 0 h 811369"/>
              <a:gd name="connsiteX2" fmla="*/ 12192000 w 12192000"/>
              <a:gd name="connsiteY2" fmla="*/ 811369 h 811369"/>
              <a:gd name="connsiteX3" fmla="*/ 0 w 12192000"/>
              <a:gd name="connsiteY3" fmla="*/ 811369 h 811369"/>
            </a:gdLst>
            <a:ahLst/>
            <a:cxnLst>
              <a:cxn ang="0">
                <a:pos x="connsiteX0" y="connsiteY0"/>
              </a:cxn>
              <a:cxn ang="0">
                <a:pos x="connsiteX1" y="connsiteY1"/>
              </a:cxn>
              <a:cxn ang="0">
                <a:pos x="connsiteX2" y="connsiteY2"/>
              </a:cxn>
              <a:cxn ang="0">
                <a:pos x="connsiteX3" y="connsiteY3"/>
              </a:cxn>
            </a:cxnLst>
            <a:rect l="l" t="t" r="r" b="b"/>
            <a:pathLst>
              <a:path w="12192000" h="811369">
                <a:moveTo>
                  <a:pt x="0" y="811369"/>
                </a:moveTo>
                <a:lnTo>
                  <a:pt x="12192000" y="0"/>
                </a:lnTo>
                <a:lnTo>
                  <a:pt x="12192000" y="811369"/>
                </a:lnTo>
                <a:lnTo>
                  <a:pt x="0" y="811369"/>
                </a:lnTo>
                <a:close/>
              </a:path>
            </a:pathLst>
          </a:custGeom>
          <a:solidFill>
            <a:srgbClr val="AB0F1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de-DE" sz="1050">
              <a:solidFill>
                <a:prstClr val="white"/>
              </a:solidFill>
            </a:endParaRPr>
          </a:p>
        </p:txBody>
      </p:sp>
      <p:sp>
        <p:nvSpPr>
          <p:cNvPr id="8" name="Rechteck 7">
            <a:extLst>
              <a:ext uri="{FF2B5EF4-FFF2-40B4-BE49-F238E27FC236}">
                <a16:creationId xmlns:a16="http://schemas.microsoft.com/office/drawing/2014/main" id="{F9E2195C-D095-485B-8C95-DCDC13621541}"/>
              </a:ext>
            </a:extLst>
          </p:cNvPr>
          <p:cNvSpPr/>
          <p:nvPr/>
        </p:nvSpPr>
        <p:spPr>
          <a:xfrm>
            <a:off x="0" y="0"/>
            <a:ext cx="9144000" cy="60325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de-DE" sz="1050">
              <a:solidFill>
                <a:prstClr val="white"/>
              </a:solidFill>
            </a:endParaRPr>
          </a:p>
        </p:txBody>
      </p:sp>
      <p:sp>
        <p:nvSpPr>
          <p:cNvPr id="9" name="Rechteck 6">
            <a:extLst>
              <a:ext uri="{FF2B5EF4-FFF2-40B4-BE49-F238E27FC236}">
                <a16:creationId xmlns:a16="http://schemas.microsoft.com/office/drawing/2014/main" id="{49BCB7C7-5CEF-FCFA-FD09-D298A27D10EC}"/>
              </a:ext>
            </a:extLst>
          </p:cNvPr>
          <p:cNvSpPr/>
          <p:nvPr/>
        </p:nvSpPr>
        <p:spPr>
          <a:xfrm>
            <a:off x="-265112" y="417514"/>
            <a:ext cx="9409113" cy="185737"/>
          </a:xfrm>
          <a:custGeom>
            <a:avLst/>
            <a:gdLst>
              <a:gd name="connsiteX0" fmla="*/ 0 w 12192000"/>
              <a:gd name="connsiteY0" fmla="*/ 0 h 811369"/>
              <a:gd name="connsiteX1" fmla="*/ 12192000 w 12192000"/>
              <a:gd name="connsiteY1" fmla="*/ 0 h 811369"/>
              <a:gd name="connsiteX2" fmla="*/ 12192000 w 12192000"/>
              <a:gd name="connsiteY2" fmla="*/ 811369 h 811369"/>
              <a:gd name="connsiteX3" fmla="*/ 0 w 12192000"/>
              <a:gd name="connsiteY3" fmla="*/ 811369 h 811369"/>
              <a:gd name="connsiteX4" fmla="*/ 0 w 12192000"/>
              <a:gd name="connsiteY4" fmla="*/ 0 h 811369"/>
              <a:gd name="connsiteX0" fmla="*/ 12879 w 12192000"/>
              <a:gd name="connsiteY0" fmla="*/ 218941 h 811369"/>
              <a:gd name="connsiteX1" fmla="*/ 12192000 w 12192000"/>
              <a:gd name="connsiteY1" fmla="*/ 0 h 811369"/>
              <a:gd name="connsiteX2" fmla="*/ 12192000 w 12192000"/>
              <a:gd name="connsiteY2" fmla="*/ 811369 h 811369"/>
              <a:gd name="connsiteX3" fmla="*/ 0 w 12192000"/>
              <a:gd name="connsiteY3" fmla="*/ 811369 h 811369"/>
              <a:gd name="connsiteX4" fmla="*/ 12879 w 12192000"/>
              <a:gd name="connsiteY4" fmla="*/ 218941 h 811369"/>
              <a:gd name="connsiteX0" fmla="*/ 0 w 12192000"/>
              <a:gd name="connsiteY0" fmla="*/ 811369 h 811369"/>
              <a:gd name="connsiteX1" fmla="*/ 12192000 w 12192000"/>
              <a:gd name="connsiteY1" fmla="*/ 0 h 811369"/>
              <a:gd name="connsiteX2" fmla="*/ 12192000 w 12192000"/>
              <a:gd name="connsiteY2" fmla="*/ 811369 h 811369"/>
              <a:gd name="connsiteX3" fmla="*/ 0 w 12192000"/>
              <a:gd name="connsiteY3" fmla="*/ 811369 h 811369"/>
            </a:gdLst>
            <a:ahLst/>
            <a:cxnLst>
              <a:cxn ang="0">
                <a:pos x="connsiteX0" y="connsiteY0"/>
              </a:cxn>
              <a:cxn ang="0">
                <a:pos x="connsiteX1" y="connsiteY1"/>
              </a:cxn>
              <a:cxn ang="0">
                <a:pos x="connsiteX2" y="connsiteY2"/>
              </a:cxn>
              <a:cxn ang="0">
                <a:pos x="connsiteX3" y="connsiteY3"/>
              </a:cxn>
            </a:cxnLst>
            <a:rect l="l" t="t" r="r" b="b"/>
            <a:pathLst>
              <a:path w="12192000" h="811369">
                <a:moveTo>
                  <a:pt x="0" y="811369"/>
                </a:moveTo>
                <a:lnTo>
                  <a:pt x="12192000" y="0"/>
                </a:lnTo>
                <a:lnTo>
                  <a:pt x="12192000" y="811369"/>
                </a:lnTo>
                <a:lnTo>
                  <a:pt x="0" y="811369"/>
                </a:lnTo>
                <a:close/>
              </a:path>
            </a:pathLst>
          </a:custGeom>
          <a:solidFill>
            <a:srgbClr val="AB0F1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de-DE" sz="1050">
              <a:solidFill>
                <a:prstClr val="white"/>
              </a:solidFill>
            </a:endParaRPr>
          </a:p>
        </p:txBody>
      </p:sp>
      <p:pic>
        <p:nvPicPr>
          <p:cNvPr id="2053" name="Grafik 9">
            <a:extLst>
              <a:ext uri="{FF2B5EF4-FFF2-40B4-BE49-F238E27FC236}">
                <a16:creationId xmlns:a16="http://schemas.microsoft.com/office/drawing/2014/main" id="{50EB8B7C-09FD-E372-6DDA-7CA1D9CF401C}"/>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891463" y="4819651"/>
            <a:ext cx="1152525"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4" name="Grafik 10">
            <a:extLst>
              <a:ext uri="{FF2B5EF4-FFF2-40B4-BE49-F238E27FC236}">
                <a16:creationId xmlns:a16="http://schemas.microsoft.com/office/drawing/2014/main" id="{5A0979D1-2425-CD42-2A4C-BE207EEBF335}"/>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5726" y="4735514"/>
            <a:ext cx="1001713"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5" name="Titelplatzhalter 1">
            <a:extLst>
              <a:ext uri="{FF2B5EF4-FFF2-40B4-BE49-F238E27FC236}">
                <a16:creationId xmlns:a16="http://schemas.microsoft.com/office/drawing/2014/main" id="{8A201681-DB6C-9A8C-2C41-F240E02FE354}"/>
              </a:ext>
            </a:extLst>
          </p:cNvPr>
          <p:cNvSpPr>
            <a:spLocks noGrp="1"/>
          </p:cNvSpPr>
          <p:nvPr>
            <p:ph type="title"/>
          </p:nvPr>
        </p:nvSpPr>
        <p:spPr bwMode="auto">
          <a:xfrm>
            <a:off x="269875" y="0"/>
            <a:ext cx="8605838"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lvl="0"/>
            <a:r>
              <a:rPr lang="de-DE" altLang="en-US"/>
              <a:t>Click to edit Title</a:t>
            </a:r>
          </a:p>
        </p:txBody>
      </p:sp>
      <p:sp>
        <p:nvSpPr>
          <p:cNvPr id="1032" name="Textfeld 11">
            <a:extLst>
              <a:ext uri="{FF2B5EF4-FFF2-40B4-BE49-F238E27FC236}">
                <a16:creationId xmlns:a16="http://schemas.microsoft.com/office/drawing/2014/main" id="{A397301A-038F-C6F9-FA36-CE358584FC64}"/>
              </a:ext>
            </a:extLst>
          </p:cNvPr>
          <p:cNvSpPr txBox="1">
            <a:spLocks noChangeArrowheads="1"/>
          </p:cNvSpPr>
          <p:nvPr/>
        </p:nvSpPr>
        <p:spPr bwMode="auto">
          <a:xfrm>
            <a:off x="6172201" y="4895335"/>
            <a:ext cx="1519238" cy="184666"/>
          </a:xfrm>
          <a:prstGeom prst="rect">
            <a:avLst/>
          </a:prstGeom>
          <a:noFill/>
          <a:ln>
            <a:noFill/>
          </a:ln>
        </p:spPr>
        <p:txBody>
          <a:bodyPr lIns="0" tIns="0" rIns="0" bIns="0" anchor="b">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r>
              <a:rPr lang="de-DE" altLang="en-US" sz="1200">
                <a:solidFill>
                  <a:prstClr val="white"/>
                </a:solidFill>
              </a:rPr>
              <a:t>www.solidcam.com</a:t>
            </a:r>
          </a:p>
        </p:txBody>
      </p:sp>
    </p:spTree>
    <p:extLst>
      <p:ext uri="{BB962C8B-B14F-4D97-AF65-F5344CB8AC3E}">
        <p14:creationId xmlns:p14="http://schemas.microsoft.com/office/powerpoint/2010/main" val="2966562486"/>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Lst>
  <p:txStyles>
    <p:titleStyle>
      <a:lvl1pPr algn="ctr" defTabSz="685783" rtl="0" eaLnBrk="1" fontAlgn="base" hangingPunct="1">
        <a:lnSpc>
          <a:spcPct val="90000"/>
        </a:lnSpc>
        <a:spcBef>
          <a:spcPct val="0"/>
        </a:spcBef>
        <a:spcAft>
          <a:spcPct val="0"/>
        </a:spcAft>
        <a:defRPr sz="2200" kern="1200">
          <a:solidFill>
            <a:schemeClr val="bg1"/>
          </a:solidFill>
          <a:latin typeface="+mj-lt"/>
          <a:ea typeface="+mj-ea"/>
          <a:cs typeface="+mj-cs"/>
        </a:defRPr>
      </a:lvl1pPr>
      <a:lvl2pPr algn="ctr" defTabSz="685783" rtl="0" eaLnBrk="1" fontAlgn="base" hangingPunct="1">
        <a:lnSpc>
          <a:spcPct val="90000"/>
        </a:lnSpc>
        <a:spcBef>
          <a:spcPct val="0"/>
        </a:spcBef>
        <a:spcAft>
          <a:spcPct val="0"/>
        </a:spcAft>
        <a:defRPr sz="2200">
          <a:solidFill>
            <a:schemeClr val="bg1"/>
          </a:solidFill>
          <a:latin typeface="Calibri" pitchFamily="34" charset="0"/>
        </a:defRPr>
      </a:lvl2pPr>
      <a:lvl3pPr algn="ctr" defTabSz="685783" rtl="0" eaLnBrk="1" fontAlgn="base" hangingPunct="1">
        <a:lnSpc>
          <a:spcPct val="90000"/>
        </a:lnSpc>
        <a:spcBef>
          <a:spcPct val="0"/>
        </a:spcBef>
        <a:spcAft>
          <a:spcPct val="0"/>
        </a:spcAft>
        <a:defRPr sz="2200">
          <a:solidFill>
            <a:schemeClr val="bg1"/>
          </a:solidFill>
          <a:latin typeface="Calibri" pitchFamily="34" charset="0"/>
        </a:defRPr>
      </a:lvl3pPr>
      <a:lvl4pPr algn="ctr" defTabSz="685783" rtl="0" eaLnBrk="1" fontAlgn="base" hangingPunct="1">
        <a:lnSpc>
          <a:spcPct val="90000"/>
        </a:lnSpc>
        <a:spcBef>
          <a:spcPct val="0"/>
        </a:spcBef>
        <a:spcAft>
          <a:spcPct val="0"/>
        </a:spcAft>
        <a:defRPr sz="2200">
          <a:solidFill>
            <a:schemeClr val="bg1"/>
          </a:solidFill>
          <a:latin typeface="Calibri" pitchFamily="34" charset="0"/>
        </a:defRPr>
      </a:lvl4pPr>
      <a:lvl5pPr algn="ctr" defTabSz="685783" rtl="0" eaLnBrk="1" fontAlgn="base" hangingPunct="1">
        <a:lnSpc>
          <a:spcPct val="90000"/>
        </a:lnSpc>
        <a:spcBef>
          <a:spcPct val="0"/>
        </a:spcBef>
        <a:spcAft>
          <a:spcPct val="0"/>
        </a:spcAft>
        <a:defRPr sz="2200">
          <a:solidFill>
            <a:schemeClr val="bg1"/>
          </a:solidFill>
          <a:latin typeface="Calibri" pitchFamily="34" charset="0"/>
        </a:defRPr>
      </a:lvl5pPr>
      <a:lvl6pPr marL="457189" algn="ctr" defTabSz="685783" rtl="0" eaLnBrk="1" fontAlgn="base" hangingPunct="1">
        <a:lnSpc>
          <a:spcPct val="90000"/>
        </a:lnSpc>
        <a:spcBef>
          <a:spcPct val="0"/>
        </a:spcBef>
        <a:spcAft>
          <a:spcPct val="0"/>
        </a:spcAft>
        <a:defRPr sz="2200">
          <a:solidFill>
            <a:schemeClr val="bg1"/>
          </a:solidFill>
          <a:latin typeface="Calibri" pitchFamily="34" charset="0"/>
        </a:defRPr>
      </a:lvl6pPr>
      <a:lvl7pPr marL="914378" algn="ctr" defTabSz="685783" rtl="0" eaLnBrk="1" fontAlgn="base" hangingPunct="1">
        <a:lnSpc>
          <a:spcPct val="90000"/>
        </a:lnSpc>
        <a:spcBef>
          <a:spcPct val="0"/>
        </a:spcBef>
        <a:spcAft>
          <a:spcPct val="0"/>
        </a:spcAft>
        <a:defRPr sz="2200">
          <a:solidFill>
            <a:schemeClr val="bg1"/>
          </a:solidFill>
          <a:latin typeface="Calibri" pitchFamily="34" charset="0"/>
        </a:defRPr>
      </a:lvl7pPr>
      <a:lvl8pPr marL="1371566" algn="ctr" defTabSz="685783" rtl="0" eaLnBrk="1" fontAlgn="base" hangingPunct="1">
        <a:lnSpc>
          <a:spcPct val="90000"/>
        </a:lnSpc>
        <a:spcBef>
          <a:spcPct val="0"/>
        </a:spcBef>
        <a:spcAft>
          <a:spcPct val="0"/>
        </a:spcAft>
        <a:defRPr sz="2200">
          <a:solidFill>
            <a:schemeClr val="bg1"/>
          </a:solidFill>
          <a:latin typeface="Calibri" pitchFamily="34" charset="0"/>
        </a:defRPr>
      </a:lvl8pPr>
      <a:lvl9pPr marL="1828754" algn="ctr" defTabSz="685783" rtl="0" eaLnBrk="1" fontAlgn="base" hangingPunct="1">
        <a:lnSpc>
          <a:spcPct val="90000"/>
        </a:lnSpc>
        <a:spcBef>
          <a:spcPct val="0"/>
        </a:spcBef>
        <a:spcAft>
          <a:spcPct val="0"/>
        </a:spcAft>
        <a:defRPr sz="2200">
          <a:solidFill>
            <a:schemeClr val="bg1"/>
          </a:solidFill>
          <a:latin typeface="Calibri" pitchFamily="34" charset="0"/>
        </a:defRPr>
      </a:lvl9pPr>
    </p:titleStyle>
    <p:bodyStyle>
      <a:lvl1pPr marL="171446" indent="-171446" algn="l" defTabSz="685783" rtl="0" eaLnBrk="1" fontAlgn="base" hangingPunct="1">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37" indent="-171446" algn="l" defTabSz="685783" rtl="0" eaLnBrk="1" fontAlgn="base" hangingPunct="1">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28" indent="-171446" algn="l" defTabSz="685783" rtl="0" eaLnBrk="1" fontAlgn="base" hangingPunct="1">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20" indent="-171446" algn="l" defTabSz="685783" rtl="0" eaLnBrk="1" fontAlgn="base" hangingPunct="1">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12" indent="-171446" algn="l" defTabSz="685783" rtl="0" eaLnBrk="1" fontAlgn="base" hangingPunct="1">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de-DE"/>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hteck 6">
            <a:extLst>
              <a:ext uri="{FF2B5EF4-FFF2-40B4-BE49-F238E27FC236}">
                <a16:creationId xmlns:a16="http://schemas.microsoft.com/office/drawing/2014/main" id="{F2A71C85-6A22-D02F-6232-58DC230B1D3E}"/>
              </a:ext>
            </a:extLst>
          </p:cNvPr>
          <p:cNvSpPr/>
          <p:nvPr/>
        </p:nvSpPr>
        <p:spPr>
          <a:xfrm>
            <a:off x="0" y="4703764"/>
            <a:ext cx="9144000" cy="439737"/>
          </a:xfrm>
          <a:custGeom>
            <a:avLst/>
            <a:gdLst>
              <a:gd name="connsiteX0" fmla="*/ 0 w 12192000"/>
              <a:gd name="connsiteY0" fmla="*/ 0 h 811369"/>
              <a:gd name="connsiteX1" fmla="*/ 12192000 w 12192000"/>
              <a:gd name="connsiteY1" fmla="*/ 0 h 811369"/>
              <a:gd name="connsiteX2" fmla="*/ 12192000 w 12192000"/>
              <a:gd name="connsiteY2" fmla="*/ 811369 h 811369"/>
              <a:gd name="connsiteX3" fmla="*/ 0 w 12192000"/>
              <a:gd name="connsiteY3" fmla="*/ 811369 h 811369"/>
              <a:gd name="connsiteX4" fmla="*/ 0 w 12192000"/>
              <a:gd name="connsiteY4" fmla="*/ 0 h 811369"/>
              <a:gd name="connsiteX0" fmla="*/ 12879 w 12192000"/>
              <a:gd name="connsiteY0" fmla="*/ 218941 h 811369"/>
              <a:gd name="connsiteX1" fmla="*/ 12192000 w 12192000"/>
              <a:gd name="connsiteY1" fmla="*/ 0 h 811369"/>
              <a:gd name="connsiteX2" fmla="*/ 12192000 w 12192000"/>
              <a:gd name="connsiteY2" fmla="*/ 811369 h 811369"/>
              <a:gd name="connsiteX3" fmla="*/ 0 w 12192000"/>
              <a:gd name="connsiteY3" fmla="*/ 811369 h 811369"/>
              <a:gd name="connsiteX4" fmla="*/ 12879 w 12192000"/>
              <a:gd name="connsiteY4" fmla="*/ 218941 h 811369"/>
              <a:gd name="connsiteX0" fmla="*/ 0 w 12192000"/>
              <a:gd name="connsiteY0" fmla="*/ 811369 h 811369"/>
              <a:gd name="connsiteX1" fmla="*/ 12192000 w 12192000"/>
              <a:gd name="connsiteY1" fmla="*/ 0 h 811369"/>
              <a:gd name="connsiteX2" fmla="*/ 12192000 w 12192000"/>
              <a:gd name="connsiteY2" fmla="*/ 811369 h 811369"/>
              <a:gd name="connsiteX3" fmla="*/ 0 w 12192000"/>
              <a:gd name="connsiteY3" fmla="*/ 811369 h 811369"/>
            </a:gdLst>
            <a:ahLst/>
            <a:cxnLst>
              <a:cxn ang="0">
                <a:pos x="connsiteX0" y="connsiteY0"/>
              </a:cxn>
              <a:cxn ang="0">
                <a:pos x="connsiteX1" y="connsiteY1"/>
              </a:cxn>
              <a:cxn ang="0">
                <a:pos x="connsiteX2" y="connsiteY2"/>
              </a:cxn>
              <a:cxn ang="0">
                <a:pos x="connsiteX3" y="connsiteY3"/>
              </a:cxn>
            </a:cxnLst>
            <a:rect l="l" t="t" r="r" b="b"/>
            <a:pathLst>
              <a:path w="12192000" h="811369">
                <a:moveTo>
                  <a:pt x="0" y="811369"/>
                </a:moveTo>
                <a:lnTo>
                  <a:pt x="12192000" y="0"/>
                </a:lnTo>
                <a:lnTo>
                  <a:pt x="12192000" y="811369"/>
                </a:lnTo>
                <a:lnTo>
                  <a:pt x="0" y="811369"/>
                </a:lnTo>
                <a:close/>
              </a:path>
            </a:pathLst>
          </a:custGeom>
          <a:solidFill>
            <a:srgbClr val="AB0F1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de-DE" sz="1050">
              <a:solidFill>
                <a:prstClr val="white"/>
              </a:solidFill>
            </a:endParaRPr>
          </a:p>
        </p:txBody>
      </p:sp>
      <p:sp>
        <p:nvSpPr>
          <p:cNvPr id="8" name="Rechteck 7">
            <a:extLst>
              <a:ext uri="{FF2B5EF4-FFF2-40B4-BE49-F238E27FC236}">
                <a16:creationId xmlns:a16="http://schemas.microsoft.com/office/drawing/2014/main" id="{C3DB6EAC-35E6-B893-2D3D-42D088B81308}"/>
              </a:ext>
            </a:extLst>
          </p:cNvPr>
          <p:cNvSpPr/>
          <p:nvPr/>
        </p:nvSpPr>
        <p:spPr>
          <a:xfrm>
            <a:off x="0" y="0"/>
            <a:ext cx="9144000" cy="60325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de-DE" sz="1050">
              <a:solidFill>
                <a:prstClr val="white"/>
              </a:solidFill>
            </a:endParaRPr>
          </a:p>
        </p:txBody>
      </p:sp>
      <p:sp>
        <p:nvSpPr>
          <p:cNvPr id="9" name="Rechteck 6">
            <a:extLst>
              <a:ext uri="{FF2B5EF4-FFF2-40B4-BE49-F238E27FC236}">
                <a16:creationId xmlns:a16="http://schemas.microsoft.com/office/drawing/2014/main" id="{4E2C2766-64BE-C949-BF15-84636B9282E4}"/>
              </a:ext>
            </a:extLst>
          </p:cNvPr>
          <p:cNvSpPr/>
          <p:nvPr/>
        </p:nvSpPr>
        <p:spPr>
          <a:xfrm>
            <a:off x="-265112" y="417514"/>
            <a:ext cx="9409113" cy="185737"/>
          </a:xfrm>
          <a:custGeom>
            <a:avLst/>
            <a:gdLst>
              <a:gd name="connsiteX0" fmla="*/ 0 w 12192000"/>
              <a:gd name="connsiteY0" fmla="*/ 0 h 811369"/>
              <a:gd name="connsiteX1" fmla="*/ 12192000 w 12192000"/>
              <a:gd name="connsiteY1" fmla="*/ 0 h 811369"/>
              <a:gd name="connsiteX2" fmla="*/ 12192000 w 12192000"/>
              <a:gd name="connsiteY2" fmla="*/ 811369 h 811369"/>
              <a:gd name="connsiteX3" fmla="*/ 0 w 12192000"/>
              <a:gd name="connsiteY3" fmla="*/ 811369 h 811369"/>
              <a:gd name="connsiteX4" fmla="*/ 0 w 12192000"/>
              <a:gd name="connsiteY4" fmla="*/ 0 h 811369"/>
              <a:gd name="connsiteX0" fmla="*/ 12879 w 12192000"/>
              <a:gd name="connsiteY0" fmla="*/ 218941 h 811369"/>
              <a:gd name="connsiteX1" fmla="*/ 12192000 w 12192000"/>
              <a:gd name="connsiteY1" fmla="*/ 0 h 811369"/>
              <a:gd name="connsiteX2" fmla="*/ 12192000 w 12192000"/>
              <a:gd name="connsiteY2" fmla="*/ 811369 h 811369"/>
              <a:gd name="connsiteX3" fmla="*/ 0 w 12192000"/>
              <a:gd name="connsiteY3" fmla="*/ 811369 h 811369"/>
              <a:gd name="connsiteX4" fmla="*/ 12879 w 12192000"/>
              <a:gd name="connsiteY4" fmla="*/ 218941 h 811369"/>
              <a:gd name="connsiteX0" fmla="*/ 0 w 12192000"/>
              <a:gd name="connsiteY0" fmla="*/ 811369 h 811369"/>
              <a:gd name="connsiteX1" fmla="*/ 12192000 w 12192000"/>
              <a:gd name="connsiteY1" fmla="*/ 0 h 811369"/>
              <a:gd name="connsiteX2" fmla="*/ 12192000 w 12192000"/>
              <a:gd name="connsiteY2" fmla="*/ 811369 h 811369"/>
              <a:gd name="connsiteX3" fmla="*/ 0 w 12192000"/>
              <a:gd name="connsiteY3" fmla="*/ 811369 h 811369"/>
            </a:gdLst>
            <a:ahLst/>
            <a:cxnLst>
              <a:cxn ang="0">
                <a:pos x="connsiteX0" y="connsiteY0"/>
              </a:cxn>
              <a:cxn ang="0">
                <a:pos x="connsiteX1" y="connsiteY1"/>
              </a:cxn>
              <a:cxn ang="0">
                <a:pos x="connsiteX2" y="connsiteY2"/>
              </a:cxn>
              <a:cxn ang="0">
                <a:pos x="connsiteX3" y="connsiteY3"/>
              </a:cxn>
            </a:cxnLst>
            <a:rect l="l" t="t" r="r" b="b"/>
            <a:pathLst>
              <a:path w="12192000" h="811369">
                <a:moveTo>
                  <a:pt x="0" y="811369"/>
                </a:moveTo>
                <a:lnTo>
                  <a:pt x="12192000" y="0"/>
                </a:lnTo>
                <a:lnTo>
                  <a:pt x="12192000" y="811369"/>
                </a:lnTo>
                <a:lnTo>
                  <a:pt x="0" y="811369"/>
                </a:lnTo>
                <a:close/>
              </a:path>
            </a:pathLst>
          </a:custGeom>
          <a:solidFill>
            <a:srgbClr val="AB0F1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de-DE" sz="1050">
              <a:solidFill>
                <a:prstClr val="white"/>
              </a:solidFill>
            </a:endParaRPr>
          </a:p>
        </p:txBody>
      </p:sp>
      <p:pic>
        <p:nvPicPr>
          <p:cNvPr id="3077" name="Grafik 9">
            <a:extLst>
              <a:ext uri="{FF2B5EF4-FFF2-40B4-BE49-F238E27FC236}">
                <a16:creationId xmlns:a16="http://schemas.microsoft.com/office/drawing/2014/main" id="{FC774D41-F1D2-BA8C-6CBE-D4A10A8D065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891463" y="4819651"/>
            <a:ext cx="1152525"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8" name="Grafik 10">
            <a:extLst>
              <a:ext uri="{FF2B5EF4-FFF2-40B4-BE49-F238E27FC236}">
                <a16:creationId xmlns:a16="http://schemas.microsoft.com/office/drawing/2014/main" id="{71AF63E8-F831-1EC7-5C2E-73B61E8CB35D}"/>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5726" y="4735514"/>
            <a:ext cx="1001713"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9" name="Titelplatzhalter 1">
            <a:extLst>
              <a:ext uri="{FF2B5EF4-FFF2-40B4-BE49-F238E27FC236}">
                <a16:creationId xmlns:a16="http://schemas.microsoft.com/office/drawing/2014/main" id="{D1B58EAD-80A5-B6C7-2504-E541F73A714F}"/>
              </a:ext>
            </a:extLst>
          </p:cNvPr>
          <p:cNvSpPr>
            <a:spLocks noGrp="1"/>
          </p:cNvSpPr>
          <p:nvPr>
            <p:ph type="title"/>
          </p:nvPr>
        </p:nvSpPr>
        <p:spPr bwMode="auto">
          <a:xfrm>
            <a:off x="269875" y="0"/>
            <a:ext cx="8605838"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lvl="0"/>
            <a:r>
              <a:rPr lang="de-DE" altLang="en-US"/>
              <a:t>Click to edit Title</a:t>
            </a:r>
          </a:p>
        </p:txBody>
      </p:sp>
      <p:sp>
        <p:nvSpPr>
          <p:cNvPr id="1032" name="Textfeld 11">
            <a:extLst>
              <a:ext uri="{FF2B5EF4-FFF2-40B4-BE49-F238E27FC236}">
                <a16:creationId xmlns:a16="http://schemas.microsoft.com/office/drawing/2014/main" id="{11FD3DB1-D5C2-8E98-9A27-B0F5E7BAFBFF}"/>
              </a:ext>
            </a:extLst>
          </p:cNvPr>
          <p:cNvSpPr txBox="1">
            <a:spLocks noChangeArrowheads="1"/>
          </p:cNvSpPr>
          <p:nvPr/>
        </p:nvSpPr>
        <p:spPr bwMode="auto">
          <a:xfrm>
            <a:off x="6172201" y="4895335"/>
            <a:ext cx="1519238" cy="184666"/>
          </a:xfrm>
          <a:prstGeom prst="rect">
            <a:avLst/>
          </a:prstGeom>
          <a:noFill/>
          <a:ln>
            <a:noFill/>
          </a:ln>
        </p:spPr>
        <p:txBody>
          <a:bodyPr lIns="0" tIns="0" rIns="0" bIns="0" anchor="b">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r>
              <a:rPr lang="de-DE" altLang="en-US" sz="1200">
                <a:solidFill>
                  <a:prstClr val="white"/>
                </a:solidFill>
              </a:rPr>
              <a:t>www.solidcam.com</a:t>
            </a:r>
          </a:p>
        </p:txBody>
      </p:sp>
    </p:spTree>
    <p:extLst>
      <p:ext uri="{BB962C8B-B14F-4D97-AF65-F5344CB8AC3E}">
        <p14:creationId xmlns:p14="http://schemas.microsoft.com/office/powerpoint/2010/main" val="1394723629"/>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Lst>
  <p:txStyles>
    <p:titleStyle>
      <a:lvl1pPr algn="ctr" defTabSz="685783" rtl="0" eaLnBrk="1" fontAlgn="base" hangingPunct="1">
        <a:lnSpc>
          <a:spcPct val="90000"/>
        </a:lnSpc>
        <a:spcBef>
          <a:spcPct val="0"/>
        </a:spcBef>
        <a:spcAft>
          <a:spcPct val="0"/>
        </a:spcAft>
        <a:defRPr sz="2200" kern="1200">
          <a:solidFill>
            <a:schemeClr val="bg1"/>
          </a:solidFill>
          <a:latin typeface="+mj-lt"/>
          <a:ea typeface="+mj-ea"/>
          <a:cs typeface="+mj-cs"/>
        </a:defRPr>
      </a:lvl1pPr>
      <a:lvl2pPr algn="ctr" defTabSz="685783" rtl="0" eaLnBrk="1" fontAlgn="base" hangingPunct="1">
        <a:lnSpc>
          <a:spcPct val="90000"/>
        </a:lnSpc>
        <a:spcBef>
          <a:spcPct val="0"/>
        </a:spcBef>
        <a:spcAft>
          <a:spcPct val="0"/>
        </a:spcAft>
        <a:defRPr sz="2200">
          <a:solidFill>
            <a:schemeClr val="bg1"/>
          </a:solidFill>
          <a:latin typeface="Calibri" pitchFamily="34" charset="0"/>
        </a:defRPr>
      </a:lvl2pPr>
      <a:lvl3pPr algn="ctr" defTabSz="685783" rtl="0" eaLnBrk="1" fontAlgn="base" hangingPunct="1">
        <a:lnSpc>
          <a:spcPct val="90000"/>
        </a:lnSpc>
        <a:spcBef>
          <a:spcPct val="0"/>
        </a:spcBef>
        <a:spcAft>
          <a:spcPct val="0"/>
        </a:spcAft>
        <a:defRPr sz="2200">
          <a:solidFill>
            <a:schemeClr val="bg1"/>
          </a:solidFill>
          <a:latin typeface="Calibri" pitchFamily="34" charset="0"/>
        </a:defRPr>
      </a:lvl3pPr>
      <a:lvl4pPr algn="ctr" defTabSz="685783" rtl="0" eaLnBrk="1" fontAlgn="base" hangingPunct="1">
        <a:lnSpc>
          <a:spcPct val="90000"/>
        </a:lnSpc>
        <a:spcBef>
          <a:spcPct val="0"/>
        </a:spcBef>
        <a:spcAft>
          <a:spcPct val="0"/>
        </a:spcAft>
        <a:defRPr sz="2200">
          <a:solidFill>
            <a:schemeClr val="bg1"/>
          </a:solidFill>
          <a:latin typeface="Calibri" pitchFamily="34" charset="0"/>
        </a:defRPr>
      </a:lvl4pPr>
      <a:lvl5pPr algn="ctr" defTabSz="685783" rtl="0" eaLnBrk="1" fontAlgn="base" hangingPunct="1">
        <a:lnSpc>
          <a:spcPct val="90000"/>
        </a:lnSpc>
        <a:spcBef>
          <a:spcPct val="0"/>
        </a:spcBef>
        <a:spcAft>
          <a:spcPct val="0"/>
        </a:spcAft>
        <a:defRPr sz="2200">
          <a:solidFill>
            <a:schemeClr val="bg1"/>
          </a:solidFill>
          <a:latin typeface="Calibri" pitchFamily="34" charset="0"/>
        </a:defRPr>
      </a:lvl5pPr>
      <a:lvl6pPr marL="457189" algn="ctr" defTabSz="685783" rtl="0" eaLnBrk="1" fontAlgn="base" hangingPunct="1">
        <a:lnSpc>
          <a:spcPct val="90000"/>
        </a:lnSpc>
        <a:spcBef>
          <a:spcPct val="0"/>
        </a:spcBef>
        <a:spcAft>
          <a:spcPct val="0"/>
        </a:spcAft>
        <a:defRPr sz="2200">
          <a:solidFill>
            <a:schemeClr val="bg1"/>
          </a:solidFill>
          <a:latin typeface="Calibri" pitchFamily="34" charset="0"/>
        </a:defRPr>
      </a:lvl6pPr>
      <a:lvl7pPr marL="914378" algn="ctr" defTabSz="685783" rtl="0" eaLnBrk="1" fontAlgn="base" hangingPunct="1">
        <a:lnSpc>
          <a:spcPct val="90000"/>
        </a:lnSpc>
        <a:spcBef>
          <a:spcPct val="0"/>
        </a:spcBef>
        <a:spcAft>
          <a:spcPct val="0"/>
        </a:spcAft>
        <a:defRPr sz="2200">
          <a:solidFill>
            <a:schemeClr val="bg1"/>
          </a:solidFill>
          <a:latin typeface="Calibri" pitchFamily="34" charset="0"/>
        </a:defRPr>
      </a:lvl7pPr>
      <a:lvl8pPr marL="1371566" algn="ctr" defTabSz="685783" rtl="0" eaLnBrk="1" fontAlgn="base" hangingPunct="1">
        <a:lnSpc>
          <a:spcPct val="90000"/>
        </a:lnSpc>
        <a:spcBef>
          <a:spcPct val="0"/>
        </a:spcBef>
        <a:spcAft>
          <a:spcPct val="0"/>
        </a:spcAft>
        <a:defRPr sz="2200">
          <a:solidFill>
            <a:schemeClr val="bg1"/>
          </a:solidFill>
          <a:latin typeface="Calibri" pitchFamily="34" charset="0"/>
        </a:defRPr>
      </a:lvl8pPr>
      <a:lvl9pPr marL="1828754" algn="ctr" defTabSz="685783" rtl="0" eaLnBrk="1" fontAlgn="base" hangingPunct="1">
        <a:lnSpc>
          <a:spcPct val="90000"/>
        </a:lnSpc>
        <a:spcBef>
          <a:spcPct val="0"/>
        </a:spcBef>
        <a:spcAft>
          <a:spcPct val="0"/>
        </a:spcAft>
        <a:defRPr sz="2200">
          <a:solidFill>
            <a:schemeClr val="bg1"/>
          </a:solidFill>
          <a:latin typeface="Calibri" pitchFamily="34" charset="0"/>
        </a:defRPr>
      </a:lvl9pPr>
    </p:titleStyle>
    <p:bodyStyle>
      <a:lvl1pPr marL="171446" indent="-171446" algn="l" defTabSz="685783" rtl="0" eaLnBrk="1" fontAlgn="base" hangingPunct="1">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37" indent="-171446" algn="l" defTabSz="685783" rtl="0" eaLnBrk="1" fontAlgn="base" hangingPunct="1">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28" indent="-171446" algn="l" defTabSz="685783" rtl="0" eaLnBrk="1" fontAlgn="base" hangingPunct="1">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20" indent="-171446" algn="l" defTabSz="685783" rtl="0" eaLnBrk="1" fontAlgn="base" hangingPunct="1">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12" indent="-171446" algn="l" defTabSz="685783" rtl="0" eaLnBrk="1" fontAlgn="base" hangingPunct="1">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de-DE"/>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hteck 6">
            <a:extLst>
              <a:ext uri="{FF2B5EF4-FFF2-40B4-BE49-F238E27FC236}">
                <a16:creationId xmlns:a16="http://schemas.microsoft.com/office/drawing/2014/main" id="{A6C4EBBB-AC74-21B1-D643-EBC48AC39FE3}"/>
              </a:ext>
            </a:extLst>
          </p:cNvPr>
          <p:cNvSpPr/>
          <p:nvPr/>
        </p:nvSpPr>
        <p:spPr>
          <a:xfrm>
            <a:off x="0" y="4703764"/>
            <a:ext cx="9144000" cy="439737"/>
          </a:xfrm>
          <a:custGeom>
            <a:avLst/>
            <a:gdLst>
              <a:gd name="connsiteX0" fmla="*/ 0 w 12192000"/>
              <a:gd name="connsiteY0" fmla="*/ 0 h 811369"/>
              <a:gd name="connsiteX1" fmla="*/ 12192000 w 12192000"/>
              <a:gd name="connsiteY1" fmla="*/ 0 h 811369"/>
              <a:gd name="connsiteX2" fmla="*/ 12192000 w 12192000"/>
              <a:gd name="connsiteY2" fmla="*/ 811369 h 811369"/>
              <a:gd name="connsiteX3" fmla="*/ 0 w 12192000"/>
              <a:gd name="connsiteY3" fmla="*/ 811369 h 811369"/>
              <a:gd name="connsiteX4" fmla="*/ 0 w 12192000"/>
              <a:gd name="connsiteY4" fmla="*/ 0 h 811369"/>
              <a:gd name="connsiteX0" fmla="*/ 12879 w 12192000"/>
              <a:gd name="connsiteY0" fmla="*/ 218941 h 811369"/>
              <a:gd name="connsiteX1" fmla="*/ 12192000 w 12192000"/>
              <a:gd name="connsiteY1" fmla="*/ 0 h 811369"/>
              <a:gd name="connsiteX2" fmla="*/ 12192000 w 12192000"/>
              <a:gd name="connsiteY2" fmla="*/ 811369 h 811369"/>
              <a:gd name="connsiteX3" fmla="*/ 0 w 12192000"/>
              <a:gd name="connsiteY3" fmla="*/ 811369 h 811369"/>
              <a:gd name="connsiteX4" fmla="*/ 12879 w 12192000"/>
              <a:gd name="connsiteY4" fmla="*/ 218941 h 811369"/>
              <a:gd name="connsiteX0" fmla="*/ 0 w 12192000"/>
              <a:gd name="connsiteY0" fmla="*/ 811369 h 811369"/>
              <a:gd name="connsiteX1" fmla="*/ 12192000 w 12192000"/>
              <a:gd name="connsiteY1" fmla="*/ 0 h 811369"/>
              <a:gd name="connsiteX2" fmla="*/ 12192000 w 12192000"/>
              <a:gd name="connsiteY2" fmla="*/ 811369 h 811369"/>
              <a:gd name="connsiteX3" fmla="*/ 0 w 12192000"/>
              <a:gd name="connsiteY3" fmla="*/ 811369 h 811369"/>
            </a:gdLst>
            <a:ahLst/>
            <a:cxnLst>
              <a:cxn ang="0">
                <a:pos x="connsiteX0" y="connsiteY0"/>
              </a:cxn>
              <a:cxn ang="0">
                <a:pos x="connsiteX1" y="connsiteY1"/>
              </a:cxn>
              <a:cxn ang="0">
                <a:pos x="connsiteX2" y="connsiteY2"/>
              </a:cxn>
              <a:cxn ang="0">
                <a:pos x="connsiteX3" y="connsiteY3"/>
              </a:cxn>
            </a:cxnLst>
            <a:rect l="l" t="t" r="r" b="b"/>
            <a:pathLst>
              <a:path w="12192000" h="811369">
                <a:moveTo>
                  <a:pt x="0" y="811369"/>
                </a:moveTo>
                <a:lnTo>
                  <a:pt x="12192000" y="0"/>
                </a:lnTo>
                <a:lnTo>
                  <a:pt x="12192000" y="811369"/>
                </a:lnTo>
                <a:lnTo>
                  <a:pt x="0" y="811369"/>
                </a:lnTo>
                <a:close/>
              </a:path>
            </a:pathLst>
          </a:custGeom>
          <a:solidFill>
            <a:srgbClr val="AB0F1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de-DE" sz="1050">
              <a:solidFill>
                <a:prstClr val="white"/>
              </a:solidFill>
            </a:endParaRPr>
          </a:p>
        </p:txBody>
      </p:sp>
      <p:sp>
        <p:nvSpPr>
          <p:cNvPr id="8" name="Rechteck 7">
            <a:extLst>
              <a:ext uri="{FF2B5EF4-FFF2-40B4-BE49-F238E27FC236}">
                <a16:creationId xmlns:a16="http://schemas.microsoft.com/office/drawing/2014/main" id="{F39B4AE6-20F0-BFCF-35CE-6DBCD9C62ADC}"/>
              </a:ext>
            </a:extLst>
          </p:cNvPr>
          <p:cNvSpPr/>
          <p:nvPr/>
        </p:nvSpPr>
        <p:spPr>
          <a:xfrm>
            <a:off x="0" y="0"/>
            <a:ext cx="9144000" cy="60325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de-DE" sz="1050">
              <a:solidFill>
                <a:prstClr val="white"/>
              </a:solidFill>
            </a:endParaRPr>
          </a:p>
        </p:txBody>
      </p:sp>
      <p:sp>
        <p:nvSpPr>
          <p:cNvPr id="9" name="Rechteck 6">
            <a:extLst>
              <a:ext uri="{FF2B5EF4-FFF2-40B4-BE49-F238E27FC236}">
                <a16:creationId xmlns:a16="http://schemas.microsoft.com/office/drawing/2014/main" id="{EDF2D321-E509-E2E1-D7DB-877B85037764}"/>
              </a:ext>
            </a:extLst>
          </p:cNvPr>
          <p:cNvSpPr/>
          <p:nvPr/>
        </p:nvSpPr>
        <p:spPr>
          <a:xfrm>
            <a:off x="-265112" y="417514"/>
            <a:ext cx="9409113" cy="185737"/>
          </a:xfrm>
          <a:custGeom>
            <a:avLst/>
            <a:gdLst>
              <a:gd name="connsiteX0" fmla="*/ 0 w 12192000"/>
              <a:gd name="connsiteY0" fmla="*/ 0 h 811369"/>
              <a:gd name="connsiteX1" fmla="*/ 12192000 w 12192000"/>
              <a:gd name="connsiteY1" fmla="*/ 0 h 811369"/>
              <a:gd name="connsiteX2" fmla="*/ 12192000 w 12192000"/>
              <a:gd name="connsiteY2" fmla="*/ 811369 h 811369"/>
              <a:gd name="connsiteX3" fmla="*/ 0 w 12192000"/>
              <a:gd name="connsiteY3" fmla="*/ 811369 h 811369"/>
              <a:gd name="connsiteX4" fmla="*/ 0 w 12192000"/>
              <a:gd name="connsiteY4" fmla="*/ 0 h 811369"/>
              <a:gd name="connsiteX0" fmla="*/ 12879 w 12192000"/>
              <a:gd name="connsiteY0" fmla="*/ 218941 h 811369"/>
              <a:gd name="connsiteX1" fmla="*/ 12192000 w 12192000"/>
              <a:gd name="connsiteY1" fmla="*/ 0 h 811369"/>
              <a:gd name="connsiteX2" fmla="*/ 12192000 w 12192000"/>
              <a:gd name="connsiteY2" fmla="*/ 811369 h 811369"/>
              <a:gd name="connsiteX3" fmla="*/ 0 w 12192000"/>
              <a:gd name="connsiteY3" fmla="*/ 811369 h 811369"/>
              <a:gd name="connsiteX4" fmla="*/ 12879 w 12192000"/>
              <a:gd name="connsiteY4" fmla="*/ 218941 h 811369"/>
              <a:gd name="connsiteX0" fmla="*/ 0 w 12192000"/>
              <a:gd name="connsiteY0" fmla="*/ 811369 h 811369"/>
              <a:gd name="connsiteX1" fmla="*/ 12192000 w 12192000"/>
              <a:gd name="connsiteY1" fmla="*/ 0 h 811369"/>
              <a:gd name="connsiteX2" fmla="*/ 12192000 w 12192000"/>
              <a:gd name="connsiteY2" fmla="*/ 811369 h 811369"/>
              <a:gd name="connsiteX3" fmla="*/ 0 w 12192000"/>
              <a:gd name="connsiteY3" fmla="*/ 811369 h 811369"/>
            </a:gdLst>
            <a:ahLst/>
            <a:cxnLst>
              <a:cxn ang="0">
                <a:pos x="connsiteX0" y="connsiteY0"/>
              </a:cxn>
              <a:cxn ang="0">
                <a:pos x="connsiteX1" y="connsiteY1"/>
              </a:cxn>
              <a:cxn ang="0">
                <a:pos x="connsiteX2" y="connsiteY2"/>
              </a:cxn>
              <a:cxn ang="0">
                <a:pos x="connsiteX3" y="connsiteY3"/>
              </a:cxn>
            </a:cxnLst>
            <a:rect l="l" t="t" r="r" b="b"/>
            <a:pathLst>
              <a:path w="12192000" h="811369">
                <a:moveTo>
                  <a:pt x="0" y="811369"/>
                </a:moveTo>
                <a:lnTo>
                  <a:pt x="12192000" y="0"/>
                </a:lnTo>
                <a:lnTo>
                  <a:pt x="12192000" y="811369"/>
                </a:lnTo>
                <a:lnTo>
                  <a:pt x="0" y="811369"/>
                </a:lnTo>
                <a:close/>
              </a:path>
            </a:pathLst>
          </a:custGeom>
          <a:solidFill>
            <a:srgbClr val="AB0F1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de-DE" sz="1050">
              <a:solidFill>
                <a:prstClr val="white"/>
              </a:solidFill>
            </a:endParaRPr>
          </a:p>
        </p:txBody>
      </p:sp>
      <p:pic>
        <p:nvPicPr>
          <p:cNvPr id="4101" name="Grafik 9">
            <a:extLst>
              <a:ext uri="{FF2B5EF4-FFF2-40B4-BE49-F238E27FC236}">
                <a16:creationId xmlns:a16="http://schemas.microsoft.com/office/drawing/2014/main" id="{7C4082AE-4243-9A64-C3A7-5238FDB33EB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891463" y="4819651"/>
            <a:ext cx="1152525"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2" name="Grafik 10">
            <a:extLst>
              <a:ext uri="{FF2B5EF4-FFF2-40B4-BE49-F238E27FC236}">
                <a16:creationId xmlns:a16="http://schemas.microsoft.com/office/drawing/2014/main" id="{E71EAC4D-C378-C660-420F-E0F1746CF941}"/>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5726" y="4735514"/>
            <a:ext cx="1001713"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3" name="Titelplatzhalter 1">
            <a:extLst>
              <a:ext uri="{FF2B5EF4-FFF2-40B4-BE49-F238E27FC236}">
                <a16:creationId xmlns:a16="http://schemas.microsoft.com/office/drawing/2014/main" id="{3F0D04C2-252B-7D91-B12E-E1701010D495}"/>
              </a:ext>
            </a:extLst>
          </p:cNvPr>
          <p:cNvSpPr>
            <a:spLocks noGrp="1"/>
          </p:cNvSpPr>
          <p:nvPr>
            <p:ph type="title"/>
          </p:nvPr>
        </p:nvSpPr>
        <p:spPr bwMode="auto">
          <a:xfrm>
            <a:off x="269875" y="0"/>
            <a:ext cx="8605838"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lvl="0"/>
            <a:r>
              <a:rPr lang="de-DE" altLang="en-US"/>
              <a:t>Click to edit Title</a:t>
            </a:r>
          </a:p>
        </p:txBody>
      </p:sp>
      <p:sp>
        <p:nvSpPr>
          <p:cNvPr id="1032" name="Textfeld 11">
            <a:extLst>
              <a:ext uri="{FF2B5EF4-FFF2-40B4-BE49-F238E27FC236}">
                <a16:creationId xmlns:a16="http://schemas.microsoft.com/office/drawing/2014/main" id="{4FA3E01A-E021-C4DB-D306-460702EA5823}"/>
              </a:ext>
            </a:extLst>
          </p:cNvPr>
          <p:cNvSpPr txBox="1">
            <a:spLocks noChangeArrowheads="1"/>
          </p:cNvSpPr>
          <p:nvPr/>
        </p:nvSpPr>
        <p:spPr bwMode="auto">
          <a:xfrm>
            <a:off x="6172201" y="4895335"/>
            <a:ext cx="1519238" cy="184666"/>
          </a:xfrm>
          <a:prstGeom prst="rect">
            <a:avLst/>
          </a:prstGeom>
          <a:noFill/>
          <a:ln>
            <a:noFill/>
          </a:ln>
        </p:spPr>
        <p:txBody>
          <a:bodyPr lIns="0" tIns="0" rIns="0" bIns="0" anchor="b">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r>
              <a:rPr lang="de-DE" altLang="en-US" sz="1200">
                <a:solidFill>
                  <a:prstClr val="white"/>
                </a:solidFill>
              </a:rPr>
              <a:t>www.solidcam.com</a:t>
            </a:r>
          </a:p>
        </p:txBody>
      </p:sp>
    </p:spTree>
    <p:extLst>
      <p:ext uri="{BB962C8B-B14F-4D97-AF65-F5344CB8AC3E}">
        <p14:creationId xmlns:p14="http://schemas.microsoft.com/office/powerpoint/2010/main" val="3859434992"/>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Lst>
  <p:txStyles>
    <p:titleStyle>
      <a:lvl1pPr algn="ctr" defTabSz="685783" rtl="0" eaLnBrk="1" fontAlgn="base" hangingPunct="1">
        <a:lnSpc>
          <a:spcPct val="90000"/>
        </a:lnSpc>
        <a:spcBef>
          <a:spcPct val="0"/>
        </a:spcBef>
        <a:spcAft>
          <a:spcPct val="0"/>
        </a:spcAft>
        <a:defRPr sz="2200" kern="1200">
          <a:solidFill>
            <a:schemeClr val="bg1"/>
          </a:solidFill>
          <a:latin typeface="+mj-lt"/>
          <a:ea typeface="+mj-ea"/>
          <a:cs typeface="+mj-cs"/>
        </a:defRPr>
      </a:lvl1pPr>
      <a:lvl2pPr algn="ctr" defTabSz="685783" rtl="0" eaLnBrk="1" fontAlgn="base" hangingPunct="1">
        <a:lnSpc>
          <a:spcPct val="90000"/>
        </a:lnSpc>
        <a:spcBef>
          <a:spcPct val="0"/>
        </a:spcBef>
        <a:spcAft>
          <a:spcPct val="0"/>
        </a:spcAft>
        <a:defRPr sz="2200">
          <a:solidFill>
            <a:schemeClr val="bg1"/>
          </a:solidFill>
          <a:latin typeface="Calibri" pitchFamily="34" charset="0"/>
        </a:defRPr>
      </a:lvl2pPr>
      <a:lvl3pPr algn="ctr" defTabSz="685783" rtl="0" eaLnBrk="1" fontAlgn="base" hangingPunct="1">
        <a:lnSpc>
          <a:spcPct val="90000"/>
        </a:lnSpc>
        <a:spcBef>
          <a:spcPct val="0"/>
        </a:spcBef>
        <a:spcAft>
          <a:spcPct val="0"/>
        </a:spcAft>
        <a:defRPr sz="2200">
          <a:solidFill>
            <a:schemeClr val="bg1"/>
          </a:solidFill>
          <a:latin typeface="Calibri" pitchFamily="34" charset="0"/>
        </a:defRPr>
      </a:lvl3pPr>
      <a:lvl4pPr algn="ctr" defTabSz="685783" rtl="0" eaLnBrk="1" fontAlgn="base" hangingPunct="1">
        <a:lnSpc>
          <a:spcPct val="90000"/>
        </a:lnSpc>
        <a:spcBef>
          <a:spcPct val="0"/>
        </a:spcBef>
        <a:spcAft>
          <a:spcPct val="0"/>
        </a:spcAft>
        <a:defRPr sz="2200">
          <a:solidFill>
            <a:schemeClr val="bg1"/>
          </a:solidFill>
          <a:latin typeface="Calibri" pitchFamily="34" charset="0"/>
        </a:defRPr>
      </a:lvl4pPr>
      <a:lvl5pPr algn="ctr" defTabSz="685783" rtl="0" eaLnBrk="1" fontAlgn="base" hangingPunct="1">
        <a:lnSpc>
          <a:spcPct val="90000"/>
        </a:lnSpc>
        <a:spcBef>
          <a:spcPct val="0"/>
        </a:spcBef>
        <a:spcAft>
          <a:spcPct val="0"/>
        </a:spcAft>
        <a:defRPr sz="2200">
          <a:solidFill>
            <a:schemeClr val="bg1"/>
          </a:solidFill>
          <a:latin typeface="Calibri" pitchFamily="34" charset="0"/>
        </a:defRPr>
      </a:lvl5pPr>
      <a:lvl6pPr marL="457189" algn="ctr" defTabSz="685783" rtl="0" eaLnBrk="1" fontAlgn="base" hangingPunct="1">
        <a:lnSpc>
          <a:spcPct val="90000"/>
        </a:lnSpc>
        <a:spcBef>
          <a:spcPct val="0"/>
        </a:spcBef>
        <a:spcAft>
          <a:spcPct val="0"/>
        </a:spcAft>
        <a:defRPr sz="2200">
          <a:solidFill>
            <a:schemeClr val="bg1"/>
          </a:solidFill>
          <a:latin typeface="Calibri" pitchFamily="34" charset="0"/>
        </a:defRPr>
      </a:lvl6pPr>
      <a:lvl7pPr marL="914378" algn="ctr" defTabSz="685783" rtl="0" eaLnBrk="1" fontAlgn="base" hangingPunct="1">
        <a:lnSpc>
          <a:spcPct val="90000"/>
        </a:lnSpc>
        <a:spcBef>
          <a:spcPct val="0"/>
        </a:spcBef>
        <a:spcAft>
          <a:spcPct val="0"/>
        </a:spcAft>
        <a:defRPr sz="2200">
          <a:solidFill>
            <a:schemeClr val="bg1"/>
          </a:solidFill>
          <a:latin typeface="Calibri" pitchFamily="34" charset="0"/>
        </a:defRPr>
      </a:lvl7pPr>
      <a:lvl8pPr marL="1371566" algn="ctr" defTabSz="685783" rtl="0" eaLnBrk="1" fontAlgn="base" hangingPunct="1">
        <a:lnSpc>
          <a:spcPct val="90000"/>
        </a:lnSpc>
        <a:spcBef>
          <a:spcPct val="0"/>
        </a:spcBef>
        <a:spcAft>
          <a:spcPct val="0"/>
        </a:spcAft>
        <a:defRPr sz="2200">
          <a:solidFill>
            <a:schemeClr val="bg1"/>
          </a:solidFill>
          <a:latin typeface="Calibri" pitchFamily="34" charset="0"/>
        </a:defRPr>
      </a:lvl8pPr>
      <a:lvl9pPr marL="1828754" algn="ctr" defTabSz="685783" rtl="0" eaLnBrk="1" fontAlgn="base" hangingPunct="1">
        <a:lnSpc>
          <a:spcPct val="90000"/>
        </a:lnSpc>
        <a:spcBef>
          <a:spcPct val="0"/>
        </a:spcBef>
        <a:spcAft>
          <a:spcPct val="0"/>
        </a:spcAft>
        <a:defRPr sz="2200">
          <a:solidFill>
            <a:schemeClr val="bg1"/>
          </a:solidFill>
          <a:latin typeface="Calibri" pitchFamily="34" charset="0"/>
        </a:defRPr>
      </a:lvl9pPr>
    </p:titleStyle>
    <p:bodyStyle>
      <a:lvl1pPr marL="171446" indent="-171446" algn="l" defTabSz="685783" rtl="0" eaLnBrk="1" fontAlgn="base" hangingPunct="1">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37" indent="-171446" algn="l" defTabSz="685783" rtl="0" eaLnBrk="1" fontAlgn="base" hangingPunct="1">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28" indent="-171446" algn="l" defTabSz="685783" rtl="0" eaLnBrk="1" fontAlgn="base" hangingPunct="1">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20" indent="-171446" algn="l" defTabSz="685783" rtl="0" eaLnBrk="1" fontAlgn="base" hangingPunct="1">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12" indent="-171446" algn="l" defTabSz="685783" rtl="0" eaLnBrk="1" fontAlgn="base" hangingPunct="1">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de-DE"/>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hteck 6">
            <a:extLst>
              <a:ext uri="{FF2B5EF4-FFF2-40B4-BE49-F238E27FC236}">
                <a16:creationId xmlns:a16="http://schemas.microsoft.com/office/drawing/2014/main" id="{E8F2D7B4-5E31-E6D2-58DB-3720CAA58DC0}"/>
              </a:ext>
            </a:extLst>
          </p:cNvPr>
          <p:cNvSpPr/>
          <p:nvPr/>
        </p:nvSpPr>
        <p:spPr>
          <a:xfrm>
            <a:off x="0" y="4703764"/>
            <a:ext cx="9144000" cy="439737"/>
          </a:xfrm>
          <a:custGeom>
            <a:avLst/>
            <a:gdLst>
              <a:gd name="connsiteX0" fmla="*/ 0 w 12192000"/>
              <a:gd name="connsiteY0" fmla="*/ 0 h 811369"/>
              <a:gd name="connsiteX1" fmla="*/ 12192000 w 12192000"/>
              <a:gd name="connsiteY1" fmla="*/ 0 h 811369"/>
              <a:gd name="connsiteX2" fmla="*/ 12192000 w 12192000"/>
              <a:gd name="connsiteY2" fmla="*/ 811369 h 811369"/>
              <a:gd name="connsiteX3" fmla="*/ 0 w 12192000"/>
              <a:gd name="connsiteY3" fmla="*/ 811369 h 811369"/>
              <a:gd name="connsiteX4" fmla="*/ 0 w 12192000"/>
              <a:gd name="connsiteY4" fmla="*/ 0 h 811369"/>
              <a:gd name="connsiteX0" fmla="*/ 12879 w 12192000"/>
              <a:gd name="connsiteY0" fmla="*/ 218941 h 811369"/>
              <a:gd name="connsiteX1" fmla="*/ 12192000 w 12192000"/>
              <a:gd name="connsiteY1" fmla="*/ 0 h 811369"/>
              <a:gd name="connsiteX2" fmla="*/ 12192000 w 12192000"/>
              <a:gd name="connsiteY2" fmla="*/ 811369 h 811369"/>
              <a:gd name="connsiteX3" fmla="*/ 0 w 12192000"/>
              <a:gd name="connsiteY3" fmla="*/ 811369 h 811369"/>
              <a:gd name="connsiteX4" fmla="*/ 12879 w 12192000"/>
              <a:gd name="connsiteY4" fmla="*/ 218941 h 811369"/>
              <a:gd name="connsiteX0" fmla="*/ 0 w 12192000"/>
              <a:gd name="connsiteY0" fmla="*/ 811369 h 811369"/>
              <a:gd name="connsiteX1" fmla="*/ 12192000 w 12192000"/>
              <a:gd name="connsiteY1" fmla="*/ 0 h 811369"/>
              <a:gd name="connsiteX2" fmla="*/ 12192000 w 12192000"/>
              <a:gd name="connsiteY2" fmla="*/ 811369 h 811369"/>
              <a:gd name="connsiteX3" fmla="*/ 0 w 12192000"/>
              <a:gd name="connsiteY3" fmla="*/ 811369 h 811369"/>
            </a:gdLst>
            <a:ahLst/>
            <a:cxnLst>
              <a:cxn ang="0">
                <a:pos x="connsiteX0" y="connsiteY0"/>
              </a:cxn>
              <a:cxn ang="0">
                <a:pos x="connsiteX1" y="connsiteY1"/>
              </a:cxn>
              <a:cxn ang="0">
                <a:pos x="connsiteX2" y="connsiteY2"/>
              </a:cxn>
              <a:cxn ang="0">
                <a:pos x="connsiteX3" y="connsiteY3"/>
              </a:cxn>
            </a:cxnLst>
            <a:rect l="l" t="t" r="r" b="b"/>
            <a:pathLst>
              <a:path w="12192000" h="811369">
                <a:moveTo>
                  <a:pt x="0" y="811369"/>
                </a:moveTo>
                <a:lnTo>
                  <a:pt x="12192000" y="0"/>
                </a:lnTo>
                <a:lnTo>
                  <a:pt x="12192000" y="811369"/>
                </a:lnTo>
                <a:lnTo>
                  <a:pt x="0" y="811369"/>
                </a:lnTo>
                <a:close/>
              </a:path>
            </a:pathLst>
          </a:custGeom>
          <a:solidFill>
            <a:srgbClr val="AB0F1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de-DE" sz="1050">
              <a:solidFill>
                <a:prstClr val="white"/>
              </a:solidFill>
            </a:endParaRPr>
          </a:p>
        </p:txBody>
      </p:sp>
      <p:sp>
        <p:nvSpPr>
          <p:cNvPr id="8" name="Rechteck 7">
            <a:extLst>
              <a:ext uri="{FF2B5EF4-FFF2-40B4-BE49-F238E27FC236}">
                <a16:creationId xmlns:a16="http://schemas.microsoft.com/office/drawing/2014/main" id="{DD0C0770-2B97-947E-EE1E-D54A379ACA73}"/>
              </a:ext>
            </a:extLst>
          </p:cNvPr>
          <p:cNvSpPr/>
          <p:nvPr/>
        </p:nvSpPr>
        <p:spPr>
          <a:xfrm>
            <a:off x="0" y="0"/>
            <a:ext cx="9144000" cy="60325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de-DE" sz="1050">
              <a:solidFill>
                <a:prstClr val="white"/>
              </a:solidFill>
            </a:endParaRPr>
          </a:p>
        </p:txBody>
      </p:sp>
      <p:sp>
        <p:nvSpPr>
          <p:cNvPr id="9" name="Rechteck 6">
            <a:extLst>
              <a:ext uri="{FF2B5EF4-FFF2-40B4-BE49-F238E27FC236}">
                <a16:creationId xmlns:a16="http://schemas.microsoft.com/office/drawing/2014/main" id="{8C319B48-5D83-924A-37CE-626505AC0DBF}"/>
              </a:ext>
            </a:extLst>
          </p:cNvPr>
          <p:cNvSpPr/>
          <p:nvPr/>
        </p:nvSpPr>
        <p:spPr>
          <a:xfrm>
            <a:off x="-265112" y="417514"/>
            <a:ext cx="9409113" cy="185737"/>
          </a:xfrm>
          <a:custGeom>
            <a:avLst/>
            <a:gdLst>
              <a:gd name="connsiteX0" fmla="*/ 0 w 12192000"/>
              <a:gd name="connsiteY0" fmla="*/ 0 h 811369"/>
              <a:gd name="connsiteX1" fmla="*/ 12192000 w 12192000"/>
              <a:gd name="connsiteY1" fmla="*/ 0 h 811369"/>
              <a:gd name="connsiteX2" fmla="*/ 12192000 w 12192000"/>
              <a:gd name="connsiteY2" fmla="*/ 811369 h 811369"/>
              <a:gd name="connsiteX3" fmla="*/ 0 w 12192000"/>
              <a:gd name="connsiteY3" fmla="*/ 811369 h 811369"/>
              <a:gd name="connsiteX4" fmla="*/ 0 w 12192000"/>
              <a:gd name="connsiteY4" fmla="*/ 0 h 811369"/>
              <a:gd name="connsiteX0" fmla="*/ 12879 w 12192000"/>
              <a:gd name="connsiteY0" fmla="*/ 218941 h 811369"/>
              <a:gd name="connsiteX1" fmla="*/ 12192000 w 12192000"/>
              <a:gd name="connsiteY1" fmla="*/ 0 h 811369"/>
              <a:gd name="connsiteX2" fmla="*/ 12192000 w 12192000"/>
              <a:gd name="connsiteY2" fmla="*/ 811369 h 811369"/>
              <a:gd name="connsiteX3" fmla="*/ 0 w 12192000"/>
              <a:gd name="connsiteY3" fmla="*/ 811369 h 811369"/>
              <a:gd name="connsiteX4" fmla="*/ 12879 w 12192000"/>
              <a:gd name="connsiteY4" fmla="*/ 218941 h 811369"/>
              <a:gd name="connsiteX0" fmla="*/ 0 w 12192000"/>
              <a:gd name="connsiteY0" fmla="*/ 811369 h 811369"/>
              <a:gd name="connsiteX1" fmla="*/ 12192000 w 12192000"/>
              <a:gd name="connsiteY1" fmla="*/ 0 h 811369"/>
              <a:gd name="connsiteX2" fmla="*/ 12192000 w 12192000"/>
              <a:gd name="connsiteY2" fmla="*/ 811369 h 811369"/>
              <a:gd name="connsiteX3" fmla="*/ 0 w 12192000"/>
              <a:gd name="connsiteY3" fmla="*/ 811369 h 811369"/>
            </a:gdLst>
            <a:ahLst/>
            <a:cxnLst>
              <a:cxn ang="0">
                <a:pos x="connsiteX0" y="connsiteY0"/>
              </a:cxn>
              <a:cxn ang="0">
                <a:pos x="connsiteX1" y="connsiteY1"/>
              </a:cxn>
              <a:cxn ang="0">
                <a:pos x="connsiteX2" y="connsiteY2"/>
              </a:cxn>
              <a:cxn ang="0">
                <a:pos x="connsiteX3" y="connsiteY3"/>
              </a:cxn>
            </a:cxnLst>
            <a:rect l="l" t="t" r="r" b="b"/>
            <a:pathLst>
              <a:path w="12192000" h="811369">
                <a:moveTo>
                  <a:pt x="0" y="811369"/>
                </a:moveTo>
                <a:lnTo>
                  <a:pt x="12192000" y="0"/>
                </a:lnTo>
                <a:lnTo>
                  <a:pt x="12192000" y="811369"/>
                </a:lnTo>
                <a:lnTo>
                  <a:pt x="0" y="811369"/>
                </a:lnTo>
                <a:close/>
              </a:path>
            </a:pathLst>
          </a:custGeom>
          <a:solidFill>
            <a:srgbClr val="AB0F1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de-DE" sz="1050">
              <a:solidFill>
                <a:prstClr val="white"/>
              </a:solidFill>
            </a:endParaRPr>
          </a:p>
        </p:txBody>
      </p:sp>
      <p:pic>
        <p:nvPicPr>
          <p:cNvPr id="5125" name="Grafik 9">
            <a:extLst>
              <a:ext uri="{FF2B5EF4-FFF2-40B4-BE49-F238E27FC236}">
                <a16:creationId xmlns:a16="http://schemas.microsoft.com/office/drawing/2014/main" id="{A0BDA396-B07B-8E27-DF73-B1707B225FB5}"/>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891463" y="4819651"/>
            <a:ext cx="1152525"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6" name="Grafik 10">
            <a:extLst>
              <a:ext uri="{FF2B5EF4-FFF2-40B4-BE49-F238E27FC236}">
                <a16:creationId xmlns:a16="http://schemas.microsoft.com/office/drawing/2014/main" id="{2FE5D7E6-05A6-5182-4193-AE9C4AE2179B}"/>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5726" y="4735514"/>
            <a:ext cx="1001713"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7" name="Titelplatzhalter 1">
            <a:extLst>
              <a:ext uri="{FF2B5EF4-FFF2-40B4-BE49-F238E27FC236}">
                <a16:creationId xmlns:a16="http://schemas.microsoft.com/office/drawing/2014/main" id="{509FCE36-60AD-DC0D-78EC-7E4FA5BF9552}"/>
              </a:ext>
            </a:extLst>
          </p:cNvPr>
          <p:cNvSpPr>
            <a:spLocks noGrp="1"/>
          </p:cNvSpPr>
          <p:nvPr>
            <p:ph type="title"/>
          </p:nvPr>
        </p:nvSpPr>
        <p:spPr bwMode="auto">
          <a:xfrm>
            <a:off x="269875" y="0"/>
            <a:ext cx="8605838"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lvl="0"/>
            <a:r>
              <a:rPr lang="de-DE" altLang="en-US"/>
              <a:t>Click to edit Title</a:t>
            </a:r>
          </a:p>
        </p:txBody>
      </p:sp>
      <p:sp>
        <p:nvSpPr>
          <p:cNvPr id="1032" name="Textfeld 11">
            <a:extLst>
              <a:ext uri="{FF2B5EF4-FFF2-40B4-BE49-F238E27FC236}">
                <a16:creationId xmlns:a16="http://schemas.microsoft.com/office/drawing/2014/main" id="{F1852540-5E72-78F3-4C5C-1FAA413DCE5B}"/>
              </a:ext>
            </a:extLst>
          </p:cNvPr>
          <p:cNvSpPr txBox="1">
            <a:spLocks noChangeArrowheads="1"/>
          </p:cNvSpPr>
          <p:nvPr/>
        </p:nvSpPr>
        <p:spPr bwMode="auto">
          <a:xfrm>
            <a:off x="6172201" y="4895335"/>
            <a:ext cx="1519238" cy="184666"/>
          </a:xfrm>
          <a:prstGeom prst="rect">
            <a:avLst/>
          </a:prstGeom>
          <a:noFill/>
          <a:ln>
            <a:noFill/>
          </a:ln>
        </p:spPr>
        <p:txBody>
          <a:bodyPr lIns="0" tIns="0" rIns="0" bIns="0" anchor="b">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r>
              <a:rPr lang="de-DE" altLang="en-US" sz="1200">
                <a:solidFill>
                  <a:prstClr val="white"/>
                </a:solidFill>
              </a:rPr>
              <a:t>www.solidcam.com</a:t>
            </a:r>
          </a:p>
        </p:txBody>
      </p:sp>
    </p:spTree>
    <p:extLst>
      <p:ext uri="{BB962C8B-B14F-4D97-AF65-F5344CB8AC3E}">
        <p14:creationId xmlns:p14="http://schemas.microsoft.com/office/powerpoint/2010/main" val="2559137286"/>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Lst>
  <p:txStyles>
    <p:titleStyle>
      <a:lvl1pPr algn="ctr" defTabSz="685783" rtl="0" eaLnBrk="1" fontAlgn="base" hangingPunct="1">
        <a:lnSpc>
          <a:spcPct val="90000"/>
        </a:lnSpc>
        <a:spcBef>
          <a:spcPct val="0"/>
        </a:spcBef>
        <a:spcAft>
          <a:spcPct val="0"/>
        </a:spcAft>
        <a:defRPr sz="2200" kern="1200">
          <a:solidFill>
            <a:schemeClr val="bg1"/>
          </a:solidFill>
          <a:latin typeface="+mj-lt"/>
          <a:ea typeface="+mj-ea"/>
          <a:cs typeface="+mj-cs"/>
        </a:defRPr>
      </a:lvl1pPr>
      <a:lvl2pPr algn="ctr" defTabSz="685783" rtl="0" eaLnBrk="1" fontAlgn="base" hangingPunct="1">
        <a:lnSpc>
          <a:spcPct val="90000"/>
        </a:lnSpc>
        <a:spcBef>
          <a:spcPct val="0"/>
        </a:spcBef>
        <a:spcAft>
          <a:spcPct val="0"/>
        </a:spcAft>
        <a:defRPr sz="2200">
          <a:solidFill>
            <a:schemeClr val="bg1"/>
          </a:solidFill>
          <a:latin typeface="Calibri" pitchFamily="34" charset="0"/>
        </a:defRPr>
      </a:lvl2pPr>
      <a:lvl3pPr algn="ctr" defTabSz="685783" rtl="0" eaLnBrk="1" fontAlgn="base" hangingPunct="1">
        <a:lnSpc>
          <a:spcPct val="90000"/>
        </a:lnSpc>
        <a:spcBef>
          <a:spcPct val="0"/>
        </a:spcBef>
        <a:spcAft>
          <a:spcPct val="0"/>
        </a:spcAft>
        <a:defRPr sz="2200">
          <a:solidFill>
            <a:schemeClr val="bg1"/>
          </a:solidFill>
          <a:latin typeface="Calibri" pitchFamily="34" charset="0"/>
        </a:defRPr>
      </a:lvl3pPr>
      <a:lvl4pPr algn="ctr" defTabSz="685783" rtl="0" eaLnBrk="1" fontAlgn="base" hangingPunct="1">
        <a:lnSpc>
          <a:spcPct val="90000"/>
        </a:lnSpc>
        <a:spcBef>
          <a:spcPct val="0"/>
        </a:spcBef>
        <a:spcAft>
          <a:spcPct val="0"/>
        </a:spcAft>
        <a:defRPr sz="2200">
          <a:solidFill>
            <a:schemeClr val="bg1"/>
          </a:solidFill>
          <a:latin typeface="Calibri" pitchFamily="34" charset="0"/>
        </a:defRPr>
      </a:lvl4pPr>
      <a:lvl5pPr algn="ctr" defTabSz="685783" rtl="0" eaLnBrk="1" fontAlgn="base" hangingPunct="1">
        <a:lnSpc>
          <a:spcPct val="90000"/>
        </a:lnSpc>
        <a:spcBef>
          <a:spcPct val="0"/>
        </a:spcBef>
        <a:spcAft>
          <a:spcPct val="0"/>
        </a:spcAft>
        <a:defRPr sz="2200">
          <a:solidFill>
            <a:schemeClr val="bg1"/>
          </a:solidFill>
          <a:latin typeface="Calibri" pitchFamily="34" charset="0"/>
        </a:defRPr>
      </a:lvl5pPr>
      <a:lvl6pPr marL="457189" algn="ctr" defTabSz="685783" rtl="0" eaLnBrk="1" fontAlgn="base" hangingPunct="1">
        <a:lnSpc>
          <a:spcPct val="90000"/>
        </a:lnSpc>
        <a:spcBef>
          <a:spcPct val="0"/>
        </a:spcBef>
        <a:spcAft>
          <a:spcPct val="0"/>
        </a:spcAft>
        <a:defRPr sz="2200">
          <a:solidFill>
            <a:schemeClr val="bg1"/>
          </a:solidFill>
          <a:latin typeface="Calibri" pitchFamily="34" charset="0"/>
        </a:defRPr>
      </a:lvl6pPr>
      <a:lvl7pPr marL="914378" algn="ctr" defTabSz="685783" rtl="0" eaLnBrk="1" fontAlgn="base" hangingPunct="1">
        <a:lnSpc>
          <a:spcPct val="90000"/>
        </a:lnSpc>
        <a:spcBef>
          <a:spcPct val="0"/>
        </a:spcBef>
        <a:spcAft>
          <a:spcPct val="0"/>
        </a:spcAft>
        <a:defRPr sz="2200">
          <a:solidFill>
            <a:schemeClr val="bg1"/>
          </a:solidFill>
          <a:latin typeface="Calibri" pitchFamily="34" charset="0"/>
        </a:defRPr>
      </a:lvl7pPr>
      <a:lvl8pPr marL="1371566" algn="ctr" defTabSz="685783" rtl="0" eaLnBrk="1" fontAlgn="base" hangingPunct="1">
        <a:lnSpc>
          <a:spcPct val="90000"/>
        </a:lnSpc>
        <a:spcBef>
          <a:spcPct val="0"/>
        </a:spcBef>
        <a:spcAft>
          <a:spcPct val="0"/>
        </a:spcAft>
        <a:defRPr sz="2200">
          <a:solidFill>
            <a:schemeClr val="bg1"/>
          </a:solidFill>
          <a:latin typeface="Calibri" pitchFamily="34" charset="0"/>
        </a:defRPr>
      </a:lvl8pPr>
      <a:lvl9pPr marL="1828754" algn="ctr" defTabSz="685783" rtl="0" eaLnBrk="1" fontAlgn="base" hangingPunct="1">
        <a:lnSpc>
          <a:spcPct val="90000"/>
        </a:lnSpc>
        <a:spcBef>
          <a:spcPct val="0"/>
        </a:spcBef>
        <a:spcAft>
          <a:spcPct val="0"/>
        </a:spcAft>
        <a:defRPr sz="2200">
          <a:solidFill>
            <a:schemeClr val="bg1"/>
          </a:solidFill>
          <a:latin typeface="Calibri" pitchFamily="34" charset="0"/>
        </a:defRPr>
      </a:lvl9pPr>
    </p:titleStyle>
    <p:bodyStyle>
      <a:lvl1pPr marL="171446" indent="-171446" algn="l" defTabSz="685783" rtl="0" eaLnBrk="1" fontAlgn="base" hangingPunct="1">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37" indent="-171446" algn="l" defTabSz="685783" rtl="0" eaLnBrk="1" fontAlgn="base" hangingPunct="1">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28" indent="-171446" algn="l" defTabSz="685783" rtl="0" eaLnBrk="1" fontAlgn="base" hangingPunct="1">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20" indent="-171446" algn="l" defTabSz="685783" rtl="0" eaLnBrk="1" fontAlgn="base" hangingPunct="1">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12" indent="-171446" algn="l" defTabSz="685783" rtl="0" eaLnBrk="1" fontAlgn="base" hangingPunct="1">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de-DE"/>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0"/>
          </a:schemeClr>
        </a:solidFill>
        <a:effectLst/>
      </p:bgPr>
    </p:bg>
    <p:spTree>
      <p:nvGrpSpPr>
        <p:cNvPr id="1" name=""/>
        <p:cNvGrpSpPr/>
        <p:nvPr/>
      </p:nvGrpSpPr>
      <p:grpSpPr>
        <a:xfrm>
          <a:off x="0" y="0"/>
          <a:ext cx="0" cy="0"/>
          <a:chOff x="0" y="0"/>
          <a:chExt cx="0" cy="0"/>
        </a:xfrm>
      </p:grpSpPr>
      <p:sp>
        <p:nvSpPr>
          <p:cNvPr id="2" name="Flowchart: Off-page Connector 1"/>
          <p:cNvSpPr/>
          <p:nvPr/>
        </p:nvSpPr>
        <p:spPr>
          <a:xfrm rot="16200000">
            <a:off x="94134" y="4644550"/>
            <a:ext cx="233216" cy="421484"/>
          </a:xfrm>
          <a:prstGeom prst="flowChartOffpageConnector">
            <a:avLst/>
          </a:prstGeom>
          <a:solidFill>
            <a:srgbClr val="B019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bwMode="gray">
          <a:xfrm>
            <a:off x="21437" y="4778348"/>
            <a:ext cx="304800" cy="153888"/>
          </a:xfrm>
          <a:prstGeom prst="rect">
            <a:avLst/>
          </a:prstGeom>
        </p:spPr>
        <p:txBody>
          <a:bodyPr vert="horz" wrap="square" lIns="0" tIns="0" rIns="0" bIns="0" rtlCol="0" anchor="ctr">
            <a:spAutoFit/>
          </a:bodyPr>
          <a:lstStyle/>
          <a:p>
            <a:pPr marL="0" algn="ctr" defTabSz="914400" rtl="0" eaLnBrk="1" latinLnBrk="0" hangingPunct="1"/>
            <a:fld id="{6C5AF65D-6854-49AF-ABC5-48B5BA0EA842}" type="slidenum">
              <a:rPr lang="en-US" sz="1000" b="0" i="0" kern="1200" smtClean="0">
                <a:solidFill>
                  <a:schemeClr val="bg1"/>
                </a:solidFill>
                <a:latin typeface="HP Simplified"/>
                <a:ea typeface="+mn-ea"/>
                <a:cs typeface="HP Simplified"/>
              </a:rPr>
              <a:pPr marL="0" algn="ctr" defTabSz="914400" rtl="0" eaLnBrk="1" latinLnBrk="0" hangingPunct="1"/>
              <a:t>‹#›</a:t>
            </a:fld>
            <a:endParaRPr lang="en-US" sz="1000" b="0" i="0" kern="1200" dirty="0">
              <a:solidFill>
                <a:schemeClr val="bg1"/>
              </a:solidFill>
              <a:latin typeface="HP Simplified"/>
              <a:ea typeface="+mn-ea"/>
              <a:cs typeface="HP Simplified"/>
            </a:endParaRPr>
          </a:p>
        </p:txBody>
      </p:sp>
      <p:sp>
        <p:nvSpPr>
          <p:cNvPr id="8" name="Rechteck 7">
            <a:extLst>
              <a:ext uri="{FF2B5EF4-FFF2-40B4-BE49-F238E27FC236}">
                <a16:creationId xmlns:a16="http://schemas.microsoft.com/office/drawing/2014/main" id="{3C32D600-0097-41AD-A462-3B348B4644F8}"/>
              </a:ext>
            </a:extLst>
          </p:cNvPr>
          <p:cNvSpPr/>
          <p:nvPr/>
        </p:nvSpPr>
        <p:spPr>
          <a:xfrm>
            <a:off x="8033458" y="4845970"/>
            <a:ext cx="997389" cy="246221"/>
          </a:xfrm>
          <a:prstGeom prst="rect">
            <a:avLst/>
          </a:prstGeom>
        </p:spPr>
        <p:txBody>
          <a:bodyPr wrap="none">
            <a:spAutoFit/>
          </a:bodyPr>
          <a:lstStyle/>
          <a:p>
            <a:r>
              <a:rPr lang="en-US" sz="1000" dirty="0">
                <a:solidFill>
                  <a:schemeClr val="tx1">
                    <a:lumMod val="50000"/>
                    <a:lumOff val="50000"/>
                  </a:schemeClr>
                </a:solidFill>
                <a:latin typeface="Roboto Medium" panose="02000000000000000000" pitchFamily="2" charset="0"/>
                <a:ea typeface="Roboto Medium" panose="02000000000000000000" pitchFamily="2" charset="0"/>
              </a:rPr>
              <a:t>solidcam.com</a:t>
            </a:r>
            <a:endParaRPr lang="de-DE" sz="1000" dirty="0">
              <a:solidFill>
                <a:schemeClr val="tx1">
                  <a:lumMod val="50000"/>
                  <a:lumOff val="50000"/>
                </a:schemeClr>
              </a:solidFill>
              <a:latin typeface="Roboto Medium" panose="02000000000000000000" pitchFamily="2" charset="0"/>
              <a:ea typeface="Roboto Medium" panose="02000000000000000000" pitchFamily="2" charset="0"/>
            </a:endParaRPr>
          </a:p>
        </p:txBody>
      </p:sp>
      <p:pic>
        <p:nvPicPr>
          <p:cNvPr id="12" name="Graphic 11">
            <a:extLst>
              <a:ext uri="{FF2B5EF4-FFF2-40B4-BE49-F238E27FC236}">
                <a16:creationId xmlns:a16="http://schemas.microsoft.com/office/drawing/2014/main" id="{C1A81354-4783-4220-96FF-FDA083B8E56E}"/>
              </a:ext>
            </a:extLst>
          </p:cNvPr>
          <p:cNvPicPr>
            <a:picLocks noChangeAspect="1"/>
          </p:cNvPicPr>
          <p:nvPr/>
        </p:nvPicPr>
        <p:blipFill>
          <a:blip r:embed="rId43" cstate="print">
            <a:extLst>
              <a:ext uri="{28A0092B-C50C-407E-A947-70E740481C1C}">
                <a14:useLocalDpi xmlns:a14="http://schemas.microsoft.com/office/drawing/2010/main" val="0"/>
              </a:ext>
              <a:ext uri="{96DAC541-7B7A-43D3-8B79-37D633B846F1}">
                <asvg:svgBlip xmlns:asvg="http://schemas.microsoft.com/office/drawing/2016/SVG/main" r:embed="rId44"/>
              </a:ext>
            </a:extLst>
          </a:blip>
          <a:stretch>
            <a:fillRect/>
          </a:stretch>
        </p:blipFill>
        <p:spPr>
          <a:xfrm>
            <a:off x="7917826" y="0"/>
            <a:ext cx="997574" cy="438150"/>
          </a:xfrm>
          <a:prstGeom prst="rect">
            <a:avLst/>
          </a:prstGeom>
        </p:spPr>
      </p:pic>
    </p:spTree>
    <p:extLst>
      <p:ext uri="{BB962C8B-B14F-4D97-AF65-F5344CB8AC3E}">
        <p14:creationId xmlns:p14="http://schemas.microsoft.com/office/powerpoint/2010/main" val="1819437965"/>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 id="2147483703" r:id="rId14"/>
    <p:sldLayoutId id="2147483704" r:id="rId15"/>
    <p:sldLayoutId id="2147483705" r:id="rId16"/>
    <p:sldLayoutId id="2147483706" r:id="rId17"/>
    <p:sldLayoutId id="2147483707" r:id="rId18"/>
    <p:sldLayoutId id="2147483708" r:id="rId19"/>
    <p:sldLayoutId id="2147483709" r:id="rId20"/>
    <p:sldLayoutId id="2147483710" r:id="rId21"/>
    <p:sldLayoutId id="2147483711" r:id="rId22"/>
    <p:sldLayoutId id="2147483712" r:id="rId23"/>
    <p:sldLayoutId id="2147483713" r:id="rId24"/>
    <p:sldLayoutId id="2147483714" r:id="rId25"/>
    <p:sldLayoutId id="2147483715" r:id="rId26"/>
    <p:sldLayoutId id="2147483716" r:id="rId27"/>
    <p:sldLayoutId id="2147483717" r:id="rId28"/>
    <p:sldLayoutId id="2147483718" r:id="rId29"/>
    <p:sldLayoutId id="2147483719" r:id="rId30"/>
    <p:sldLayoutId id="2147483720" r:id="rId31"/>
    <p:sldLayoutId id="2147483721" r:id="rId32"/>
    <p:sldLayoutId id="2147483722" r:id="rId33"/>
    <p:sldLayoutId id="2147483723" r:id="rId34"/>
    <p:sldLayoutId id="2147483724" r:id="rId35"/>
    <p:sldLayoutId id="2147483725" r:id="rId36"/>
    <p:sldLayoutId id="2147483726" r:id="rId37"/>
    <p:sldLayoutId id="2147483727" r:id="rId38"/>
    <p:sldLayoutId id="2147483728" r:id="rId39"/>
    <p:sldLayoutId id="2147483729" r:id="rId40"/>
    <p:sldLayoutId id="2147483730" r:id="rId4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58.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58.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58.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58.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58.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5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7" name="Title 6">
            <a:extLst>
              <a:ext uri="{FF2B5EF4-FFF2-40B4-BE49-F238E27FC236}">
                <a16:creationId xmlns:a16="http://schemas.microsoft.com/office/drawing/2014/main" id="{65010FEF-7B9D-1494-A144-5396FBF1CE2D}"/>
              </a:ext>
            </a:extLst>
          </p:cNvPr>
          <p:cNvSpPr>
            <a:spLocks noGrp="1"/>
          </p:cNvSpPr>
          <p:nvPr>
            <p:ph type="ctrTitle"/>
          </p:nvPr>
        </p:nvSpPr>
        <p:spPr/>
        <p:txBody>
          <a:bodyPr/>
          <a:lstStyle/>
          <a:p>
            <a:endParaRPr lang="en-IN"/>
          </a:p>
        </p:txBody>
      </p:sp>
      <p:sp>
        <p:nvSpPr>
          <p:cNvPr id="8" name="Google Shape;93;p20">
            <a:extLst>
              <a:ext uri="{FF2B5EF4-FFF2-40B4-BE49-F238E27FC236}">
                <a16:creationId xmlns:a16="http://schemas.microsoft.com/office/drawing/2014/main" id="{AD2C3586-EC94-F4EB-A980-6C4E657EBE98}"/>
              </a:ext>
            </a:extLst>
          </p:cNvPr>
          <p:cNvSpPr txBox="1">
            <a:spLocks/>
          </p:cNvSpPr>
          <p:nvPr/>
        </p:nvSpPr>
        <p:spPr>
          <a:xfrm>
            <a:off x="3626319" y="2069785"/>
            <a:ext cx="5517681" cy="670322"/>
          </a:xfrm>
          <a:prstGeom prst="rect">
            <a:avLst/>
          </a:prstGeom>
          <a:solidFill>
            <a:srgbClr val="C00000"/>
          </a:solidFill>
        </p:spPr>
        <p:txBody>
          <a:bodyPr spcFirstLastPara="1" wrap="square" lIns="91425" tIns="91425" rIns="91425" bIns="91425" anchor="b" anchorCtr="0">
            <a:noAutofit/>
          </a:bodyPr>
          <a:lstStyle>
            <a:lvl1pPr algn="ctr" defTabSz="914400" rtl="0" eaLnBrk="1" latinLnBrk="0" hangingPunct="1">
              <a:spcBef>
                <a:spcPct val="0"/>
              </a:spcBef>
              <a:buNone/>
              <a:defRPr sz="3200" b="0" kern="1200">
                <a:solidFill>
                  <a:schemeClr val="bg1"/>
                </a:solidFill>
                <a:latin typeface="+mj-lt"/>
                <a:ea typeface="+mj-ea"/>
                <a:cs typeface="+mj-cs"/>
              </a:defRPr>
            </a:lvl1pPr>
          </a:lstStyle>
          <a:p>
            <a:pPr>
              <a:spcBef>
                <a:spcPts val="0"/>
              </a:spcBef>
              <a:buClrTx/>
              <a:buFontTx/>
            </a:pPr>
            <a:r>
              <a:rPr lang="en-IN" b="1" dirty="0" err="1"/>
              <a:t>Blisk</a:t>
            </a:r>
            <a:r>
              <a:rPr lang="en-IN" b="1" dirty="0"/>
              <a:t> Machining in SolidCAM</a:t>
            </a:r>
          </a:p>
        </p:txBody>
      </p:sp>
      <p:pic>
        <p:nvPicPr>
          <p:cNvPr id="3" name="Picture 2" descr="A picture containing metalware, gear&#10;&#10;Description automatically generated">
            <a:extLst>
              <a:ext uri="{FF2B5EF4-FFF2-40B4-BE49-F238E27FC236}">
                <a16:creationId xmlns:a16="http://schemas.microsoft.com/office/drawing/2014/main" id="{A9DC19CA-06FB-D9B2-A7EB-C65D4F698AD7}"/>
              </a:ext>
            </a:extLst>
          </p:cNvPr>
          <p:cNvPicPr>
            <a:picLocks noChangeAspect="1"/>
          </p:cNvPicPr>
          <p:nvPr/>
        </p:nvPicPr>
        <p:blipFill>
          <a:blip r:embed="rId3"/>
          <a:stretch>
            <a:fillRect/>
          </a:stretch>
        </p:blipFill>
        <p:spPr>
          <a:xfrm>
            <a:off x="-1564887" y="-107634"/>
            <a:ext cx="6413190" cy="4809892"/>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8" name="Google Shape;93;p20">
            <a:extLst>
              <a:ext uri="{FF2B5EF4-FFF2-40B4-BE49-F238E27FC236}">
                <a16:creationId xmlns:a16="http://schemas.microsoft.com/office/drawing/2014/main" id="{AD2C3586-EC94-F4EB-A980-6C4E657EBE98}"/>
              </a:ext>
            </a:extLst>
          </p:cNvPr>
          <p:cNvSpPr txBox="1">
            <a:spLocks/>
          </p:cNvSpPr>
          <p:nvPr/>
        </p:nvSpPr>
        <p:spPr>
          <a:xfrm>
            <a:off x="3763722" y="575960"/>
            <a:ext cx="5159298" cy="447298"/>
          </a:xfrm>
          <a:prstGeom prst="rect">
            <a:avLst/>
          </a:prstGeom>
          <a:solidFill>
            <a:srgbClr val="C00000"/>
          </a:solidFill>
        </p:spPr>
        <p:txBody>
          <a:bodyPr spcFirstLastPara="1" wrap="square" lIns="91425" tIns="91425" rIns="91425" bIns="91425" anchor="b" anchorCtr="0">
            <a:noAutofit/>
          </a:bodyPr>
          <a:lstStyle>
            <a:lvl1pPr algn="ctr" defTabSz="914400" rtl="0" eaLnBrk="1" latinLnBrk="0" hangingPunct="1">
              <a:spcBef>
                <a:spcPct val="0"/>
              </a:spcBef>
              <a:buNone/>
              <a:defRPr sz="3200" b="0" kern="1200">
                <a:solidFill>
                  <a:schemeClr val="bg1"/>
                </a:solidFill>
                <a:latin typeface="+mj-lt"/>
                <a:ea typeface="+mj-ea"/>
                <a:cs typeface="+mj-cs"/>
              </a:defRPr>
            </a:lvl1pPr>
          </a:lstStyle>
          <a:p>
            <a:pPr>
              <a:spcBef>
                <a:spcPts val="0"/>
              </a:spcBef>
              <a:buClrTx/>
              <a:buFontTx/>
            </a:pPr>
            <a:r>
              <a:rPr lang="en-IN" sz="2000" b="1" dirty="0"/>
              <a:t>What is a </a:t>
            </a:r>
            <a:r>
              <a:rPr lang="en-IN" sz="2000" b="1" dirty="0" err="1"/>
              <a:t>Blisk</a:t>
            </a:r>
            <a:r>
              <a:rPr lang="en-IN" sz="2000" b="1" dirty="0"/>
              <a:t> ?</a:t>
            </a:r>
          </a:p>
        </p:txBody>
      </p:sp>
      <p:pic>
        <p:nvPicPr>
          <p:cNvPr id="2" name="Picture 1" descr="A picture containing metalware, gear&#10;&#10;Description automatically generated">
            <a:extLst>
              <a:ext uri="{FF2B5EF4-FFF2-40B4-BE49-F238E27FC236}">
                <a16:creationId xmlns:a16="http://schemas.microsoft.com/office/drawing/2014/main" id="{C73A2C0F-14C4-352B-DA4C-0918BDEE46F0}"/>
              </a:ext>
            </a:extLst>
          </p:cNvPr>
          <p:cNvPicPr>
            <a:picLocks noChangeAspect="1"/>
          </p:cNvPicPr>
          <p:nvPr/>
        </p:nvPicPr>
        <p:blipFill>
          <a:blip r:embed="rId3"/>
          <a:stretch>
            <a:fillRect/>
          </a:stretch>
        </p:blipFill>
        <p:spPr>
          <a:xfrm rot="19651069">
            <a:off x="-1929159" y="547313"/>
            <a:ext cx="6413190" cy="4809892"/>
          </a:xfrm>
          <a:prstGeom prst="rect">
            <a:avLst/>
          </a:prstGeom>
        </p:spPr>
      </p:pic>
      <p:sp>
        <p:nvSpPr>
          <p:cNvPr id="3" name="TextBox 2">
            <a:extLst>
              <a:ext uri="{FF2B5EF4-FFF2-40B4-BE49-F238E27FC236}">
                <a16:creationId xmlns:a16="http://schemas.microsoft.com/office/drawing/2014/main" id="{BF94AAC5-8311-1A0A-5320-199B2F1B4991}"/>
              </a:ext>
            </a:extLst>
          </p:cNvPr>
          <p:cNvSpPr txBox="1"/>
          <p:nvPr/>
        </p:nvSpPr>
        <p:spPr>
          <a:xfrm>
            <a:off x="3763722" y="1023258"/>
            <a:ext cx="5159298" cy="3554819"/>
          </a:xfrm>
          <a:prstGeom prst="rect">
            <a:avLst/>
          </a:prstGeom>
          <a:noFill/>
          <a:ln w="12700">
            <a:solidFill>
              <a:srgbClr val="C00000"/>
            </a:solidFill>
          </a:ln>
        </p:spPr>
        <p:txBody>
          <a:bodyPr wrap="square" rtlCol="0">
            <a:spAutoFit/>
          </a:bodyPr>
          <a:lstStyle/>
          <a:p>
            <a:pPr marL="285750" indent="-285750">
              <a:buClr>
                <a:srgbClr val="C00000"/>
              </a:buClr>
              <a:buFont typeface="Wingdings" panose="05000000000000000000" pitchFamily="2" charset="2"/>
              <a:buChar char="§"/>
            </a:pPr>
            <a:r>
              <a:rPr lang="en-GB" sz="1500" dirty="0">
                <a:latin typeface="+mn-lt"/>
              </a:rPr>
              <a:t>A </a:t>
            </a:r>
            <a:r>
              <a:rPr lang="en-GB" sz="1500" dirty="0" err="1">
                <a:latin typeface="+mn-lt"/>
              </a:rPr>
              <a:t>Blisk</a:t>
            </a:r>
            <a:r>
              <a:rPr lang="en-GB" sz="1500" dirty="0">
                <a:latin typeface="+mn-lt"/>
              </a:rPr>
              <a:t> (blade-integrated disk) is a type of advanced turbomachinery component that combines the functions of a rotor disk and its attached blades into a single part.</a:t>
            </a:r>
          </a:p>
          <a:p>
            <a:pPr marL="285750" indent="-285750">
              <a:buClr>
                <a:srgbClr val="C00000"/>
              </a:buClr>
              <a:buFont typeface="Wingdings" panose="05000000000000000000" pitchFamily="2" charset="2"/>
              <a:buChar char="§"/>
            </a:pPr>
            <a:endParaRPr lang="en-GB" sz="1500" dirty="0">
              <a:latin typeface="+mn-lt"/>
            </a:endParaRPr>
          </a:p>
          <a:p>
            <a:pPr marL="285750" indent="-285750">
              <a:buClr>
                <a:srgbClr val="C00000"/>
              </a:buClr>
              <a:buFont typeface="Wingdings" panose="05000000000000000000" pitchFamily="2" charset="2"/>
              <a:buChar char="§"/>
            </a:pPr>
            <a:r>
              <a:rPr lang="en-GB" sz="1500" dirty="0">
                <a:latin typeface="+mn-lt"/>
              </a:rPr>
              <a:t>In Aerospace Industry, </a:t>
            </a:r>
            <a:r>
              <a:rPr lang="en-GB" sz="1500" dirty="0" err="1">
                <a:latin typeface="+mn-lt"/>
              </a:rPr>
              <a:t>Blisks</a:t>
            </a:r>
            <a:r>
              <a:rPr lang="en-GB" sz="1500" dirty="0">
                <a:latin typeface="+mn-lt"/>
              </a:rPr>
              <a:t> are commonly used in aircraft engines, where they offer several advantages over traditional assemblies, including reduced weight, improved efficiency, and lower maintenance costs.</a:t>
            </a:r>
          </a:p>
          <a:p>
            <a:pPr marL="285750" indent="-285750">
              <a:buClr>
                <a:srgbClr val="C00000"/>
              </a:buClr>
              <a:buFont typeface="Wingdings" panose="05000000000000000000" pitchFamily="2" charset="2"/>
              <a:buChar char="§"/>
            </a:pPr>
            <a:endParaRPr lang="en-GB" sz="1500" dirty="0">
              <a:latin typeface="+mn-lt"/>
            </a:endParaRPr>
          </a:p>
          <a:p>
            <a:pPr marL="285750" indent="-285750">
              <a:buClr>
                <a:srgbClr val="C00000"/>
              </a:buClr>
              <a:buFont typeface="Wingdings" panose="05000000000000000000" pitchFamily="2" charset="2"/>
              <a:buChar char="§"/>
            </a:pPr>
            <a:r>
              <a:rPr lang="en-GB" sz="1500" dirty="0">
                <a:latin typeface="+mn-lt"/>
              </a:rPr>
              <a:t>In Power Generation </a:t>
            </a:r>
            <a:r>
              <a:rPr lang="en-GB" sz="1500" dirty="0" err="1">
                <a:latin typeface="+mn-lt"/>
              </a:rPr>
              <a:t>Industry,Blisks</a:t>
            </a:r>
            <a:r>
              <a:rPr lang="en-GB" sz="1500" dirty="0">
                <a:latin typeface="+mn-lt"/>
              </a:rPr>
              <a:t> are also used in gas turbine power plants, where they play a crucial role in energy production. They help to convert the kinetic energy of the working fluid into mechanical energy that can be used to drive a generator or other equipment.</a:t>
            </a:r>
            <a:endParaRPr lang="en-IN" sz="1500" dirty="0">
              <a:latin typeface="+mn-lt"/>
            </a:endParaRPr>
          </a:p>
        </p:txBody>
      </p:sp>
    </p:spTree>
    <p:extLst>
      <p:ext uri="{BB962C8B-B14F-4D97-AF65-F5344CB8AC3E}">
        <p14:creationId xmlns:p14="http://schemas.microsoft.com/office/powerpoint/2010/main" val="10590672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8" name="Google Shape;93;p20">
            <a:extLst>
              <a:ext uri="{FF2B5EF4-FFF2-40B4-BE49-F238E27FC236}">
                <a16:creationId xmlns:a16="http://schemas.microsoft.com/office/drawing/2014/main" id="{AD2C3586-EC94-F4EB-A980-6C4E657EBE98}"/>
              </a:ext>
            </a:extLst>
          </p:cNvPr>
          <p:cNvSpPr txBox="1">
            <a:spLocks/>
          </p:cNvSpPr>
          <p:nvPr/>
        </p:nvSpPr>
        <p:spPr>
          <a:xfrm>
            <a:off x="3992880" y="466203"/>
            <a:ext cx="4922519" cy="456509"/>
          </a:xfrm>
          <a:prstGeom prst="rect">
            <a:avLst/>
          </a:prstGeom>
          <a:solidFill>
            <a:srgbClr val="C00000"/>
          </a:solidFill>
        </p:spPr>
        <p:txBody>
          <a:bodyPr spcFirstLastPara="1" wrap="square" lIns="91425" tIns="91425" rIns="91425" bIns="91425" anchor="b" anchorCtr="0">
            <a:normAutofit fontScale="90000" lnSpcReduction="10000"/>
          </a:bodyPr>
          <a:lstStyle>
            <a:lvl1pPr algn="ctr" defTabSz="914400" rtl="0" eaLnBrk="1" latinLnBrk="0" hangingPunct="1">
              <a:spcBef>
                <a:spcPct val="0"/>
              </a:spcBef>
              <a:buNone/>
              <a:defRPr sz="3200" b="0" kern="1200">
                <a:solidFill>
                  <a:schemeClr val="bg1"/>
                </a:solidFill>
                <a:latin typeface="+mj-lt"/>
                <a:ea typeface="+mj-ea"/>
                <a:cs typeface="+mj-cs"/>
              </a:defRPr>
            </a:lvl1pPr>
          </a:lstStyle>
          <a:p>
            <a:pPr>
              <a:spcBef>
                <a:spcPts val="0"/>
              </a:spcBef>
              <a:buClrTx/>
              <a:buFontTx/>
            </a:pPr>
            <a:r>
              <a:rPr lang="en-IN" sz="2000" b="1" dirty="0" err="1"/>
              <a:t>Blisk</a:t>
            </a:r>
            <a:r>
              <a:rPr lang="en-IN" sz="2000" b="1" dirty="0"/>
              <a:t> Machining - Challenges</a:t>
            </a:r>
          </a:p>
        </p:txBody>
      </p:sp>
      <p:sp>
        <p:nvSpPr>
          <p:cNvPr id="2" name="TextBox 1">
            <a:extLst>
              <a:ext uri="{FF2B5EF4-FFF2-40B4-BE49-F238E27FC236}">
                <a16:creationId xmlns:a16="http://schemas.microsoft.com/office/drawing/2014/main" id="{1E1B7CF0-433B-5E86-47A7-7DCC85686305}"/>
              </a:ext>
            </a:extLst>
          </p:cNvPr>
          <p:cNvSpPr txBox="1"/>
          <p:nvPr/>
        </p:nvSpPr>
        <p:spPr>
          <a:xfrm>
            <a:off x="3992880" y="922712"/>
            <a:ext cx="4922519" cy="3970318"/>
          </a:xfrm>
          <a:prstGeom prst="rect">
            <a:avLst/>
          </a:prstGeom>
          <a:noFill/>
          <a:ln w="12700">
            <a:solidFill>
              <a:srgbClr val="C00000"/>
            </a:solidFill>
          </a:ln>
        </p:spPr>
        <p:txBody>
          <a:bodyPr wrap="square" rtlCol="0">
            <a:spAutoFit/>
          </a:bodyPr>
          <a:lstStyle/>
          <a:p>
            <a:pPr marL="285750" indent="-285750">
              <a:buClr>
                <a:srgbClr val="C00000"/>
              </a:buClr>
              <a:buFont typeface="Wingdings" panose="05000000000000000000" pitchFamily="2" charset="2"/>
              <a:buChar char="§"/>
            </a:pPr>
            <a:r>
              <a:rPr lang="en-GB" b="1" dirty="0">
                <a:latin typeface="+mn-lt"/>
              </a:rPr>
              <a:t>Complex Geometries</a:t>
            </a:r>
            <a:r>
              <a:rPr lang="en-GB" dirty="0">
                <a:latin typeface="+mn-lt"/>
              </a:rPr>
              <a:t>: </a:t>
            </a:r>
            <a:r>
              <a:rPr lang="en-GB" dirty="0" err="1">
                <a:latin typeface="+mn-lt"/>
              </a:rPr>
              <a:t>Blisks</a:t>
            </a:r>
            <a:r>
              <a:rPr lang="en-GB" dirty="0">
                <a:latin typeface="+mn-lt"/>
              </a:rPr>
              <a:t> have intricate and often asymmetrical blade designs that require precise machining to achieve the desired shape and surface finish. The complex geometries of </a:t>
            </a:r>
            <a:r>
              <a:rPr lang="en-GB" dirty="0" err="1">
                <a:latin typeface="+mn-lt"/>
              </a:rPr>
              <a:t>blisks</a:t>
            </a:r>
            <a:r>
              <a:rPr lang="en-GB" dirty="0">
                <a:latin typeface="+mn-lt"/>
              </a:rPr>
              <a:t> make them difficult to machine using traditional machining methods.</a:t>
            </a:r>
          </a:p>
          <a:p>
            <a:pPr marL="285750" indent="-285750">
              <a:buClr>
                <a:srgbClr val="C00000"/>
              </a:buClr>
              <a:buFont typeface="Wingdings" panose="05000000000000000000" pitchFamily="2" charset="2"/>
              <a:buChar char="§"/>
            </a:pPr>
            <a:endParaRPr lang="en-GB" dirty="0">
              <a:latin typeface="+mn-lt"/>
            </a:endParaRPr>
          </a:p>
          <a:p>
            <a:pPr marL="285750" indent="-285750">
              <a:buClr>
                <a:srgbClr val="C00000"/>
              </a:buClr>
              <a:buFont typeface="Wingdings" panose="05000000000000000000" pitchFamily="2" charset="2"/>
              <a:buChar char="§"/>
            </a:pPr>
            <a:r>
              <a:rPr lang="en-GB" b="1" dirty="0">
                <a:latin typeface="+mn-lt"/>
              </a:rPr>
              <a:t>High Precision Requirements</a:t>
            </a:r>
            <a:r>
              <a:rPr lang="en-GB" dirty="0">
                <a:latin typeface="+mn-lt"/>
              </a:rPr>
              <a:t>: The tight tolerances and high precision requirements of </a:t>
            </a:r>
            <a:r>
              <a:rPr lang="en-GB" dirty="0" err="1">
                <a:latin typeface="+mn-lt"/>
              </a:rPr>
              <a:t>blisks</a:t>
            </a:r>
            <a:r>
              <a:rPr lang="en-GB" dirty="0">
                <a:latin typeface="+mn-lt"/>
              </a:rPr>
              <a:t> demand advanced machining techniques that can maintain accuracy and consistency throughout the machining process. Achieving high precision in </a:t>
            </a:r>
            <a:r>
              <a:rPr lang="en-GB" dirty="0" err="1">
                <a:latin typeface="+mn-lt"/>
              </a:rPr>
              <a:t>blisk</a:t>
            </a:r>
            <a:r>
              <a:rPr lang="en-GB" dirty="0">
                <a:latin typeface="+mn-lt"/>
              </a:rPr>
              <a:t> machining requires sophisticated CAM software and cutting tools.</a:t>
            </a:r>
          </a:p>
          <a:p>
            <a:pPr marL="285750" indent="-285750">
              <a:buClr>
                <a:srgbClr val="C00000"/>
              </a:buClr>
              <a:buFont typeface="Wingdings" panose="05000000000000000000" pitchFamily="2" charset="2"/>
              <a:buChar char="§"/>
            </a:pPr>
            <a:endParaRPr lang="en-GB" dirty="0">
              <a:latin typeface="+mn-lt"/>
            </a:endParaRPr>
          </a:p>
          <a:p>
            <a:pPr marL="285750" indent="-285750">
              <a:buClr>
                <a:srgbClr val="C00000"/>
              </a:buClr>
              <a:buFont typeface="Wingdings" panose="05000000000000000000" pitchFamily="2" charset="2"/>
              <a:buChar char="§"/>
            </a:pPr>
            <a:r>
              <a:rPr lang="en-GB" b="1" dirty="0">
                <a:latin typeface="+mn-lt"/>
              </a:rPr>
              <a:t>Difficult-to-Machine Materials</a:t>
            </a:r>
            <a:r>
              <a:rPr lang="en-GB" dirty="0">
                <a:latin typeface="+mn-lt"/>
              </a:rPr>
              <a:t>: </a:t>
            </a:r>
            <a:r>
              <a:rPr lang="en-GB" dirty="0" err="1">
                <a:latin typeface="+mn-lt"/>
              </a:rPr>
              <a:t>Blisks</a:t>
            </a:r>
            <a:r>
              <a:rPr lang="en-GB" dirty="0">
                <a:latin typeface="+mn-lt"/>
              </a:rPr>
              <a:t> are often made from high-strength, high-temperature alloys that are difficult to machine, such as titanium and nickel-based alloys.</a:t>
            </a:r>
            <a:endParaRPr lang="en-IN" dirty="0">
              <a:latin typeface="+mn-lt"/>
            </a:endParaRPr>
          </a:p>
        </p:txBody>
      </p:sp>
      <p:pic>
        <p:nvPicPr>
          <p:cNvPr id="3" name="Picture 2" descr="A picture containing metalware, gear&#10;&#10;Description automatically generated">
            <a:extLst>
              <a:ext uri="{FF2B5EF4-FFF2-40B4-BE49-F238E27FC236}">
                <a16:creationId xmlns:a16="http://schemas.microsoft.com/office/drawing/2014/main" id="{F6148506-9896-58BE-5609-3D5DAC17FEF0}"/>
              </a:ext>
            </a:extLst>
          </p:cNvPr>
          <p:cNvPicPr>
            <a:picLocks noChangeAspect="1"/>
          </p:cNvPicPr>
          <p:nvPr/>
        </p:nvPicPr>
        <p:blipFill>
          <a:blip r:embed="rId3"/>
          <a:stretch>
            <a:fillRect/>
          </a:stretch>
        </p:blipFill>
        <p:spPr>
          <a:xfrm rot="18351427">
            <a:off x="-1738658" y="730193"/>
            <a:ext cx="6413190" cy="4809892"/>
          </a:xfrm>
          <a:prstGeom prst="rect">
            <a:avLst/>
          </a:prstGeom>
        </p:spPr>
      </p:pic>
    </p:spTree>
    <p:extLst>
      <p:ext uri="{BB962C8B-B14F-4D97-AF65-F5344CB8AC3E}">
        <p14:creationId xmlns:p14="http://schemas.microsoft.com/office/powerpoint/2010/main" val="41722489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8" name="Google Shape;93;p20">
            <a:extLst>
              <a:ext uri="{FF2B5EF4-FFF2-40B4-BE49-F238E27FC236}">
                <a16:creationId xmlns:a16="http://schemas.microsoft.com/office/drawing/2014/main" id="{AD2C3586-EC94-F4EB-A980-6C4E657EBE98}"/>
              </a:ext>
            </a:extLst>
          </p:cNvPr>
          <p:cNvSpPr txBox="1">
            <a:spLocks/>
          </p:cNvSpPr>
          <p:nvPr/>
        </p:nvSpPr>
        <p:spPr>
          <a:xfrm>
            <a:off x="4091940" y="480060"/>
            <a:ext cx="4831881" cy="445532"/>
          </a:xfrm>
          <a:prstGeom prst="rect">
            <a:avLst/>
          </a:prstGeom>
          <a:solidFill>
            <a:srgbClr val="C00000"/>
          </a:solidFill>
        </p:spPr>
        <p:txBody>
          <a:bodyPr spcFirstLastPara="1" wrap="square" lIns="91425" tIns="91425" rIns="91425" bIns="91425" anchor="b" anchorCtr="0">
            <a:normAutofit fontScale="90000" lnSpcReduction="10000"/>
          </a:bodyPr>
          <a:lstStyle>
            <a:lvl1pPr algn="ctr" defTabSz="914400" rtl="0" eaLnBrk="1" latinLnBrk="0" hangingPunct="1">
              <a:spcBef>
                <a:spcPct val="0"/>
              </a:spcBef>
              <a:buNone/>
              <a:defRPr sz="3200" b="0" kern="1200">
                <a:solidFill>
                  <a:schemeClr val="bg1"/>
                </a:solidFill>
                <a:latin typeface="+mj-lt"/>
                <a:ea typeface="+mj-ea"/>
                <a:cs typeface="+mj-cs"/>
              </a:defRPr>
            </a:lvl1pPr>
          </a:lstStyle>
          <a:p>
            <a:pPr>
              <a:spcBef>
                <a:spcPts val="0"/>
              </a:spcBef>
              <a:buClrTx/>
              <a:buFontTx/>
            </a:pPr>
            <a:r>
              <a:rPr lang="en-IN" sz="2000" b="1" dirty="0"/>
              <a:t>SolidCAM Generic 5 Axis Milling</a:t>
            </a:r>
          </a:p>
        </p:txBody>
      </p:sp>
      <p:sp>
        <p:nvSpPr>
          <p:cNvPr id="2" name="TextBox 1">
            <a:extLst>
              <a:ext uri="{FF2B5EF4-FFF2-40B4-BE49-F238E27FC236}">
                <a16:creationId xmlns:a16="http://schemas.microsoft.com/office/drawing/2014/main" id="{5AAEB0F2-6E87-BA2A-F8FC-BAD99FD78BF8}"/>
              </a:ext>
            </a:extLst>
          </p:cNvPr>
          <p:cNvSpPr txBox="1"/>
          <p:nvPr/>
        </p:nvSpPr>
        <p:spPr>
          <a:xfrm>
            <a:off x="4091940" y="925592"/>
            <a:ext cx="4831881" cy="3754874"/>
          </a:xfrm>
          <a:prstGeom prst="rect">
            <a:avLst/>
          </a:prstGeom>
          <a:noFill/>
          <a:ln w="12700">
            <a:solidFill>
              <a:srgbClr val="C00000"/>
            </a:solidFill>
          </a:ln>
        </p:spPr>
        <p:txBody>
          <a:bodyPr wrap="square" rtlCol="0">
            <a:spAutoFit/>
          </a:bodyPr>
          <a:lstStyle/>
          <a:p>
            <a:pPr marL="285750" indent="-285750">
              <a:buClr>
                <a:srgbClr val="C00000"/>
              </a:buClr>
              <a:buFont typeface="Wingdings" panose="05000000000000000000" pitchFamily="2" charset="2"/>
              <a:buChar char="§"/>
            </a:pPr>
            <a:r>
              <a:rPr lang="en-IN" dirty="0">
                <a:latin typeface="+mn-lt"/>
              </a:rPr>
              <a:t>SolidCAM Generic 5 Axis Milling is </a:t>
            </a:r>
            <a:r>
              <a:rPr lang="en-GB" b="0" i="0" dirty="0">
                <a:solidFill>
                  <a:srgbClr val="000000"/>
                </a:solidFill>
                <a:effectLst/>
                <a:latin typeface="+mn-lt"/>
              </a:rPr>
              <a:t>most tested and proven 5-Axis machining engine in the industry, with a user-friendly interface, collision checking and the most advanced control over all aspects of the tool path.</a:t>
            </a:r>
          </a:p>
          <a:p>
            <a:pPr marL="285750" indent="-285750">
              <a:buClr>
                <a:srgbClr val="C00000"/>
              </a:buClr>
              <a:buFont typeface="Wingdings" panose="05000000000000000000" pitchFamily="2" charset="2"/>
              <a:buChar char="§"/>
            </a:pPr>
            <a:endParaRPr lang="en-GB" dirty="0">
              <a:latin typeface="+mn-lt"/>
            </a:endParaRPr>
          </a:p>
          <a:p>
            <a:pPr marL="285750" indent="-285750">
              <a:buClr>
                <a:srgbClr val="C00000"/>
              </a:buClr>
              <a:buFont typeface="Wingdings" panose="05000000000000000000" pitchFamily="2" charset="2"/>
              <a:buChar char="§"/>
            </a:pPr>
            <a:r>
              <a:rPr lang="en-GB" b="0" i="0" dirty="0">
                <a:solidFill>
                  <a:srgbClr val="000000"/>
                </a:solidFill>
                <a:effectLst/>
                <a:latin typeface="+mn-lt"/>
              </a:rPr>
              <a:t>Each 5-Axis machining strategy provides sophisticated options for approach/link control and tool axis control.</a:t>
            </a:r>
          </a:p>
          <a:p>
            <a:pPr marL="285750" indent="-285750">
              <a:buClr>
                <a:srgbClr val="C00000"/>
              </a:buClr>
              <a:buFont typeface="Wingdings" panose="05000000000000000000" pitchFamily="2" charset="2"/>
              <a:buChar char="§"/>
            </a:pPr>
            <a:endParaRPr lang="en-GB" dirty="0">
              <a:latin typeface="+mn-lt"/>
            </a:endParaRPr>
          </a:p>
          <a:p>
            <a:pPr marL="285750" indent="-285750">
              <a:buClr>
                <a:srgbClr val="C00000"/>
              </a:buClr>
              <a:buFont typeface="Wingdings" panose="05000000000000000000" pitchFamily="2" charset="2"/>
              <a:buChar char="§"/>
            </a:pPr>
            <a:r>
              <a:rPr lang="en-GB" b="0" i="0" dirty="0">
                <a:solidFill>
                  <a:srgbClr val="000000"/>
                </a:solidFill>
                <a:effectLst/>
                <a:latin typeface="+mn-lt"/>
              </a:rPr>
              <a:t>SolidCAM provides Automatic collision avoidance strategies that check each part of both the tool and holder. The software detects potential collisions between the tool and the workpiece, toolholder and automatically adjusts the toolpath to avoid collisions.</a:t>
            </a:r>
          </a:p>
          <a:p>
            <a:pPr marL="285750" indent="-285750">
              <a:buClr>
                <a:srgbClr val="C00000"/>
              </a:buClr>
              <a:buFont typeface="Wingdings" panose="05000000000000000000" pitchFamily="2" charset="2"/>
              <a:buChar char="§"/>
            </a:pPr>
            <a:endParaRPr lang="en-IN" dirty="0">
              <a:latin typeface="+mn-lt"/>
            </a:endParaRPr>
          </a:p>
          <a:p>
            <a:pPr marL="285750" indent="-285750">
              <a:buClr>
                <a:srgbClr val="C00000"/>
              </a:buClr>
              <a:buFont typeface="Wingdings" panose="05000000000000000000" pitchFamily="2" charset="2"/>
              <a:buChar char="§"/>
            </a:pPr>
            <a:r>
              <a:rPr lang="en-GB" dirty="0">
                <a:latin typeface="+mn-lt"/>
              </a:rPr>
              <a:t>SolidCAM Generic 5 Axis Milling includes realistic machine simulation, which allows for visualization of the entire machining process. </a:t>
            </a:r>
            <a:endParaRPr lang="en-IN" dirty="0">
              <a:latin typeface="+mn-lt"/>
            </a:endParaRPr>
          </a:p>
        </p:txBody>
      </p:sp>
      <p:pic>
        <p:nvPicPr>
          <p:cNvPr id="3" name="Picture 2" descr="A picture containing metalware, gear&#10;&#10;Description automatically generated">
            <a:extLst>
              <a:ext uri="{FF2B5EF4-FFF2-40B4-BE49-F238E27FC236}">
                <a16:creationId xmlns:a16="http://schemas.microsoft.com/office/drawing/2014/main" id="{5FA5B4D6-309B-A326-D3BF-728F717E4473}"/>
              </a:ext>
            </a:extLst>
          </p:cNvPr>
          <p:cNvPicPr>
            <a:picLocks noChangeAspect="1"/>
          </p:cNvPicPr>
          <p:nvPr/>
        </p:nvPicPr>
        <p:blipFill>
          <a:blip r:embed="rId3"/>
          <a:stretch>
            <a:fillRect/>
          </a:stretch>
        </p:blipFill>
        <p:spPr>
          <a:xfrm rot="19651069">
            <a:off x="-1929159" y="547313"/>
            <a:ext cx="6413190" cy="4809892"/>
          </a:xfrm>
          <a:prstGeom prst="rect">
            <a:avLst/>
          </a:prstGeom>
        </p:spPr>
      </p:pic>
    </p:spTree>
    <p:extLst>
      <p:ext uri="{BB962C8B-B14F-4D97-AF65-F5344CB8AC3E}">
        <p14:creationId xmlns:p14="http://schemas.microsoft.com/office/powerpoint/2010/main" val="11344654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7" name="Title 6">
            <a:extLst>
              <a:ext uri="{FF2B5EF4-FFF2-40B4-BE49-F238E27FC236}">
                <a16:creationId xmlns:a16="http://schemas.microsoft.com/office/drawing/2014/main" id="{65010FEF-7B9D-1494-A144-5396FBF1CE2D}"/>
              </a:ext>
            </a:extLst>
          </p:cNvPr>
          <p:cNvSpPr>
            <a:spLocks noGrp="1"/>
          </p:cNvSpPr>
          <p:nvPr>
            <p:ph type="ctrTitle"/>
          </p:nvPr>
        </p:nvSpPr>
        <p:spPr/>
        <p:txBody>
          <a:bodyPr/>
          <a:lstStyle/>
          <a:p>
            <a:endParaRPr lang="en-IN"/>
          </a:p>
        </p:txBody>
      </p:sp>
      <p:sp>
        <p:nvSpPr>
          <p:cNvPr id="8" name="Google Shape;93;p20">
            <a:extLst>
              <a:ext uri="{FF2B5EF4-FFF2-40B4-BE49-F238E27FC236}">
                <a16:creationId xmlns:a16="http://schemas.microsoft.com/office/drawing/2014/main" id="{AD2C3586-EC94-F4EB-A980-6C4E657EBE98}"/>
              </a:ext>
            </a:extLst>
          </p:cNvPr>
          <p:cNvSpPr txBox="1">
            <a:spLocks/>
          </p:cNvSpPr>
          <p:nvPr/>
        </p:nvSpPr>
        <p:spPr>
          <a:xfrm>
            <a:off x="3893820" y="498021"/>
            <a:ext cx="5036820" cy="492579"/>
          </a:xfrm>
          <a:prstGeom prst="rect">
            <a:avLst/>
          </a:prstGeom>
          <a:solidFill>
            <a:srgbClr val="C00000"/>
          </a:solidFill>
        </p:spPr>
        <p:txBody>
          <a:bodyPr spcFirstLastPara="1" wrap="square" lIns="91425" tIns="91425" rIns="91425" bIns="91425" anchor="b" anchorCtr="0">
            <a:noAutofit/>
          </a:bodyPr>
          <a:lstStyle>
            <a:lvl1pPr algn="ctr" defTabSz="914400" rtl="0" eaLnBrk="1" latinLnBrk="0" hangingPunct="1">
              <a:spcBef>
                <a:spcPct val="0"/>
              </a:spcBef>
              <a:buNone/>
              <a:defRPr sz="3200" b="0" kern="1200">
                <a:solidFill>
                  <a:schemeClr val="bg1"/>
                </a:solidFill>
                <a:latin typeface="+mj-lt"/>
                <a:ea typeface="+mj-ea"/>
                <a:cs typeface="+mj-cs"/>
              </a:defRPr>
            </a:lvl1pPr>
          </a:lstStyle>
          <a:p>
            <a:pPr>
              <a:spcBef>
                <a:spcPts val="0"/>
              </a:spcBef>
              <a:buClrTx/>
              <a:buFontTx/>
            </a:pPr>
            <a:r>
              <a:rPr lang="en-IN" sz="2000" b="1" dirty="0"/>
              <a:t>Circle End Mills - Advantages</a:t>
            </a:r>
          </a:p>
        </p:txBody>
      </p:sp>
      <p:pic>
        <p:nvPicPr>
          <p:cNvPr id="3" name="Picture 2" descr="A picture containing metalware, gear&#10;&#10;Description automatically generated">
            <a:extLst>
              <a:ext uri="{FF2B5EF4-FFF2-40B4-BE49-F238E27FC236}">
                <a16:creationId xmlns:a16="http://schemas.microsoft.com/office/drawing/2014/main" id="{A9DC19CA-06FB-D9B2-A7EB-C65D4F698AD7}"/>
              </a:ext>
            </a:extLst>
          </p:cNvPr>
          <p:cNvPicPr>
            <a:picLocks noChangeAspect="1"/>
          </p:cNvPicPr>
          <p:nvPr/>
        </p:nvPicPr>
        <p:blipFill>
          <a:blip r:embed="rId3"/>
          <a:stretch>
            <a:fillRect/>
          </a:stretch>
        </p:blipFill>
        <p:spPr>
          <a:xfrm>
            <a:off x="-1564887" y="0"/>
            <a:ext cx="6413190" cy="4809892"/>
          </a:xfrm>
          <a:prstGeom prst="rect">
            <a:avLst/>
          </a:prstGeom>
        </p:spPr>
      </p:pic>
      <p:sp>
        <p:nvSpPr>
          <p:cNvPr id="4" name="TextBox 3">
            <a:extLst>
              <a:ext uri="{FF2B5EF4-FFF2-40B4-BE49-F238E27FC236}">
                <a16:creationId xmlns:a16="http://schemas.microsoft.com/office/drawing/2014/main" id="{14185A4F-CE78-29D8-ADB3-071F510E204B}"/>
              </a:ext>
            </a:extLst>
          </p:cNvPr>
          <p:cNvSpPr txBox="1"/>
          <p:nvPr/>
        </p:nvSpPr>
        <p:spPr>
          <a:xfrm>
            <a:off x="3893820" y="990600"/>
            <a:ext cx="5036820" cy="3539430"/>
          </a:xfrm>
          <a:prstGeom prst="rect">
            <a:avLst/>
          </a:prstGeom>
          <a:noFill/>
          <a:ln w="12700">
            <a:solidFill>
              <a:srgbClr val="C00000"/>
            </a:solidFill>
          </a:ln>
        </p:spPr>
        <p:txBody>
          <a:bodyPr wrap="square" rtlCol="0">
            <a:spAutoFit/>
          </a:bodyPr>
          <a:lstStyle/>
          <a:p>
            <a:pPr marL="285750" indent="-285750">
              <a:buClr>
                <a:srgbClr val="C00000"/>
              </a:buClr>
              <a:buFont typeface="Wingdings" panose="05000000000000000000" pitchFamily="2" charset="2"/>
              <a:buChar char="§"/>
            </a:pPr>
            <a:r>
              <a:rPr lang="en-IN" b="1" dirty="0">
                <a:latin typeface="+mn-lt"/>
              </a:rPr>
              <a:t>Reduced Cycle Time : </a:t>
            </a:r>
            <a:r>
              <a:rPr lang="en-IN" dirty="0">
                <a:latin typeface="+mn-lt"/>
              </a:rPr>
              <a:t>Circle End Mills with Large Radius enable to take bigger depth of Cut /Side Step in comparison with a Ball Nose Tool thereby enabling faster machining.</a:t>
            </a:r>
          </a:p>
          <a:p>
            <a:pPr marL="285750" indent="-285750">
              <a:buClr>
                <a:srgbClr val="C00000"/>
              </a:buClr>
              <a:buFont typeface="Wingdings" panose="05000000000000000000" pitchFamily="2" charset="2"/>
              <a:buChar char="§"/>
            </a:pPr>
            <a:endParaRPr lang="en-IN" dirty="0">
              <a:latin typeface="+mn-lt"/>
            </a:endParaRPr>
          </a:p>
          <a:p>
            <a:pPr marL="285750" indent="-285750">
              <a:buClr>
                <a:srgbClr val="C00000"/>
              </a:buClr>
              <a:buFont typeface="Wingdings" panose="05000000000000000000" pitchFamily="2" charset="2"/>
              <a:buChar char="§"/>
            </a:pPr>
            <a:r>
              <a:rPr lang="en-GB" b="1" dirty="0">
                <a:latin typeface="+mn-lt"/>
              </a:rPr>
              <a:t>Improved Surface Finish: </a:t>
            </a:r>
            <a:r>
              <a:rPr lang="en-GB" dirty="0">
                <a:latin typeface="+mn-lt"/>
              </a:rPr>
              <a:t>Circle End Mills are designed with a large radius on the cutting edge, which helps to achieve a smoother surface finish. The larger radius distributes the cutting forces more evenly, reducing the risk of tool marks and chatter.</a:t>
            </a:r>
          </a:p>
          <a:p>
            <a:pPr marL="285750" indent="-285750">
              <a:buClr>
                <a:srgbClr val="C00000"/>
              </a:buClr>
              <a:buFont typeface="Wingdings" panose="05000000000000000000" pitchFamily="2" charset="2"/>
              <a:buChar char="§"/>
            </a:pPr>
            <a:endParaRPr lang="en-GB" dirty="0">
              <a:latin typeface="+mn-lt"/>
            </a:endParaRPr>
          </a:p>
          <a:p>
            <a:pPr marL="285750" indent="-285750">
              <a:buClr>
                <a:srgbClr val="C00000"/>
              </a:buClr>
              <a:buFont typeface="Wingdings" panose="05000000000000000000" pitchFamily="2" charset="2"/>
              <a:buChar char="§"/>
            </a:pPr>
            <a:r>
              <a:rPr lang="en-GB" b="1" dirty="0">
                <a:latin typeface="+mn-lt"/>
              </a:rPr>
              <a:t>Greater Stability: </a:t>
            </a:r>
            <a:r>
              <a:rPr lang="en-GB" dirty="0">
                <a:latin typeface="+mn-lt"/>
              </a:rPr>
              <a:t>Circle End Mills have a larger diameter and shorter flute length compared to traditional end mills, which increases their stability during cutting. This feature helps to reduce deflection and vibrations, resulting in more precise and accurate machining.</a:t>
            </a:r>
            <a:endParaRPr lang="en-IN" dirty="0"/>
          </a:p>
        </p:txBody>
      </p:sp>
    </p:spTree>
    <p:extLst>
      <p:ext uri="{BB962C8B-B14F-4D97-AF65-F5344CB8AC3E}">
        <p14:creationId xmlns:p14="http://schemas.microsoft.com/office/powerpoint/2010/main" val="40674144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E80EAD-B787-D174-3EC5-1DF7CB17FE34}"/>
              </a:ext>
            </a:extLst>
          </p:cNvPr>
          <p:cNvSpPr>
            <a:spLocks noGrp="1"/>
          </p:cNvSpPr>
          <p:nvPr>
            <p:ph type="ctrTitle"/>
          </p:nvPr>
        </p:nvSpPr>
        <p:spPr/>
        <p:txBody>
          <a:bodyPr/>
          <a:lstStyle/>
          <a:p>
            <a:endParaRPr lang="en-IN" dirty="0"/>
          </a:p>
        </p:txBody>
      </p:sp>
      <p:pic>
        <p:nvPicPr>
          <p:cNvPr id="4" name="Picture 3" descr="A picture containing metalware, gear&#10;&#10;Description automatically generated">
            <a:extLst>
              <a:ext uri="{FF2B5EF4-FFF2-40B4-BE49-F238E27FC236}">
                <a16:creationId xmlns:a16="http://schemas.microsoft.com/office/drawing/2014/main" id="{AD782248-F59D-1DE7-0975-E037A5341BE8}"/>
              </a:ext>
            </a:extLst>
          </p:cNvPr>
          <p:cNvPicPr>
            <a:picLocks noChangeAspect="1"/>
          </p:cNvPicPr>
          <p:nvPr/>
        </p:nvPicPr>
        <p:blipFill>
          <a:blip r:embed="rId2"/>
          <a:stretch>
            <a:fillRect/>
          </a:stretch>
        </p:blipFill>
        <p:spPr>
          <a:xfrm>
            <a:off x="-1596681" y="-89626"/>
            <a:ext cx="6865034" cy="5148775"/>
          </a:xfrm>
          <a:prstGeom prst="rect">
            <a:avLst/>
          </a:prstGeom>
          <a:noFill/>
        </p:spPr>
      </p:pic>
      <p:sp>
        <p:nvSpPr>
          <p:cNvPr id="3" name="Subtitle 2">
            <a:extLst>
              <a:ext uri="{FF2B5EF4-FFF2-40B4-BE49-F238E27FC236}">
                <a16:creationId xmlns:a16="http://schemas.microsoft.com/office/drawing/2014/main" id="{FB4DA53E-15DB-575F-4273-DA0A0020E122}"/>
              </a:ext>
            </a:extLst>
          </p:cNvPr>
          <p:cNvSpPr>
            <a:spLocks noGrp="1"/>
          </p:cNvSpPr>
          <p:nvPr>
            <p:ph type="subTitle" idx="1"/>
          </p:nvPr>
        </p:nvSpPr>
        <p:spPr>
          <a:xfrm>
            <a:off x="4447436" y="2391778"/>
            <a:ext cx="4696564" cy="481388"/>
          </a:xfrm>
          <a:solidFill>
            <a:srgbClr val="C00000"/>
          </a:solidFill>
        </p:spPr>
        <p:txBody>
          <a:bodyPr/>
          <a:lstStyle/>
          <a:p>
            <a:r>
              <a:rPr lang="en-IN" sz="3200" b="1" dirty="0"/>
              <a:t>SolidCAM </a:t>
            </a:r>
            <a:r>
              <a:rPr lang="en-IN" sz="3200" b="1" dirty="0" err="1"/>
              <a:t>Blisk</a:t>
            </a:r>
            <a:r>
              <a:rPr lang="en-IN" sz="3200" b="1" dirty="0"/>
              <a:t> Demo</a:t>
            </a:r>
          </a:p>
        </p:txBody>
      </p:sp>
    </p:spTree>
    <p:extLst>
      <p:ext uri="{BB962C8B-B14F-4D97-AF65-F5344CB8AC3E}">
        <p14:creationId xmlns:p14="http://schemas.microsoft.com/office/powerpoint/2010/main" val="2276058112"/>
      </p:ext>
    </p:extLst>
  </p:cSld>
  <p:clrMapOvr>
    <a:masterClrMapping/>
  </p:clrMapOvr>
</p:sld>
</file>

<file path=ppt/theme/theme1.xml><?xml version="1.0" encoding="utf-8"?>
<a:theme xmlns:a="http://schemas.openxmlformats.org/drawingml/2006/main" name="SolidCAM_9/11">
  <a:themeElements>
    <a:clrScheme name="SolidCAM 2013">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SolidCAM">
      <a:majorFont>
        <a:latin typeface="Calibri"/>
        <a:ea typeface=""/>
        <a:cs typeface=""/>
      </a:majorFont>
      <a:minorFont>
        <a:latin typeface="Calibri Light"/>
        <a:ea typeface=""/>
        <a:cs typeface=""/>
      </a:minorFont>
    </a:fontScheme>
    <a:fmtScheme name="Lariss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olidCAM_PPT_Master_2013.potx" id="{9F07E9F8-0161-4683-96D6-229E959C516E}" vid="{5BC09D67-9DF8-4FDB-928C-FAF88A7FC82F}"/>
    </a:ext>
  </a:extLst>
</a:theme>
</file>

<file path=ppt/theme/theme2.xml><?xml version="1.0" encoding="utf-8"?>
<a:theme xmlns:a="http://schemas.openxmlformats.org/drawingml/2006/main" name="1_SolidCAM_9/11">
  <a:themeElements>
    <a:clrScheme name="SolidCAM 2013">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SolidCAM">
      <a:majorFont>
        <a:latin typeface="Calibri"/>
        <a:ea typeface=""/>
        <a:cs typeface=""/>
      </a:majorFont>
      <a:minorFont>
        <a:latin typeface="Calibri Light"/>
        <a:ea typeface=""/>
        <a:cs typeface=""/>
      </a:minorFont>
    </a:fontScheme>
    <a:fmtScheme name="Lariss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olidCAM_PPT_Master_2013.potx" id="{9F07E9F8-0161-4683-96D6-229E959C516E}" vid="{5BC09D67-9DF8-4FDB-928C-FAF88A7FC82F}"/>
    </a:ext>
  </a:extLst>
</a:theme>
</file>

<file path=ppt/theme/theme3.xml><?xml version="1.0" encoding="utf-8"?>
<a:theme xmlns:a="http://schemas.openxmlformats.org/drawingml/2006/main" name="2_SolidCAM_9/11">
  <a:themeElements>
    <a:clrScheme name="SolidCAM 2013">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SolidCAM">
      <a:majorFont>
        <a:latin typeface="Calibri"/>
        <a:ea typeface=""/>
        <a:cs typeface=""/>
      </a:majorFont>
      <a:minorFont>
        <a:latin typeface="Calibri Light"/>
        <a:ea typeface=""/>
        <a:cs typeface=""/>
      </a:minorFont>
    </a:fontScheme>
    <a:fmtScheme name="Lariss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olidCAM_PPT_Master_2013.potx" id="{9F07E9F8-0161-4683-96D6-229E959C516E}" vid="{5BC09D67-9DF8-4FDB-928C-FAF88A7FC82F}"/>
    </a:ext>
  </a:extLst>
</a:theme>
</file>

<file path=ppt/theme/theme4.xml><?xml version="1.0" encoding="utf-8"?>
<a:theme xmlns:a="http://schemas.openxmlformats.org/drawingml/2006/main" name="3_SolidCAM_9/11">
  <a:themeElements>
    <a:clrScheme name="SolidCAM 2013">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SolidCAM">
      <a:majorFont>
        <a:latin typeface="Calibri"/>
        <a:ea typeface=""/>
        <a:cs typeface=""/>
      </a:majorFont>
      <a:minorFont>
        <a:latin typeface="Calibri Light"/>
        <a:ea typeface=""/>
        <a:cs typeface=""/>
      </a:minorFont>
    </a:fontScheme>
    <a:fmtScheme name="Lariss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olidCAM_PPT_Master_2013.potx" id="{9F07E9F8-0161-4683-96D6-229E959C516E}" vid="{5BC09D67-9DF8-4FDB-928C-FAF88A7FC82F}"/>
    </a:ext>
  </a:extLst>
</a:theme>
</file>

<file path=ppt/theme/theme5.xml><?xml version="1.0" encoding="utf-8"?>
<a:theme xmlns:a="http://schemas.openxmlformats.org/drawingml/2006/main" name="4_SolidCAM_9/11">
  <a:themeElements>
    <a:clrScheme name="SolidCAM 2013">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SolidCAM">
      <a:majorFont>
        <a:latin typeface="Calibri"/>
        <a:ea typeface=""/>
        <a:cs typeface=""/>
      </a:majorFont>
      <a:minorFont>
        <a:latin typeface="Calibri Light"/>
        <a:ea typeface=""/>
        <a:cs typeface=""/>
      </a:minorFont>
    </a:fontScheme>
    <a:fmtScheme name="Lariss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olidCAM_PPT_Master_2013.potx" id="{9F07E9F8-0161-4683-96D6-229E959C516E}" vid="{5BC09D67-9DF8-4FDB-928C-FAF88A7FC82F}"/>
    </a:ext>
  </a:extLst>
</a:theme>
</file>

<file path=ppt/theme/theme6.xml><?xml version="1.0" encoding="utf-8"?>
<a:theme xmlns:a="http://schemas.openxmlformats.org/drawingml/2006/main" name="Default Theme">
  <a:themeElements>
    <a:clrScheme name="SoldCAM Colorful">
      <a:dk1>
        <a:srgbClr val="262626"/>
      </a:dk1>
      <a:lt1>
        <a:srgbClr val="FFFFFF"/>
      </a:lt1>
      <a:dk2>
        <a:srgbClr val="262626"/>
      </a:dk2>
      <a:lt2>
        <a:srgbClr val="FFFFFF"/>
      </a:lt2>
      <a:accent1>
        <a:srgbClr val="606060"/>
      </a:accent1>
      <a:accent2>
        <a:srgbClr val="C00D0D"/>
      </a:accent2>
      <a:accent3>
        <a:srgbClr val="DE6926"/>
      </a:accent3>
      <a:accent4>
        <a:srgbClr val="F5BB1E"/>
      </a:accent4>
      <a:accent5>
        <a:srgbClr val="B30D0D"/>
      </a:accent5>
      <a:accent6>
        <a:srgbClr val="595959"/>
      </a:accent6>
      <a:hlink>
        <a:srgbClr val="FFFFFF"/>
      </a:hlink>
      <a:folHlink>
        <a:srgbClr val="FFFFFF"/>
      </a:folHlink>
    </a:clrScheme>
    <a:fontScheme name="Roboto">
      <a:majorFont>
        <a:latin typeface="Roboto"/>
        <a:ea typeface=""/>
        <a:cs typeface=""/>
      </a:majorFont>
      <a:minorFont>
        <a:latin typeface="Robot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7.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SoldCAM Colorful">
    <a:dk1>
      <a:srgbClr val="262626"/>
    </a:dk1>
    <a:lt1>
      <a:srgbClr val="FFFFFF"/>
    </a:lt1>
    <a:dk2>
      <a:srgbClr val="262626"/>
    </a:dk2>
    <a:lt2>
      <a:srgbClr val="FFFFFF"/>
    </a:lt2>
    <a:accent1>
      <a:srgbClr val="606060"/>
    </a:accent1>
    <a:accent2>
      <a:srgbClr val="C00D0D"/>
    </a:accent2>
    <a:accent3>
      <a:srgbClr val="DE6926"/>
    </a:accent3>
    <a:accent4>
      <a:srgbClr val="F5BB1E"/>
    </a:accent4>
    <a:accent5>
      <a:srgbClr val="B30D0D"/>
    </a:accent5>
    <a:accent6>
      <a:srgbClr val="595959"/>
    </a:accent6>
    <a:hlink>
      <a:srgbClr val="FFFFFF"/>
    </a:hlink>
    <a:folHlink>
      <a:srgbClr val="FFFFFF"/>
    </a:folHlink>
  </a:clrScheme>
</a:themeOverride>
</file>

<file path=ppt/theme/themeOverride2.xml><?xml version="1.0" encoding="utf-8"?>
<a:themeOverride xmlns:a="http://schemas.openxmlformats.org/drawingml/2006/main">
  <a:clrScheme name="SoldCAM Colorful">
    <a:dk1>
      <a:srgbClr val="262626"/>
    </a:dk1>
    <a:lt1>
      <a:srgbClr val="FFFFFF"/>
    </a:lt1>
    <a:dk2>
      <a:srgbClr val="262626"/>
    </a:dk2>
    <a:lt2>
      <a:srgbClr val="FFFFFF"/>
    </a:lt2>
    <a:accent1>
      <a:srgbClr val="606060"/>
    </a:accent1>
    <a:accent2>
      <a:srgbClr val="C00D0D"/>
    </a:accent2>
    <a:accent3>
      <a:srgbClr val="DE6926"/>
    </a:accent3>
    <a:accent4>
      <a:srgbClr val="F5BB1E"/>
    </a:accent4>
    <a:accent5>
      <a:srgbClr val="B30D0D"/>
    </a:accent5>
    <a:accent6>
      <a:srgbClr val="595959"/>
    </a:accent6>
    <a:hlink>
      <a:srgbClr val="FFFFFF"/>
    </a:hlink>
    <a:folHlink>
      <a:srgbClr val="FFFFFF"/>
    </a:folHlink>
  </a:clrScheme>
</a:themeOverride>
</file>

<file path=ppt/theme/themeOverride3.xml><?xml version="1.0" encoding="utf-8"?>
<a:themeOverride xmlns:a="http://schemas.openxmlformats.org/drawingml/2006/main">
  <a:clrScheme name="SoldCAM Colorful">
    <a:dk1>
      <a:srgbClr val="262626"/>
    </a:dk1>
    <a:lt1>
      <a:srgbClr val="FFFFFF"/>
    </a:lt1>
    <a:dk2>
      <a:srgbClr val="262626"/>
    </a:dk2>
    <a:lt2>
      <a:srgbClr val="FFFFFF"/>
    </a:lt2>
    <a:accent1>
      <a:srgbClr val="606060"/>
    </a:accent1>
    <a:accent2>
      <a:srgbClr val="C00D0D"/>
    </a:accent2>
    <a:accent3>
      <a:srgbClr val="DE6926"/>
    </a:accent3>
    <a:accent4>
      <a:srgbClr val="F5BB1E"/>
    </a:accent4>
    <a:accent5>
      <a:srgbClr val="B30D0D"/>
    </a:accent5>
    <a:accent6>
      <a:srgbClr val="595959"/>
    </a:accent6>
    <a:hlink>
      <a:srgbClr val="FFFFFF"/>
    </a:hlink>
    <a:folHlink>
      <a:srgbClr val="FFFFFF"/>
    </a:folHlink>
  </a:clrScheme>
</a:themeOverride>
</file>

<file path=ppt/theme/themeOverride4.xml><?xml version="1.0" encoding="utf-8"?>
<a:themeOverride xmlns:a="http://schemas.openxmlformats.org/drawingml/2006/main">
  <a:clrScheme name="SoldCAM Colorful">
    <a:dk1>
      <a:srgbClr val="262626"/>
    </a:dk1>
    <a:lt1>
      <a:srgbClr val="FFFFFF"/>
    </a:lt1>
    <a:dk2>
      <a:srgbClr val="262626"/>
    </a:dk2>
    <a:lt2>
      <a:srgbClr val="FFFFFF"/>
    </a:lt2>
    <a:accent1>
      <a:srgbClr val="606060"/>
    </a:accent1>
    <a:accent2>
      <a:srgbClr val="C00D0D"/>
    </a:accent2>
    <a:accent3>
      <a:srgbClr val="DE6926"/>
    </a:accent3>
    <a:accent4>
      <a:srgbClr val="F5BB1E"/>
    </a:accent4>
    <a:accent5>
      <a:srgbClr val="B30D0D"/>
    </a:accent5>
    <a:accent6>
      <a:srgbClr val="595959"/>
    </a:accent6>
    <a:hlink>
      <a:srgbClr val="FFFFFF"/>
    </a:hlink>
    <a:folHlink>
      <a:srgbClr val="FFFFFF"/>
    </a:folHlink>
  </a:clrScheme>
</a:themeOverride>
</file>

<file path=ppt/theme/themeOverride5.xml><?xml version="1.0" encoding="utf-8"?>
<a:themeOverride xmlns:a="http://schemas.openxmlformats.org/drawingml/2006/main">
  <a:clrScheme name="SoldCAM Colorful">
    <a:dk1>
      <a:srgbClr val="262626"/>
    </a:dk1>
    <a:lt1>
      <a:srgbClr val="FFFFFF"/>
    </a:lt1>
    <a:dk2>
      <a:srgbClr val="262626"/>
    </a:dk2>
    <a:lt2>
      <a:srgbClr val="FFFFFF"/>
    </a:lt2>
    <a:accent1>
      <a:srgbClr val="606060"/>
    </a:accent1>
    <a:accent2>
      <a:srgbClr val="C00D0D"/>
    </a:accent2>
    <a:accent3>
      <a:srgbClr val="DE6926"/>
    </a:accent3>
    <a:accent4>
      <a:srgbClr val="F5BB1E"/>
    </a:accent4>
    <a:accent5>
      <a:srgbClr val="B30D0D"/>
    </a:accent5>
    <a:accent6>
      <a:srgbClr val="595959"/>
    </a:accent6>
    <a:hlink>
      <a:srgbClr val="FFFFFF"/>
    </a:hlink>
    <a:folHlink>
      <a:srgbClr val="FFFFFF"/>
    </a:folHlink>
  </a:clrScheme>
</a:themeOverride>
</file>

<file path=ppt/theme/themeOverride6.xml><?xml version="1.0" encoding="utf-8"?>
<a:themeOverride xmlns:a="http://schemas.openxmlformats.org/drawingml/2006/main">
  <a:clrScheme name="SoldCAM Colorful">
    <a:dk1>
      <a:srgbClr val="262626"/>
    </a:dk1>
    <a:lt1>
      <a:srgbClr val="FFFFFF"/>
    </a:lt1>
    <a:dk2>
      <a:srgbClr val="262626"/>
    </a:dk2>
    <a:lt2>
      <a:srgbClr val="FFFFFF"/>
    </a:lt2>
    <a:accent1>
      <a:srgbClr val="606060"/>
    </a:accent1>
    <a:accent2>
      <a:srgbClr val="C00D0D"/>
    </a:accent2>
    <a:accent3>
      <a:srgbClr val="DE6926"/>
    </a:accent3>
    <a:accent4>
      <a:srgbClr val="F5BB1E"/>
    </a:accent4>
    <a:accent5>
      <a:srgbClr val="B30D0D"/>
    </a:accent5>
    <a:accent6>
      <a:srgbClr val="595959"/>
    </a:accent6>
    <a:hlink>
      <a:srgbClr val="FFFFFF"/>
    </a:hlink>
    <a:folHlink>
      <a:srgbClr val="FFFFFF"/>
    </a:folHlink>
  </a:clrScheme>
</a:themeOverride>
</file>

<file path=ppt/theme/themeOverride7.xml><?xml version="1.0" encoding="utf-8"?>
<a:themeOverride xmlns:a="http://schemas.openxmlformats.org/drawingml/2006/main">
  <a:clrScheme name="SoldCAM Colorful">
    <a:dk1>
      <a:srgbClr val="262626"/>
    </a:dk1>
    <a:lt1>
      <a:srgbClr val="FFFFFF"/>
    </a:lt1>
    <a:dk2>
      <a:srgbClr val="262626"/>
    </a:dk2>
    <a:lt2>
      <a:srgbClr val="FFFFFF"/>
    </a:lt2>
    <a:accent1>
      <a:srgbClr val="606060"/>
    </a:accent1>
    <a:accent2>
      <a:srgbClr val="C00D0D"/>
    </a:accent2>
    <a:accent3>
      <a:srgbClr val="DE6926"/>
    </a:accent3>
    <a:accent4>
      <a:srgbClr val="F5BB1E"/>
    </a:accent4>
    <a:accent5>
      <a:srgbClr val="B30D0D"/>
    </a:accent5>
    <a:accent6>
      <a:srgbClr val="595959"/>
    </a:accent6>
    <a:hlink>
      <a:srgbClr val="FFFFFF"/>
    </a:hlink>
    <a:folHlink>
      <a:srgbClr val="FFFFFF"/>
    </a:folHlink>
  </a:clrScheme>
</a:themeOverride>
</file>

<file path=ppt/theme/themeOverride8.xml><?xml version="1.0" encoding="utf-8"?>
<a:themeOverride xmlns:a="http://schemas.openxmlformats.org/drawingml/2006/main">
  <a:clrScheme name="SoldCAM Colorful">
    <a:dk1>
      <a:srgbClr val="262626"/>
    </a:dk1>
    <a:lt1>
      <a:srgbClr val="FFFFFF"/>
    </a:lt1>
    <a:dk2>
      <a:srgbClr val="262626"/>
    </a:dk2>
    <a:lt2>
      <a:srgbClr val="FFFFFF"/>
    </a:lt2>
    <a:accent1>
      <a:srgbClr val="606060"/>
    </a:accent1>
    <a:accent2>
      <a:srgbClr val="C00D0D"/>
    </a:accent2>
    <a:accent3>
      <a:srgbClr val="DE6926"/>
    </a:accent3>
    <a:accent4>
      <a:srgbClr val="F5BB1E"/>
    </a:accent4>
    <a:accent5>
      <a:srgbClr val="B30D0D"/>
    </a:accent5>
    <a:accent6>
      <a:srgbClr val="595959"/>
    </a:accent6>
    <a:hlink>
      <a:srgbClr val="FFFFFF"/>
    </a:hlink>
    <a:folHlink>
      <a:srgbClr val="FFFFFF"/>
    </a:folHlink>
  </a:clrScheme>
</a:themeOverride>
</file>

<file path=docProps/app.xml><?xml version="1.0" encoding="utf-8"?>
<Properties xmlns="http://schemas.openxmlformats.org/officeDocument/2006/extended-properties" xmlns:vt="http://schemas.openxmlformats.org/officeDocument/2006/docPropsVTypes">
  <TotalTime>910</TotalTime>
  <Words>481</Words>
  <Application>Microsoft Office PowerPoint</Application>
  <PresentationFormat>On-screen Show (16:9)</PresentationFormat>
  <Paragraphs>28</Paragraphs>
  <Slides>6</Slides>
  <Notes>5</Notes>
  <HiddenSlides>0</HiddenSlides>
  <MMClips>0</MMClips>
  <ScaleCrop>false</ScaleCrop>
  <HeadingPairs>
    <vt:vector size="6" baseType="variant">
      <vt:variant>
        <vt:lpstr>Fonts Used</vt:lpstr>
      </vt:variant>
      <vt:variant>
        <vt:i4>7</vt:i4>
      </vt:variant>
      <vt:variant>
        <vt:lpstr>Theme</vt:lpstr>
      </vt:variant>
      <vt:variant>
        <vt:i4>6</vt:i4>
      </vt:variant>
      <vt:variant>
        <vt:lpstr>Slide Titles</vt:lpstr>
      </vt:variant>
      <vt:variant>
        <vt:i4>6</vt:i4>
      </vt:variant>
    </vt:vector>
  </HeadingPairs>
  <TitlesOfParts>
    <vt:vector size="19" baseType="lpstr">
      <vt:lpstr>Calibri Light</vt:lpstr>
      <vt:lpstr>HP Simplified</vt:lpstr>
      <vt:lpstr>Arial</vt:lpstr>
      <vt:lpstr>Calibri</vt:lpstr>
      <vt:lpstr>Wingdings</vt:lpstr>
      <vt:lpstr>Roboto</vt:lpstr>
      <vt:lpstr>Roboto Medium</vt:lpstr>
      <vt:lpstr>SolidCAM_9/11</vt:lpstr>
      <vt:lpstr>1_SolidCAM_9/11</vt:lpstr>
      <vt:lpstr>2_SolidCAM_9/11</vt:lpstr>
      <vt:lpstr>3_SolidCAM_9/11</vt:lpstr>
      <vt:lpstr>4_SolidCAM_9/11</vt:lpstr>
      <vt:lpstr>Default Theme</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SolidCAM Edgebreaking</dc:title>
  <dc:creator>Amod Onkar</dc:creator>
  <cp:lastModifiedBy>Amod Onkar</cp:lastModifiedBy>
  <cp:revision>22</cp:revision>
  <dcterms:modified xsi:type="dcterms:W3CDTF">2023-05-02T14:37:19Z</dcterms:modified>
</cp:coreProperties>
</file>