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605" r:id="rId2"/>
    <p:sldId id="1762" r:id="rId3"/>
    <p:sldId id="1808" r:id="rId4"/>
    <p:sldId id="1822" r:id="rId5"/>
    <p:sldId id="1828" r:id="rId6"/>
    <p:sldId id="1824" r:id="rId7"/>
    <p:sldId id="1825" r:id="rId8"/>
    <p:sldId id="1826" r:id="rId9"/>
    <p:sldId id="1827" r:id="rId10"/>
    <p:sldId id="1829" r:id="rId11"/>
    <p:sldId id="1830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9292"/>
    <a:srgbClr val="3E409A"/>
    <a:srgbClr val="BF1D2D"/>
    <a:srgbClr val="C11E2E"/>
    <a:srgbClr val="C01E2E"/>
    <a:srgbClr val="42449C"/>
    <a:srgbClr val="C41F2F"/>
    <a:srgbClr val="373A98"/>
    <a:srgbClr val="000000"/>
    <a:srgbClr val="FAB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600" autoAdjust="0"/>
    <p:restoredTop sz="87018" autoAdjust="0"/>
  </p:normalViewPr>
  <p:slideViewPr>
    <p:cSldViewPr>
      <p:cViewPr>
        <p:scale>
          <a:sx n="100" d="100"/>
          <a:sy n="100" d="100"/>
        </p:scale>
        <p:origin x="132" y="61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2617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20" d="100"/>
          <a:sy n="120" d="100"/>
        </p:scale>
        <p:origin x="4962" y="12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2402B26-7511-48C2-BDA8-5BC994B4BD7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BD8BD3-D250-47B4-8890-E9E6C7EF93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A4DED7-2087-4608-981A-08653D2707D4}" type="datetimeFigureOut">
              <a:rPr lang="de-DE" smtClean="0"/>
              <a:t>07.06.2022</a:t>
            </a:fld>
            <a:endParaRPr lang="de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B7A3E8-CF30-45B5-82D5-12812009030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DAD7D3-51FC-48DD-BCB9-36A2D5DB843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F73A57-C2DC-4DF6-8526-09600EC166C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07603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63E9E0-D922-418E-8BFA-E41C87CB1E68}" type="datetimeFigureOut">
              <a:rPr lang="en-US" smtClean="0"/>
              <a:pPr/>
              <a:t>6/7/2022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D2F9E-D167-4ED3-83EC-AE46EA34BE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26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5500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989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824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68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26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7217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876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0179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6499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655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6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7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BF86A8D-012E-4280-BE94-61C9C3D50F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1165334"/>
            <a:ext cx="3657600" cy="35814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chemeClr val="tx1">
                  <a:lumMod val="75000"/>
                  <a:lumOff val="25000"/>
                </a:schemeClr>
              </a:buClr>
              <a:buFont typeface="Roboto" panose="02000000000000000000" pitchFamily="2" charset="0"/>
              <a:buChar char="+"/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E4A4F6C-6990-4BD2-BB5F-CBC3ABEDC9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85750"/>
            <a:ext cx="7886700" cy="468312"/>
          </a:xfrm>
          <a:prstGeom prst="rect">
            <a:avLst/>
          </a:prstGeom>
        </p:spPr>
        <p:txBody>
          <a:bodyPr wrap="square" lIns="0" tIns="0" rIns="0" bIns="0"/>
          <a:lstStyle>
            <a:lvl1pPr algn="l" defTabSz="914400" rtl="0" eaLnBrk="1" latinLnBrk="0" hangingPunct="1">
              <a:spcBef>
                <a:spcPct val="0"/>
              </a:spcBef>
              <a:buNone/>
              <a:defRPr lang="de-DE" sz="2400" kern="1200" cap="all" baseline="0" dirty="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5822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5_Image Layou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400050" y="1769679"/>
            <a:ext cx="1833166" cy="1012022"/>
          </a:xfrm>
          <a:prstGeom prst="roundRect">
            <a:avLst>
              <a:gd name="adj" fmla="val 480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756440" y="1113387"/>
            <a:ext cx="1139436" cy="1139436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46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12291" y="2291023"/>
            <a:ext cx="1425659" cy="20615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Font typeface="Arial" panose="020B0604020202020204" pitchFamily="34" charset="0"/>
              <a:buNone/>
              <a:defRPr sz="1200" b="1">
                <a:solidFill>
                  <a:schemeClr val="bg1"/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47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12291" y="2508474"/>
            <a:ext cx="1425659" cy="20615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Font typeface="Arial" panose="020B0604020202020204" pitchFamily="34" charset="0"/>
              <a:buNone/>
              <a:defRPr sz="1100" b="0">
                <a:solidFill>
                  <a:schemeClr val="bg1"/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4" name="Rounded Rectangle 43"/>
          <p:cNvSpPr/>
          <p:nvPr userDrawn="1"/>
        </p:nvSpPr>
        <p:spPr>
          <a:xfrm>
            <a:off x="2568700" y="1769679"/>
            <a:ext cx="1833166" cy="1012022"/>
          </a:xfrm>
          <a:prstGeom prst="roundRect">
            <a:avLst>
              <a:gd name="adj" fmla="val 480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2915566" y="1113387"/>
            <a:ext cx="1139436" cy="1139436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2780942" y="2291023"/>
            <a:ext cx="1425659" cy="20615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Font typeface="Arial" panose="020B0604020202020204" pitchFamily="34" charset="0"/>
              <a:buNone/>
              <a:defRPr sz="1200" b="1">
                <a:solidFill>
                  <a:schemeClr val="bg1"/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50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2780942" y="2508474"/>
            <a:ext cx="1425659" cy="20615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Font typeface="Arial" panose="020B0604020202020204" pitchFamily="34" charset="0"/>
              <a:buNone/>
              <a:defRPr sz="1100" b="0">
                <a:solidFill>
                  <a:schemeClr val="bg1"/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1" name="Rounded Rectangle 50"/>
          <p:cNvSpPr/>
          <p:nvPr userDrawn="1"/>
        </p:nvSpPr>
        <p:spPr>
          <a:xfrm>
            <a:off x="4737350" y="1769679"/>
            <a:ext cx="1833166" cy="1012022"/>
          </a:xfrm>
          <a:prstGeom prst="roundRect">
            <a:avLst>
              <a:gd name="adj" fmla="val 480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Picture Placeholder 7"/>
          <p:cNvSpPr>
            <a:spLocks noGrp="1"/>
          </p:cNvSpPr>
          <p:nvPr>
            <p:ph type="pic" sz="quarter" idx="23" hasCustomPrompt="1"/>
          </p:nvPr>
        </p:nvSpPr>
        <p:spPr>
          <a:xfrm>
            <a:off x="5074692" y="1113387"/>
            <a:ext cx="1139436" cy="1139436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53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940068" y="2291023"/>
            <a:ext cx="1425659" cy="20615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Font typeface="Arial" panose="020B0604020202020204" pitchFamily="34" charset="0"/>
              <a:buNone/>
              <a:defRPr sz="1200" b="1">
                <a:solidFill>
                  <a:schemeClr val="bg1"/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54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4940068" y="2508474"/>
            <a:ext cx="1425659" cy="20615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Font typeface="Arial" panose="020B0604020202020204" pitchFamily="34" charset="0"/>
              <a:buNone/>
              <a:defRPr sz="1100" b="0">
                <a:solidFill>
                  <a:schemeClr val="bg1"/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5" name="Rounded Rectangle 54"/>
          <p:cNvSpPr/>
          <p:nvPr userDrawn="1"/>
        </p:nvSpPr>
        <p:spPr>
          <a:xfrm>
            <a:off x="6906001" y="1769679"/>
            <a:ext cx="1833166" cy="1012022"/>
          </a:xfrm>
          <a:prstGeom prst="roundRect">
            <a:avLst>
              <a:gd name="adj" fmla="val 480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Picture Placeholder 7"/>
          <p:cNvSpPr>
            <a:spLocks noGrp="1"/>
          </p:cNvSpPr>
          <p:nvPr>
            <p:ph type="pic" sz="quarter" idx="26" hasCustomPrompt="1"/>
          </p:nvPr>
        </p:nvSpPr>
        <p:spPr>
          <a:xfrm>
            <a:off x="7252866" y="1113387"/>
            <a:ext cx="1139436" cy="1139436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57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7118242" y="2291023"/>
            <a:ext cx="1425659" cy="20615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Font typeface="Arial" panose="020B0604020202020204" pitchFamily="34" charset="0"/>
              <a:buNone/>
              <a:defRPr sz="1200" b="1">
                <a:solidFill>
                  <a:schemeClr val="bg1"/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58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7118242" y="2508474"/>
            <a:ext cx="1425659" cy="20615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Font typeface="Arial" panose="020B0604020202020204" pitchFamily="34" charset="0"/>
              <a:buNone/>
              <a:defRPr sz="1100" b="0">
                <a:solidFill>
                  <a:schemeClr val="bg1"/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9" name="Rounded Rectangle 58"/>
          <p:cNvSpPr/>
          <p:nvPr userDrawn="1"/>
        </p:nvSpPr>
        <p:spPr>
          <a:xfrm>
            <a:off x="400050" y="3505517"/>
            <a:ext cx="1833166" cy="1012022"/>
          </a:xfrm>
          <a:prstGeom prst="roundRect">
            <a:avLst>
              <a:gd name="adj" fmla="val 4806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Picture Placeholder 7"/>
          <p:cNvSpPr>
            <a:spLocks noGrp="1"/>
          </p:cNvSpPr>
          <p:nvPr>
            <p:ph type="pic" sz="quarter" idx="29" hasCustomPrompt="1"/>
          </p:nvPr>
        </p:nvSpPr>
        <p:spPr>
          <a:xfrm>
            <a:off x="756440" y="2849225"/>
            <a:ext cx="1139436" cy="1139436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61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612291" y="4026861"/>
            <a:ext cx="1425659" cy="20615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Font typeface="Arial" panose="020B0604020202020204" pitchFamily="34" charset="0"/>
              <a:buNone/>
              <a:defRPr sz="1200" b="1">
                <a:solidFill>
                  <a:schemeClr val="bg1"/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62" name="Text Placeholder 3"/>
          <p:cNvSpPr>
            <a:spLocks noGrp="1"/>
          </p:cNvSpPr>
          <p:nvPr>
            <p:ph type="body" sz="quarter" idx="31" hasCustomPrompt="1"/>
          </p:nvPr>
        </p:nvSpPr>
        <p:spPr>
          <a:xfrm>
            <a:off x="612291" y="4244312"/>
            <a:ext cx="1425659" cy="20615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Font typeface="Arial" panose="020B0604020202020204" pitchFamily="34" charset="0"/>
              <a:buNone/>
              <a:defRPr sz="1100" b="0">
                <a:solidFill>
                  <a:schemeClr val="bg1"/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3" name="Rounded Rectangle 62"/>
          <p:cNvSpPr/>
          <p:nvPr userDrawn="1"/>
        </p:nvSpPr>
        <p:spPr>
          <a:xfrm>
            <a:off x="2568700" y="3505517"/>
            <a:ext cx="1833166" cy="1012022"/>
          </a:xfrm>
          <a:prstGeom prst="roundRect">
            <a:avLst>
              <a:gd name="adj" fmla="val 480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Picture Placeholder 7"/>
          <p:cNvSpPr>
            <a:spLocks noGrp="1"/>
          </p:cNvSpPr>
          <p:nvPr>
            <p:ph type="pic" sz="quarter" idx="32" hasCustomPrompt="1"/>
          </p:nvPr>
        </p:nvSpPr>
        <p:spPr>
          <a:xfrm>
            <a:off x="2915566" y="2849225"/>
            <a:ext cx="1139436" cy="1139436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65" name="Text Placeholder 3"/>
          <p:cNvSpPr>
            <a:spLocks noGrp="1"/>
          </p:cNvSpPr>
          <p:nvPr>
            <p:ph type="body" sz="quarter" idx="33" hasCustomPrompt="1"/>
          </p:nvPr>
        </p:nvSpPr>
        <p:spPr>
          <a:xfrm>
            <a:off x="2780942" y="4026861"/>
            <a:ext cx="1425659" cy="20615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Font typeface="Arial" panose="020B0604020202020204" pitchFamily="34" charset="0"/>
              <a:buNone/>
              <a:defRPr sz="1200" b="1">
                <a:solidFill>
                  <a:schemeClr val="bg1"/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66" name="Text Placeholder 3"/>
          <p:cNvSpPr>
            <a:spLocks noGrp="1"/>
          </p:cNvSpPr>
          <p:nvPr>
            <p:ph type="body" sz="quarter" idx="34" hasCustomPrompt="1"/>
          </p:nvPr>
        </p:nvSpPr>
        <p:spPr>
          <a:xfrm>
            <a:off x="2780942" y="4244312"/>
            <a:ext cx="1425659" cy="20615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Font typeface="Arial" panose="020B0604020202020204" pitchFamily="34" charset="0"/>
              <a:buNone/>
              <a:defRPr sz="1100" b="0">
                <a:solidFill>
                  <a:schemeClr val="bg1"/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7" name="Rounded Rectangle 66"/>
          <p:cNvSpPr/>
          <p:nvPr userDrawn="1"/>
        </p:nvSpPr>
        <p:spPr>
          <a:xfrm>
            <a:off x="4737350" y="3505517"/>
            <a:ext cx="1833166" cy="1012022"/>
          </a:xfrm>
          <a:prstGeom prst="roundRect">
            <a:avLst>
              <a:gd name="adj" fmla="val 480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Picture Placeholder 7"/>
          <p:cNvSpPr>
            <a:spLocks noGrp="1"/>
          </p:cNvSpPr>
          <p:nvPr>
            <p:ph type="pic" sz="quarter" idx="35" hasCustomPrompt="1"/>
          </p:nvPr>
        </p:nvSpPr>
        <p:spPr>
          <a:xfrm>
            <a:off x="5074692" y="2849225"/>
            <a:ext cx="1139436" cy="1139436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69" name="Text Placeholder 3"/>
          <p:cNvSpPr>
            <a:spLocks noGrp="1"/>
          </p:cNvSpPr>
          <p:nvPr>
            <p:ph type="body" sz="quarter" idx="36" hasCustomPrompt="1"/>
          </p:nvPr>
        </p:nvSpPr>
        <p:spPr>
          <a:xfrm>
            <a:off x="4940068" y="4026861"/>
            <a:ext cx="1425659" cy="20615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Font typeface="Arial" panose="020B0604020202020204" pitchFamily="34" charset="0"/>
              <a:buNone/>
              <a:defRPr sz="1200" b="1">
                <a:solidFill>
                  <a:schemeClr val="bg1"/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70" name="Text Placeholder 3"/>
          <p:cNvSpPr>
            <a:spLocks noGrp="1"/>
          </p:cNvSpPr>
          <p:nvPr>
            <p:ph type="body" sz="quarter" idx="37" hasCustomPrompt="1"/>
          </p:nvPr>
        </p:nvSpPr>
        <p:spPr>
          <a:xfrm>
            <a:off x="4940068" y="4244312"/>
            <a:ext cx="1425659" cy="20615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Font typeface="Arial" panose="020B0604020202020204" pitchFamily="34" charset="0"/>
              <a:buNone/>
              <a:defRPr sz="1100" b="0">
                <a:solidFill>
                  <a:schemeClr val="bg1"/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1" name="Rounded Rectangle 70"/>
          <p:cNvSpPr/>
          <p:nvPr userDrawn="1"/>
        </p:nvSpPr>
        <p:spPr>
          <a:xfrm>
            <a:off x="6906001" y="3505517"/>
            <a:ext cx="1833166" cy="1012022"/>
          </a:xfrm>
          <a:prstGeom prst="roundRect">
            <a:avLst>
              <a:gd name="adj" fmla="val 480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Picture Placeholder 7"/>
          <p:cNvSpPr>
            <a:spLocks noGrp="1"/>
          </p:cNvSpPr>
          <p:nvPr>
            <p:ph type="pic" sz="quarter" idx="38" hasCustomPrompt="1"/>
          </p:nvPr>
        </p:nvSpPr>
        <p:spPr>
          <a:xfrm>
            <a:off x="7252866" y="2849225"/>
            <a:ext cx="1139436" cy="1139436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73" name="Text Placeholder 3"/>
          <p:cNvSpPr>
            <a:spLocks noGrp="1"/>
          </p:cNvSpPr>
          <p:nvPr>
            <p:ph type="body" sz="quarter" idx="39" hasCustomPrompt="1"/>
          </p:nvPr>
        </p:nvSpPr>
        <p:spPr>
          <a:xfrm>
            <a:off x="7118242" y="4026861"/>
            <a:ext cx="1425659" cy="20615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Font typeface="Arial" panose="020B0604020202020204" pitchFamily="34" charset="0"/>
              <a:buNone/>
              <a:defRPr sz="1200" b="1">
                <a:solidFill>
                  <a:schemeClr val="bg1"/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40" hasCustomPrompt="1"/>
          </p:nvPr>
        </p:nvSpPr>
        <p:spPr>
          <a:xfrm>
            <a:off x="7118242" y="4244312"/>
            <a:ext cx="1425659" cy="20615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Font typeface="Arial" panose="020B0604020202020204" pitchFamily="34" charset="0"/>
              <a:buNone/>
              <a:defRPr sz="1100" b="0">
                <a:solidFill>
                  <a:schemeClr val="bg1"/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8D59E653-3179-4B98-92F5-9E2AB6A5F32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1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>
              <a:defRPr lang="en-US" sz="1600" b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SUBTITLE</a:t>
            </a:r>
          </a:p>
        </p:txBody>
      </p:sp>
      <p:sp>
        <p:nvSpPr>
          <p:cNvPr id="37" name="Title 3">
            <a:extLst>
              <a:ext uri="{FF2B5EF4-FFF2-40B4-BE49-F238E27FC236}">
                <a16:creationId xmlns:a16="http://schemas.microsoft.com/office/drawing/2014/main" id="{5086606E-7B48-421B-AC2B-410DA88B98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83980"/>
            <a:ext cx="7886700" cy="468312"/>
          </a:xfrm>
          <a:prstGeom prst="rect">
            <a:avLst/>
          </a:prstGeom>
        </p:spPr>
        <p:txBody>
          <a:bodyPr wrap="square" lIns="0" tIns="0" rIns="0" bIns="0"/>
          <a:lstStyle>
            <a:lvl1pPr algn="l">
              <a:defRPr sz="24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7372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5500"/>
                            </p:stCondLst>
                            <p:childTnLst>
                              <p:par>
                                <p:cTn id="13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3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5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9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9500"/>
                            </p:stCondLst>
                            <p:childTnLst>
                              <p:par>
                                <p:cTn id="1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3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9" grpId="0" animBg="1"/>
      <p:bldP spid="46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animBg="1"/>
      <p:bldP spid="45" grpId="0" animBg="1"/>
      <p:bldP spid="48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animBg="1"/>
      <p:bldP spid="52" grpId="0" animBg="1"/>
      <p:bldP spid="53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animBg="1"/>
      <p:bldP spid="56" grpId="0" animBg="1"/>
      <p:bldP spid="57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animBg="1"/>
      <p:bldP spid="60" grpId="0" animBg="1"/>
      <p:bldP spid="61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animBg="1"/>
      <p:bldP spid="64" grpId="0" animBg="1"/>
      <p:bldP spid="65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animBg="1"/>
      <p:bldP spid="68" grpId="0" animBg="1"/>
      <p:bldP spid="69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0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7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1" grpId="0" animBg="1"/>
      <p:bldP spid="72" grpId="0" animBg="1"/>
      <p:bldP spid="73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4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7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8_Image Layou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364155" y="1597793"/>
            <a:ext cx="1681211" cy="123669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18288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 flipV="1">
            <a:off x="361750" y="1133575"/>
            <a:ext cx="0" cy="464218"/>
          </a:xfrm>
          <a:prstGeom prst="line">
            <a:avLst/>
          </a:prstGeom>
          <a:ln w="1270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94891" y="1125308"/>
            <a:ext cx="1543047" cy="18914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8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94891" y="1318944"/>
            <a:ext cx="1543047" cy="14314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11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1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2045366" y="1597793"/>
            <a:ext cx="1681211" cy="123669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18288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cxnSp>
        <p:nvCxnSpPr>
          <p:cNvPr id="82" name="Straight Connector 81"/>
          <p:cNvCxnSpPr/>
          <p:nvPr userDrawn="1"/>
        </p:nvCxnSpPr>
        <p:spPr>
          <a:xfrm flipV="1">
            <a:off x="2042961" y="1133575"/>
            <a:ext cx="0" cy="464218"/>
          </a:xfrm>
          <a:prstGeom prst="line">
            <a:avLst/>
          </a:prstGeom>
          <a:ln w="1270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2076102" y="1125308"/>
            <a:ext cx="1543047" cy="18914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84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2076102" y="1318944"/>
            <a:ext cx="1543047" cy="14314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11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5" name="Picture Placeholder 7"/>
          <p:cNvSpPr>
            <a:spLocks noGrp="1"/>
          </p:cNvSpPr>
          <p:nvPr>
            <p:ph type="pic" sz="quarter" idx="23" hasCustomPrompt="1"/>
          </p:nvPr>
        </p:nvSpPr>
        <p:spPr>
          <a:xfrm>
            <a:off x="3728981" y="1597793"/>
            <a:ext cx="1681211" cy="123669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18288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cxnSp>
        <p:nvCxnSpPr>
          <p:cNvPr id="86" name="Straight Connector 85"/>
          <p:cNvCxnSpPr/>
          <p:nvPr userDrawn="1"/>
        </p:nvCxnSpPr>
        <p:spPr>
          <a:xfrm flipV="1">
            <a:off x="3726576" y="1133575"/>
            <a:ext cx="0" cy="464218"/>
          </a:xfrm>
          <a:prstGeom prst="line">
            <a:avLst/>
          </a:prstGeom>
          <a:ln w="1270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3759717" y="1125308"/>
            <a:ext cx="1543047" cy="18914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rtl="0">
              <a:buFont typeface="Arial" panose="020B0604020202020204" pitchFamily="34" charset="0"/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3759717" y="1318944"/>
            <a:ext cx="1543047" cy="14314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rtl="0">
              <a:buFont typeface="Arial" panose="020B0604020202020204" pitchFamily="34" charset="0"/>
              <a:buNone/>
              <a:defRPr sz="11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9" name="Picture Placeholder 7"/>
          <p:cNvSpPr>
            <a:spLocks noGrp="1"/>
          </p:cNvSpPr>
          <p:nvPr>
            <p:ph type="pic" sz="quarter" idx="26" hasCustomPrompt="1"/>
          </p:nvPr>
        </p:nvSpPr>
        <p:spPr>
          <a:xfrm>
            <a:off x="5410192" y="1597793"/>
            <a:ext cx="1681211" cy="123669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18288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cxnSp>
        <p:nvCxnSpPr>
          <p:cNvPr id="90" name="Straight Connector 89"/>
          <p:cNvCxnSpPr/>
          <p:nvPr userDrawn="1"/>
        </p:nvCxnSpPr>
        <p:spPr>
          <a:xfrm flipV="1">
            <a:off x="5407787" y="1133575"/>
            <a:ext cx="0" cy="464218"/>
          </a:xfrm>
          <a:prstGeom prst="line">
            <a:avLst/>
          </a:prstGeom>
          <a:ln w="1270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5440928" y="1125308"/>
            <a:ext cx="1543047" cy="18914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rtl="0">
              <a:buFont typeface="Arial" panose="020B0604020202020204" pitchFamily="34" charset="0"/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92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5440928" y="1318944"/>
            <a:ext cx="1543047" cy="14314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rtl="0">
              <a:buFont typeface="Arial" panose="020B0604020202020204" pitchFamily="34" charset="0"/>
              <a:buNone/>
              <a:defRPr sz="11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3" name="Picture Placeholder 7"/>
          <p:cNvSpPr>
            <a:spLocks noGrp="1"/>
          </p:cNvSpPr>
          <p:nvPr>
            <p:ph type="pic" sz="quarter" idx="29" hasCustomPrompt="1"/>
          </p:nvPr>
        </p:nvSpPr>
        <p:spPr>
          <a:xfrm>
            <a:off x="2042961" y="2834486"/>
            <a:ext cx="1681211" cy="123669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18288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cxnSp>
        <p:nvCxnSpPr>
          <p:cNvPr id="94" name="Straight Connector 93"/>
          <p:cNvCxnSpPr/>
          <p:nvPr userDrawn="1"/>
        </p:nvCxnSpPr>
        <p:spPr>
          <a:xfrm flipV="1">
            <a:off x="2040556" y="4062275"/>
            <a:ext cx="0" cy="464218"/>
          </a:xfrm>
          <a:prstGeom prst="line">
            <a:avLst/>
          </a:prstGeom>
          <a:ln w="1270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2073697" y="4185693"/>
            <a:ext cx="1543047" cy="18914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96" name="Text Placeholder 3"/>
          <p:cNvSpPr>
            <a:spLocks noGrp="1"/>
          </p:cNvSpPr>
          <p:nvPr>
            <p:ph type="body" sz="quarter" idx="31" hasCustomPrompt="1"/>
          </p:nvPr>
        </p:nvSpPr>
        <p:spPr>
          <a:xfrm>
            <a:off x="2073697" y="4379329"/>
            <a:ext cx="1543047" cy="14314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11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7" name="Picture Placeholder 7"/>
          <p:cNvSpPr>
            <a:spLocks noGrp="1"/>
          </p:cNvSpPr>
          <p:nvPr>
            <p:ph type="pic" sz="quarter" idx="32" hasCustomPrompt="1"/>
          </p:nvPr>
        </p:nvSpPr>
        <p:spPr>
          <a:xfrm>
            <a:off x="3724172" y="2834486"/>
            <a:ext cx="1681211" cy="123669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18288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cxnSp>
        <p:nvCxnSpPr>
          <p:cNvPr id="98" name="Straight Connector 97"/>
          <p:cNvCxnSpPr/>
          <p:nvPr userDrawn="1"/>
        </p:nvCxnSpPr>
        <p:spPr>
          <a:xfrm flipV="1">
            <a:off x="3721767" y="4062275"/>
            <a:ext cx="0" cy="464218"/>
          </a:xfrm>
          <a:prstGeom prst="line">
            <a:avLst/>
          </a:prstGeom>
          <a:ln w="1270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 Placeholder 3"/>
          <p:cNvSpPr>
            <a:spLocks noGrp="1"/>
          </p:cNvSpPr>
          <p:nvPr>
            <p:ph type="body" sz="quarter" idx="33" hasCustomPrompt="1"/>
          </p:nvPr>
        </p:nvSpPr>
        <p:spPr>
          <a:xfrm>
            <a:off x="3754908" y="4185693"/>
            <a:ext cx="1543047" cy="18914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00" name="Text Placeholder 3"/>
          <p:cNvSpPr>
            <a:spLocks noGrp="1"/>
          </p:cNvSpPr>
          <p:nvPr>
            <p:ph type="body" sz="quarter" idx="34" hasCustomPrompt="1"/>
          </p:nvPr>
        </p:nvSpPr>
        <p:spPr>
          <a:xfrm>
            <a:off x="3754908" y="4379329"/>
            <a:ext cx="1543047" cy="14314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11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1" name="Picture Placeholder 7"/>
          <p:cNvSpPr>
            <a:spLocks noGrp="1"/>
          </p:cNvSpPr>
          <p:nvPr>
            <p:ph type="pic" sz="quarter" idx="35" hasCustomPrompt="1"/>
          </p:nvPr>
        </p:nvSpPr>
        <p:spPr>
          <a:xfrm>
            <a:off x="5407787" y="2834486"/>
            <a:ext cx="1681211" cy="123669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18288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cxnSp>
        <p:nvCxnSpPr>
          <p:cNvPr id="102" name="Straight Connector 101"/>
          <p:cNvCxnSpPr/>
          <p:nvPr userDrawn="1"/>
        </p:nvCxnSpPr>
        <p:spPr>
          <a:xfrm flipV="1">
            <a:off x="5405382" y="4062275"/>
            <a:ext cx="0" cy="464218"/>
          </a:xfrm>
          <a:prstGeom prst="line">
            <a:avLst/>
          </a:prstGeom>
          <a:ln w="1270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 Placeholder 3"/>
          <p:cNvSpPr>
            <a:spLocks noGrp="1"/>
          </p:cNvSpPr>
          <p:nvPr>
            <p:ph type="body" sz="quarter" idx="36" hasCustomPrompt="1"/>
          </p:nvPr>
        </p:nvSpPr>
        <p:spPr>
          <a:xfrm>
            <a:off x="5438523" y="4185693"/>
            <a:ext cx="1543047" cy="18914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rtl="0">
              <a:buFont typeface="Arial" panose="020B0604020202020204" pitchFamily="34" charset="0"/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04" name="Text Placeholder 3"/>
          <p:cNvSpPr>
            <a:spLocks noGrp="1"/>
          </p:cNvSpPr>
          <p:nvPr>
            <p:ph type="body" sz="quarter" idx="37" hasCustomPrompt="1"/>
          </p:nvPr>
        </p:nvSpPr>
        <p:spPr>
          <a:xfrm>
            <a:off x="5438523" y="4379329"/>
            <a:ext cx="1543047" cy="14314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rtl="0">
              <a:buFont typeface="Arial" panose="020B0604020202020204" pitchFamily="34" charset="0"/>
              <a:buNone/>
              <a:defRPr sz="11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5" name="Picture Placeholder 7"/>
          <p:cNvSpPr>
            <a:spLocks noGrp="1"/>
          </p:cNvSpPr>
          <p:nvPr>
            <p:ph type="pic" sz="quarter" idx="38" hasCustomPrompt="1"/>
          </p:nvPr>
        </p:nvSpPr>
        <p:spPr>
          <a:xfrm>
            <a:off x="7088998" y="2834486"/>
            <a:ext cx="1681211" cy="123669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18288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cxnSp>
        <p:nvCxnSpPr>
          <p:cNvPr id="106" name="Straight Connector 105"/>
          <p:cNvCxnSpPr/>
          <p:nvPr userDrawn="1"/>
        </p:nvCxnSpPr>
        <p:spPr>
          <a:xfrm flipV="1">
            <a:off x="7086593" y="4062275"/>
            <a:ext cx="0" cy="464218"/>
          </a:xfrm>
          <a:prstGeom prst="line">
            <a:avLst/>
          </a:prstGeom>
          <a:ln w="1270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 Placeholder 3"/>
          <p:cNvSpPr>
            <a:spLocks noGrp="1"/>
          </p:cNvSpPr>
          <p:nvPr>
            <p:ph type="body" sz="quarter" idx="39" hasCustomPrompt="1"/>
          </p:nvPr>
        </p:nvSpPr>
        <p:spPr>
          <a:xfrm>
            <a:off x="7119734" y="4185693"/>
            <a:ext cx="1543047" cy="18914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rtl="0">
              <a:buFont typeface="Arial" panose="020B0604020202020204" pitchFamily="34" charset="0"/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08" name="Text Placeholder 3"/>
          <p:cNvSpPr>
            <a:spLocks noGrp="1"/>
          </p:cNvSpPr>
          <p:nvPr>
            <p:ph type="body" sz="quarter" idx="40" hasCustomPrompt="1"/>
          </p:nvPr>
        </p:nvSpPr>
        <p:spPr>
          <a:xfrm>
            <a:off x="7119734" y="4379329"/>
            <a:ext cx="1543047" cy="14314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rtl="0">
              <a:buFont typeface="Arial" panose="020B0604020202020204" pitchFamily="34" charset="0"/>
              <a:buNone/>
              <a:defRPr sz="11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A7BAE162-93BF-47B6-B0F6-8519CB0862F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1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>
              <a:defRPr lang="en-US" sz="1600" b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SUBTITLE</a:t>
            </a:r>
          </a:p>
        </p:txBody>
      </p:sp>
      <p:sp>
        <p:nvSpPr>
          <p:cNvPr id="37" name="Title 3">
            <a:extLst>
              <a:ext uri="{FF2B5EF4-FFF2-40B4-BE49-F238E27FC236}">
                <a16:creationId xmlns:a16="http://schemas.microsoft.com/office/drawing/2014/main" id="{0C091D1B-1C7B-4B21-BF1D-2931B6BD0A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83980"/>
            <a:ext cx="7886700" cy="468312"/>
          </a:xfrm>
          <a:prstGeom prst="rect">
            <a:avLst/>
          </a:prstGeom>
        </p:spPr>
        <p:txBody>
          <a:bodyPr wrap="square" lIns="0" tIns="0" rIns="0" bIns="0"/>
          <a:lstStyle>
            <a:lvl1pPr algn="l">
              <a:defRPr sz="24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40933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500"/>
                            </p:stCondLst>
                            <p:childTnLst>
                              <p:par>
                                <p:cTn id="8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0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4500"/>
                            </p:stCondLst>
                            <p:childTnLst>
                              <p:par>
                                <p:cTn id="1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5000"/>
                            </p:stCondLst>
                            <p:childTnLst>
                              <p:par>
                                <p:cTn id="1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5500"/>
                            </p:stCondLst>
                            <p:childTnLst>
                              <p:par>
                                <p:cTn id="1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7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1" grpId="0" animBg="1"/>
      <p:bldP spid="8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5" grpId="0" animBg="1"/>
      <p:bldP spid="8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9" grpId="0" animBg="1"/>
      <p:bldP spid="9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3" grpId="0" animBg="1"/>
      <p:bldP spid="9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7" grpId="0" animBg="1"/>
      <p:bldP spid="9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1" grpId="0" animBg="1"/>
      <p:bldP spid="10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5" grpId="0" animBg="1"/>
      <p:bldP spid="10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9_Image Layou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 userDrawn="1"/>
        </p:nvSpPr>
        <p:spPr>
          <a:xfrm>
            <a:off x="2514707" y="2314675"/>
            <a:ext cx="4081701" cy="10321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381000" y="1131370"/>
            <a:ext cx="1947996" cy="102469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18288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71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2514706" y="1131370"/>
            <a:ext cx="1947996" cy="102469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18288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72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4648412" y="1131370"/>
            <a:ext cx="1947996" cy="102469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18288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73" name="Picture Placeholder 7"/>
          <p:cNvSpPr>
            <a:spLocks noGrp="1"/>
          </p:cNvSpPr>
          <p:nvPr>
            <p:ph type="pic" sz="quarter" idx="22" hasCustomPrompt="1"/>
          </p:nvPr>
        </p:nvSpPr>
        <p:spPr>
          <a:xfrm>
            <a:off x="6782118" y="1131370"/>
            <a:ext cx="1947996" cy="102469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18288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74" name="Picture Placeholder 7"/>
          <p:cNvSpPr>
            <a:spLocks noGrp="1"/>
          </p:cNvSpPr>
          <p:nvPr>
            <p:ph type="pic" sz="quarter" idx="23" hasCustomPrompt="1"/>
          </p:nvPr>
        </p:nvSpPr>
        <p:spPr>
          <a:xfrm>
            <a:off x="381000" y="2314674"/>
            <a:ext cx="1947996" cy="102469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18288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77" name="Picture Placeholder 7"/>
          <p:cNvSpPr>
            <a:spLocks noGrp="1"/>
          </p:cNvSpPr>
          <p:nvPr>
            <p:ph type="pic" sz="quarter" idx="26" hasCustomPrompt="1"/>
          </p:nvPr>
        </p:nvSpPr>
        <p:spPr>
          <a:xfrm>
            <a:off x="6782118" y="2314674"/>
            <a:ext cx="1947996" cy="102469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18288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78" name="Picture Placeholder 7"/>
          <p:cNvSpPr>
            <a:spLocks noGrp="1"/>
          </p:cNvSpPr>
          <p:nvPr>
            <p:ph type="pic" sz="quarter" idx="27" hasCustomPrompt="1"/>
          </p:nvPr>
        </p:nvSpPr>
        <p:spPr>
          <a:xfrm>
            <a:off x="381000" y="3498980"/>
            <a:ext cx="1947996" cy="102469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18288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09" name="Picture Placeholder 7"/>
          <p:cNvSpPr>
            <a:spLocks noGrp="1"/>
          </p:cNvSpPr>
          <p:nvPr>
            <p:ph type="pic" sz="quarter" idx="28" hasCustomPrompt="1"/>
          </p:nvPr>
        </p:nvSpPr>
        <p:spPr>
          <a:xfrm>
            <a:off x="2514706" y="3498980"/>
            <a:ext cx="1947996" cy="102469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18288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10" name="Picture Placeholder 7"/>
          <p:cNvSpPr>
            <a:spLocks noGrp="1"/>
          </p:cNvSpPr>
          <p:nvPr>
            <p:ph type="pic" sz="quarter" idx="29" hasCustomPrompt="1"/>
          </p:nvPr>
        </p:nvSpPr>
        <p:spPr>
          <a:xfrm>
            <a:off x="4648412" y="3498980"/>
            <a:ext cx="1947996" cy="102469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18288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11" name="Picture Placeholder 7"/>
          <p:cNvSpPr>
            <a:spLocks noGrp="1"/>
          </p:cNvSpPr>
          <p:nvPr>
            <p:ph type="pic" sz="quarter" idx="30" hasCustomPrompt="1"/>
          </p:nvPr>
        </p:nvSpPr>
        <p:spPr>
          <a:xfrm>
            <a:off x="6782118" y="3498980"/>
            <a:ext cx="1947996" cy="102469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18288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12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2698283" y="2586325"/>
            <a:ext cx="3714549" cy="48880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D16683E3-0373-4C53-8C25-2F19E97105B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1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>
              <a:defRPr lang="en-US" sz="1600" b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SUBTITLE</a:t>
            </a:r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1F8ADBB2-35FE-4660-939A-84D9889F21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83980"/>
            <a:ext cx="7886700" cy="468312"/>
          </a:xfrm>
          <a:prstGeom prst="rect">
            <a:avLst/>
          </a:prstGeom>
        </p:spPr>
        <p:txBody>
          <a:bodyPr wrap="square" lIns="0" tIns="0" rIns="0" bIns="0"/>
          <a:lstStyle>
            <a:lvl1pPr algn="l">
              <a:defRPr sz="24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877031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25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75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25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75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25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75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25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7" grpId="0" animBg="1"/>
      <p:bldP spid="78" grpId="0" animBg="1"/>
      <p:bldP spid="109" grpId="0" animBg="1"/>
      <p:bldP spid="110" grpId="0" animBg="1"/>
      <p:bldP spid="111" grpId="0" animBg="1"/>
      <p:bldP spid="11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1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1_Imag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 userDrawn="1"/>
        </p:nvSpPr>
        <p:spPr>
          <a:xfrm>
            <a:off x="400051" y="1131370"/>
            <a:ext cx="3211228" cy="10321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583626" y="1351285"/>
            <a:ext cx="2797749" cy="35910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40" hasCustomPrompt="1"/>
          </p:nvPr>
        </p:nvSpPr>
        <p:spPr>
          <a:xfrm>
            <a:off x="583626" y="1699881"/>
            <a:ext cx="2797749" cy="243219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46" name="Picture Placeholder 7"/>
          <p:cNvSpPr>
            <a:spLocks noGrp="1"/>
          </p:cNvSpPr>
          <p:nvPr>
            <p:ph type="pic" sz="quarter" idx="31" hasCustomPrompt="1"/>
          </p:nvPr>
        </p:nvSpPr>
        <p:spPr>
          <a:xfrm>
            <a:off x="3793558" y="1131370"/>
            <a:ext cx="1524000" cy="102469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18288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47" name="Picture Placeholder 7"/>
          <p:cNvSpPr>
            <a:spLocks noGrp="1"/>
          </p:cNvSpPr>
          <p:nvPr>
            <p:ph type="pic" sz="quarter" idx="34" hasCustomPrompt="1"/>
          </p:nvPr>
        </p:nvSpPr>
        <p:spPr>
          <a:xfrm>
            <a:off x="5499837" y="1131370"/>
            <a:ext cx="1524000" cy="102469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18288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48" name="Picture Placeholder 7"/>
          <p:cNvSpPr>
            <a:spLocks noGrp="1"/>
          </p:cNvSpPr>
          <p:nvPr>
            <p:ph type="pic" sz="quarter" idx="37" hasCustomPrompt="1"/>
          </p:nvPr>
        </p:nvSpPr>
        <p:spPr>
          <a:xfrm>
            <a:off x="7206114" y="1131370"/>
            <a:ext cx="1524000" cy="102469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18288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49" name="Picture Placeholder 7"/>
          <p:cNvSpPr>
            <a:spLocks noGrp="1"/>
          </p:cNvSpPr>
          <p:nvPr>
            <p:ph type="pic" sz="quarter" idx="23" hasCustomPrompt="1"/>
          </p:nvPr>
        </p:nvSpPr>
        <p:spPr>
          <a:xfrm>
            <a:off x="381000" y="2314674"/>
            <a:ext cx="1524000" cy="102469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18288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51" name="Picture Placeholder 7"/>
          <p:cNvSpPr>
            <a:spLocks noGrp="1"/>
          </p:cNvSpPr>
          <p:nvPr>
            <p:ph type="pic" sz="quarter" idx="29" hasCustomPrompt="1"/>
          </p:nvPr>
        </p:nvSpPr>
        <p:spPr>
          <a:xfrm>
            <a:off x="2087279" y="2314674"/>
            <a:ext cx="1524000" cy="102469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18288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52" name="Picture Placeholder 7"/>
          <p:cNvSpPr>
            <a:spLocks noGrp="1"/>
          </p:cNvSpPr>
          <p:nvPr>
            <p:ph type="pic" sz="quarter" idx="32" hasCustomPrompt="1"/>
          </p:nvPr>
        </p:nvSpPr>
        <p:spPr>
          <a:xfrm>
            <a:off x="3793558" y="2314674"/>
            <a:ext cx="1524000" cy="102469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18288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53" name="Picture Placeholder 7"/>
          <p:cNvSpPr>
            <a:spLocks noGrp="1"/>
          </p:cNvSpPr>
          <p:nvPr>
            <p:ph type="pic" sz="quarter" idx="35" hasCustomPrompt="1"/>
          </p:nvPr>
        </p:nvSpPr>
        <p:spPr>
          <a:xfrm>
            <a:off x="5499837" y="2314674"/>
            <a:ext cx="1524000" cy="102469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18288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54" name="Picture Placeholder 7"/>
          <p:cNvSpPr>
            <a:spLocks noGrp="1"/>
          </p:cNvSpPr>
          <p:nvPr>
            <p:ph type="pic" sz="quarter" idx="38" hasCustomPrompt="1"/>
          </p:nvPr>
        </p:nvSpPr>
        <p:spPr>
          <a:xfrm>
            <a:off x="7206114" y="2314674"/>
            <a:ext cx="1524000" cy="102469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18288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55" name="Picture Placeholder 7"/>
          <p:cNvSpPr>
            <a:spLocks noGrp="1"/>
          </p:cNvSpPr>
          <p:nvPr>
            <p:ph type="pic" sz="quarter" idx="27" hasCustomPrompt="1"/>
          </p:nvPr>
        </p:nvSpPr>
        <p:spPr>
          <a:xfrm>
            <a:off x="381000" y="3498980"/>
            <a:ext cx="1524000" cy="102469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18288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56" name="Picture Placeholder 7"/>
          <p:cNvSpPr>
            <a:spLocks noGrp="1"/>
          </p:cNvSpPr>
          <p:nvPr>
            <p:ph type="pic" sz="quarter" idx="30" hasCustomPrompt="1"/>
          </p:nvPr>
        </p:nvSpPr>
        <p:spPr>
          <a:xfrm>
            <a:off x="2087279" y="3498980"/>
            <a:ext cx="1524000" cy="102469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18288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57" name="Picture Placeholder 7"/>
          <p:cNvSpPr>
            <a:spLocks noGrp="1"/>
          </p:cNvSpPr>
          <p:nvPr>
            <p:ph type="pic" sz="quarter" idx="33" hasCustomPrompt="1"/>
          </p:nvPr>
        </p:nvSpPr>
        <p:spPr>
          <a:xfrm>
            <a:off x="3793558" y="3498980"/>
            <a:ext cx="1524000" cy="102469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18288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58" name="Picture Placeholder 7"/>
          <p:cNvSpPr>
            <a:spLocks noGrp="1"/>
          </p:cNvSpPr>
          <p:nvPr>
            <p:ph type="pic" sz="quarter" idx="36" hasCustomPrompt="1"/>
          </p:nvPr>
        </p:nvSpPr>
        <p:spPr>
          <a:xfrm>
            <a:off x="5499837" y="3498980"/>
            <a:ext cx="1524000" cy="102469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18288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59" name="Picture Placeholder 7"/>
          <p:cNvSpPr>
            <a:spLocks noGrp="1"/>
          </p:cNvSpPr>
          <p:nvPr>
            <p:ph type="pic" sz="quarter" idx="39" hasCustomPrompt="1"/>
          </p:nvPr>
        </p:nvSpPr>
        <p:spPr>
          <a:xfrm>
            <a:off x="7206114" y="3498980"/>
            <a:ext cx="1524000" cy="102469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18288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F58E2B1D-646B-44C5-8448-63C24D6E63A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1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>
              <a:defRPr lang="en-US" sz="1600" b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SUBTITLE</a:t>
            </a:r>
          </a:p>
        </p:txBody>
      </p:sp>
      <p:sp>
        <p:nvSpPr>
          <p:cNvPr id="21" name="Title 3">
            <a:extLst>
              <a:ext uri="{FF2B5EF4-FFF2-40B4-BE49-F238E27FC236}">
                <a16:creationId xmlns:a16="http://schemas.microsoft.com/office/drawing/2014/main" id="{5D9F9C52-B6C4-4351-9F51-D9759EAF01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83980"/>
            <a:ext cx="7886700" cy="468312"/>
          </a:xfrm>
          <a:prstGeom prst="rect">
            <a:avLst/>
          </a:prstGeom>
        </p:spPr>
        <p:txBody>
          <a:bodyPr wrap="square" lIns="0" tIns="0" rIns="0" bIns="0"/>
          <a:lstStyle>
            <a:lvl1pPr algn="l">
              <a:defRPr sz="24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04417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0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5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animBg="1"/>
      <p:bldP spid="47" grpId="0" animBg="1"/>
      <p:bldP spid="48" grpId="0" animBg="1"/>
      <p:bldP spid="49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Imag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2667001" y="1141657"/>
            <a:ext cx="6477000" cy="192505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54864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4CC0CFA-F25B-47E0-A9BF-77114FD22A0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1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>
              <a:defRPr lang="en-US" sz="1600" b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SUBTITLE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245EFED9-922E-4D2A-B0FE-43CD4E7923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83980"/>
            <a:ext cx="7886700" cy="468312"/>
          </a:xfrm>
          <a:prstGeom prst="rect">
            <a:avLst/>
          </a:prstGeom>
        </p:spPr>
        <p:txBody>
          <a:bodyPr wrap="square" lIns="0" tIns="0" rIns="0" bIns="0"/>
          <a:lstStyle>
            <a:lvl1pPr algn="l">
              <a:defRPr sz="24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22190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Imag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141656"/>
            <a:ext cx="9144001" cy="234449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54864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1CCF5BF-0680-43A2-B12C-C8D47870486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1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lang="en-US" sz="1600" b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SUBTITLE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114232D1-4361-4BB6-9267-01A69A4E07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83980"/>
            <a:ext cx="7886700" cy="468312"/>
          </a:xfrm>
          <a:prstGeom prst="rect">
            <a:avLst/>
          </a:prstGeom>
        </p:spPr>
        <p:txBody>
          <a:bodyPr wrap="square" lIns="0" tIns="0" rIns="0" bIns="0"/>
          <a:lstStyle>
            <a:lvl1pPr algn="l" defTabSz="914400" rtl="0" eaLnBrk="1" latinLnBrk="0" hangingPunct="1">
              <a:spcBef>
                <a:spcPct val="0"/>
              </a:spcBef>
              <a:buNone/>
              <a:defRPr lang="de-DE" sz="2400" kern="1200" cap="all" dirty="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54746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sion/Mission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2983832" y="-9626"/>
            <a:ext cx="6160168" cy="5155973"/>
          </a:xfrm>
          <a:custGeom>
            <a:avLst/>
            <a:gdLst>
              <a:gd name="connsiteX0" fmla="*/ 0 w 4572000"/>
              <a:gd name="connsiteY0" fmla="*/ 0 h 5146348"/>
              <a:gd name="connsiteX1" fmla="*/ 4572000 w 4572000"/>
              <a:gd name="connsiteY1" fmla="*/ 0 h 5146348"/>
              <a:gd name="connsiteX2" fmla="*/ 4572000 w 4572000"/>
              <a:gd name="connsiteY2" fmla="*/ 5143500 h 5146348"/>
              <a:gd name="connsiteX3" fmla="*/ 4533900 w 4572000"/>
              <a:gd name="connsiteY3" fmla="*/ 5146348 h 5146348"/>
              <a:gd name="connsiteX4" fmla="*/ 4533900 w 4572000"/>
              <a:gd name="connsiteY4" fmla="*/ 5143500 h 5146348"/>
              <a:gd name="connsiteX5" fmla="*/ 2439163 w 4572000"/>
              <a:gd name="connsiteY5" fmla="*/ 5143500 h 5146348"/>
              <a:gd name="connsiteX0" fmla="*/ 0 w 6160168"/>
              <a:gd name="connsiteY0" fmla="*/ 0 h 5155973"/>
              <a:gd name="connsiteX1" fmla="*/ 6160168 w 6160168"/>
              <a:gd name="connsiteY1" fmla="*/ 9625 h 5155973"/>
              <a:gd name="connsiteX2" fmla="*/ 6160168 w 6160168"/>
              <a:gd name="connsiteY2" fmla="*/ 5153125 h 5155973"/>
              <a:gd name="connsiteX3" fmla="*/ 6122068 w 6160168"/>
              <a:gd name="connsiteY3" fmla="*/ 5155973 h 5155973"/>
              <a:gd name="connsiteX4" fmla="*/ 6122068 w 6160168"/>
              <a:gd name="connsiteY4" fmla="*/ 5153125 h 5155973"/>
              <a:gd name="connsiteX5" fmla="*/ 4027331 w 6160168"/>
              <a:gd name="connsiteY5" fmla="*/ 5153125 h 5155973"/>
              <a:gd name="connsiteX6" fmla="*/ 0 w 6160168"/>
              <a:gd name="connsiteY6" fmla="*/ 0 h 5155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60168" h="5155973">
                <a:moveTo>
                  <a:pt x="0" y="0"/>
                </a:moveTo>
                <a:lnTo>
                  <a:pt x="6160168" y="9625"/>
                </a:lnTo>
                <a:lnTo>
                  <a:pt x="6160168" y="5153125"/>
                </a:lnTo>
                <a:lnTo>
                  <a:pt x="6122068" y="5155973"/>
                </a:lnTo>
                <a:lnTo>
                  <a:pt x="6122068" y="5153125"/>
                </a:lnTo>
                <a:lnTo>
                  <a:pt x="4027331" y="5153125"/>
                </a:lnTo>
                <a:cubicBezTo>
                  <a:pt x="3214277" y="3438625"/>
                  <a:pt x="813054" y="1714500"/>
                  <a:pt x="0" y="0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tIns="822960" bIns="0" anchor="ctr">
            <a:noAutofit/>
          </a:bodyPr>
          <a:lstStyle>
            <a:lvl1pPr algn="ctr" rtl="0">
              <a:buNone/>
              <a:defRPr sz="140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6F62224-3300-4248-87F7-88B0FD16FE0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1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>
              <a:defRPr lang="en-US" sz="1600" b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SUBTITLE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532D63C6-AD40-4BC1-B7C3-584074C3CE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83980"/>
            <a:ext cx="7886700" cy="468312"/>
          </a:xfrm>
          <a:prstGeom prst="rect">
            <a:avLst/>
          </a:prstGeom>
        </p:spPr>
        <p:txBody>
          <a:bodyPr wrap="square" lIns="0" tIns="0" rIns="0" bIns="0"/>
          <a:lstStyle>
            <a:lvl1pPr algn="l">
              <a:defRPr sz="24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1297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40000" decel="4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162050"/>
            <a:ext cx="9144000" cy="2085975"/>
          </a:xfrm>
          <a:prstGeom prst="rect">
            <a:avLst/>
          </a:prstGeom>
          <a:solidFill>
            <a:schemeClr val="bg2">
              <a:lumMod val="95000"/>
            </a:schemeClr>
          </a:solidFill>
          <a:ln w="19050">
            <a:noFill/>
          </a:ln>
        </p:spPr>
        <p:txBody>
          <a:bodyPr lIns="0" tIns="91440" rIns="0" bIns="45720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5625E874-4283-4B67-B898-B8CB44F78B7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1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>
              <a:defRPr lang="en-US" sz="1600" b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SUBTITLE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BDAA199B-14FB-4557-9BCB-0FD1D5AFCB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83980"/>
            <a:ext cx="7886700" cy="468312"/>
          </a:xfrm>
          <a:prstGeom prst="rect">
            <a:avLst/>
          </a:prstGeom>
        </p:spPr>
        <p:txBody>
          <a:bodyPr wrap="square" lIns="0" tIns="0" rIns="0" bIns="0"/>
          <a:lstStyle>
            <a:lvl1pPr algn="l">
              <a:defRPr sz="24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3132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123950"/>
            <a:ext cx="9144000" cy="2667000"/>
          </a:xfrm>
          <a:prstGeom prst="rect">
            <a:avLst/>
          </a:prstGeom>
          <a:solidFill>
            <a:schemeClr val="bg2">
              <a:lumMod val="85000"/>
            </a:schemeClr>
          </a:solidFill>
          <a:ln w="19050">
            <a:noFill/>
          </a:ln>
        </p:spPr>
        <p:txBody>
          <a:bodyPr lIns="0" tIns="91440" rIns="0" bIns="45720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2923A3E3-D3C8-4EA3-85B8-B1570A35280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1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lang="en-US" sz="1600" b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SUBTITLE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64CE1F97-12D1-4C1E-9F96-0FD8026FF5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83980"/>
            <a:ext cx="7886700" cy="468312"/>
          </a:xfrm>
          <a:prstGeom prst="rect">
            <a:avLst/>
          </a:prstGeom>
        </p:spPr>
        <p:txBody>
          <a:bodyPr wrap="square" lIns="0" tIns="0" rIns="0" bIns="0"/>
          <a:lstStyle>
            <a:lvl1pPr algn="l">
              <a:defRPr sz="24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3898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ic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7"/>
          <p:cNvSpPr>
            <a:spLocks noGrp="1"/>
          </p:cNvSpPr>
          <p:nvPr>
            <p:ph type="pic" sz="quarter" idx="45" hasCustomPrompt="1"/>
          </p:nvPr>
        </p:nvSpPr>
        <p:spPr>
          <a:xfrm>
            <a:off x="425057" y="1181275"/>
            <a:ext cx="2204512" cy="159324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46" hasCustomPrompt="1"/>
          </p:nvPr>
        </p:nvSpPr>
        <p:spPr>
          <a:xfrm>
            <a:off x="2766324" y="1181275"/>
            <a:ext cx="2204512" cy="159324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425057" y="2930123"/>
            <a:ext cx="2204512" cy="159324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06C607A1-78AF-482A-B40F-5A8636EB85E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1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>
              <a:defRPr lang="en-US" sz="1600" b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SUBTITLE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43DD98CA-1F61-4CDE-AD69-011E7F602B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83980"/>
            <a:ext cx="7886700" cy="468312"/>
          </a:xfrm>
          <a:prstGeom prst="rect">
            <a:avLst/>
          </a:prstGeom>
        </p:spPr>
        <p:txBody>
          <a:bodyPr wrap="square" lIns="0" tIns="0" rIns="0" bIns="0"/>
          <a:lstStyle>
            <a:lvl1pPr algn="l">
              <a:defRPr sz="24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8547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1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0" baseline="0">
                <a:solidFill>
                  <a:schemeClr val="tx1"/>
                </a:solidFill>
                <a:latin typeface="+mj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71A900A-A1CD-48BE-9BDE-C234D9AB92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83980"/>
            <a:ext cx="7886700" cy="468312"/>
          </a:xfrm>
          <a:prstGeom prst="rect">
            <a:avLst/>
          </a:prstGeom>
        </p:spPr>
        <p:txBody>
          <a:bodyPr wrap="square" lIns="0" tIns="0" rIns="0" bIns="0"/>
          <a:lstStyle>
            <a:lvl1pPr algn="l">
              <a:defRPr sz="24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ic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380999" y="1143704"/>
            <a:ext cx="2314075" cy="340924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8A4FDC3C-0E4A-4EC3-B2CA-49E4DD49FE3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1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>
              <a:defRPr lang="en-US" sz="1600" b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SUBTITLE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50C7A411-88BF-4C23-8144-416324550B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83980"/>
            <a:ext cx="7886700" cy="468312"/>
          </a:xfrm>
          <a:prstGeom prst="rect">
            <a:avLst/>
          </a:prstGeom>
        </p:spPr>
        <p:txBody>
          <a:bodyPr wrap="square" lIns="0" tIns="0" rIns="0" bIns="0"/>
          <a:lstStyle>
            <a:lvl1pPr algn="l">
              <a:defRPr sz="24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8220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ic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7"/>
          <p:cNvSpPr>
            <a:spLocks noGrp="1"/>
          </p:cNvSpPr>
          <p:nvPr>
            <p:ph type="pic" sz="quarter" idx="45" hasCustomPrompt="1"/>
          </p:nvPr>
        </p:nvSpPr>
        <p:spPr>
          <a:xfrm>
            <a:off x="415432" y="1181275"/>
            <a:ext cx="2204512" cy="159324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2619944" y="1181275"/>
            <a:ext cx="1883476" cy="15932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37" hasCustomPrompt="1"/>
          </p:nvPr>
        </p:nvSpPr>
        <p:spPr>
          <a:xfrm>
            <a:off x="2686050" y="1356600"/>
            <a:ext cx="1752600" cy="29298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48" hasCustomPrompt="1"/>
          </p:nvPr>
        </p:nvSpPr>
        <p:spPr>
          <a:xfrm>
            <a:off x="2686050" y="1649587"/>
            <a:ext cx="1752600" cy="97931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9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Click to add your Text</a:t>
            </a:r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49" hasCustomPrompt="1"/>
          </p:nvPr>
        </p:nvSpPr>
        <p:spPr>
          <a:xfrm>
            <a:off x="4645828" y="1181275"/>
            <a:ext cx="2204512" cy="159324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6850340" y="1181275"/>
            <a:ext cx="1883476" cy="15932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50" hasCustomPrompt="1"/>
          </p:nvPr>
        </p:nvSpPr>
        <p:spPr>
          <a:xfrm>
            <a:off x="6916446" y="1356600"/>
            <a:ext cx="1752600" cy="29298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51" hasCustomPrompt="1"/>
          </p:nvPr>
        </p:nvSpPr>
        <p:spPr>
          <a:xfrm>
            <a:off x="6916446" y="1649587"/>
            <a:ext cx="1752600" cy="97931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9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Click to add your Text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52" hasCustomPrompt="1"/>
          </p:nvPr>
        </p:nvSpPr>
        <p:spPr>
          <a:xfrm>
            <a:off x="2292505" y="2941343"/>
            <a:ext cx="2204512" cy="159324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3" name="Rectangle 22"/>
          <p:cNvSpPr/>
          <p:nvPr userDrawn="1"/>
        </p:nvSpPr>
        <p:spPr>
          <a:xfrm>
            <a:off x="415432" y="2941343"/>
            <a:ext cx="1883476" cy="15932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53" hasCustomPrompt="1"/>
          </p:nvPr>
        </p:nvSpPr>
        <p:spPr>
          <a:xfrm>
            <a:off x="481538" y="3116668"/>
            <a:ext cx="1752600" cy="29298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54" hasCustomPrompt="1"/>
          </p:nvPr>
        </p:nvSpPr>
        <p:spPr>
          <a:xfrm>
            <a:off x="481538" y="3409655"/>
            <a:ext cx="1752600" cy="97931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9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Click to add your Text</a:t>
            </a:r>
          </a:p>
        </p:txBody>
      </p:sp>
      <p:sp>
        <p:nvSpPr>
          <p:cNvPr id="26" name="Picture Placeholder 7"/>
          <p:cNvSpPr>
            <a:spLocks noGrp="1"/>
          </p:cNvSpPr>
          <p:nvPr>
            <p:ph type="pic" sz="quarter" idx="55" hasCustomPrompt="1"/>
          </p:nvPr>
        </p:nvSpPr>
        <p:spPr>
          <a:xfrm>
            <a:off x="6522901" y="2941343"/>
            <a:ext cx="2204512" cy="159324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7" name="Rectangle 26"/>
          <p:cNvSpPr/>
          <p:nvPr userDrawn="1"/>
        </p:nvSpPr>
        <p:spPr>
          <a:xfrm>
            <a:off x="4645828" y="2941343"/>
            <a:ext cx="1883476" cy="15932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 Placeholder 3"/>
          <p:cNvSpPr>
            <a:spLocks noGrp="1"/>
          </p:cNvSpPr>
          <p:nvPr>
            <p:ph type="body" sz="half" idx="56" hasCustomPrompt="1"/>
          </p:nvPr>
        </p:nvSpPr>
        <p:spPr>
          <a:xfrm>
            <a:off x="4711934" y="3116668"/>
            <a:ext cx="1752600" cy="29298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half" idx="57" hasCustomPrompt="1"/>
          </p:nvPr>
        </p:nvSpPr>
        <p:spPr>
          <a:xfrm>
            <a:off x="4711934" y="3409655"/>
            <a:ext cx="1752600" cy="97931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9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Click to add your Text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DF5F5521-B782-4284-B02A-E8C54B625AF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1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>
              <a:defRPr lang="en-US" sz="1600" b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SUBTITLE</a:t>
            </a:r>
          </a:p>
        </p:txBody>
      </p:sp>
      <p:sp>
        <p:nvSpPr>
          <p:cNvPr id="30" name="Title 3">
            <a:extLst>
              <a:ext uri="{FF2B5EF4-FFF2-40B4-BE49-F238E27FC236}">
                <a16:creationId xmlns:a16="http://schemas.microsoft.com/office/drawing/2014/main" id="{E81CD96A-A882-4773-B87D-17EFC5CD72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83980"/>
            <a:ext cx="7886700" cy="468312"/>
          </a:xfrm>
          <a:prstGeom prst="rect">
            <a:avLst/>
          </a:prstGeom>
        </p:spPr>
        <p:txBody>
          <a:bodyPr wrap="square" lIns="0" tIns="0" rIns="0" bIns="0"/>
          <a:lstStyle>
            <a:lvl1pPr algn="l">
              <a:defRPr sz="24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42698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7" grpId="0" animBg="1"/>
      <p:bldP spid="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animBg="1"/>
      <p:bldP spid="11" grpId="0" animBg="1"/>
      <p:bldP spid="1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  <p:bldP spid="23" grpId="0" animBg="1"/>
      <p:bldP spid="2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animBg="1"/>
      <p:bldP spid="27" grpId="0" animBg="1"/>
      <p:bldP spid="2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ic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381000" y="1143704"/>
            <a:ext cx="8349113" cy="340924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8C5C932C-1FBC-4179-AE2F-D37D0D4259C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1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>
              <a:defRPr lang="en-US" sz="1600" b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SUBTITLE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98F026A0-3982-41EA-AE4A-A4BDEA6989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83980"/>
            <a:ext cx="7886700" cy="468312"/>
          </a:xfrm>
          <a:prstGeom prst="rect">
            <a:avLst/>
          </a:prstGeom>
        </p:spPr>
        <p:txBody>
          <a:bodyPr wrap="square" lIns="0" tIns="0" rIns="0" bIns="0"/>
          <a:lstStyle>
            <a:lvl1pPr algn="l">
              <a:defRPr sz="24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76078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 userDrawn="1"/>
        </p:nvSpPr>
        <p:spPr>
          <a:xfrm>
            <a:off x="381001" y="1146259"/>
            <a:ext cx="3060699" cy="1456219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Text Placeholder 3"/>
          <p:cNvSpPr>
            <a:spLocks noGrp="1"/>
          </p:cNvSpPr>
          <p:nvPr>
            <p:ph type="body" sz="half" idx="36"/>
          </p:nvPr>
        </p:nvSpPr>
        <p:spPr>
          <a:xfrm>
            <a:off x="533878" y="1517517"/>
            <a:ext cx="2695097" cy="100413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ar-SY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ar-SY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ar-SY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5" name="Text Placeholder 3"/>
          <p:cNvSpPr>
            <a:spLocks noGrp="1"/>
          </p:cNvSpPr>
          <p:nvPr>
            <p:ph type="body" sz="half" idx="37" hasCustomPrompt="1"/>
          </p:nvPr>
        </p:nvSpPr>
        <p:spPr>
          <a:xfrm>
            <a:off x="533878" y="1224529"/>
            <a:ext cx="2695097" cy="29298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>
              <a:buNone/>
              <a:defRPr sz="12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32" hasCustomPrompt="1"/>
          </p:nvPr>
        </p:nvSpPr>
        <p:spPr>
          <a:xfrm>
            <a:off x="6088639" y="1143704"/>
            <a:ext cx="2634114" cy="145877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43" hasCustomPrompt="1"/>
          </p:nvPr>
        </p:nvSpPr>
        <p:spPr>
          <a:xfrm>
            <a:off x="3454525" y="1143704"/>
            <a:ext cx="2634114" cy="145877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6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380999" y="2680748"/>
            <a:ext cx="2847975" cy="187220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45" hasCustomPrompt="1"/>
          </p:nvPr>
        </p:nvSpPr>
        <p:spPr>
          <a:xfrm>
            <a:off x="6115050" y="3638551"/>
            <a:ext cx="2615064" cy="91439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half" idx="46"/>
          </p:nvPr>
        </p:nvSpPr>
        <p:spPr>
          <a:xfrm>
            <a:off x="3443084" y="2975419"/>
            <a:ext cx="2586241" cy="15775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ar-SY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ar-SY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ar-SY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0" name="Text Placeholder 3"/>
          <p:cNvSpPr>
            <a:spLocks noGrp="1"/>
          </p:cNvSpPr>
          <p:nvPr>
            <p:ph type="body" sz="half" idx="47" hasCustomPrompt="1"/>
          </p:nvPr>
        </p:nvSpPr>
        <p:spPr>
          <a:xfrm>
            <a:off x="3443084" y="2682431"/>
            <a:ext cx="2586241" cy="29298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>
              <a:buNone/>
              <a:defRPr sz="12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half" idx="48"/>
          </p:nvPr>
        </p:nvSpPr>
        <p:spPr>
          <a:xfrm>
            <a:off x="6134100" y="2975418"/>
            <a:ext cx="2586241" cy="50711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" name="Text Placeholder 3"/>
          <p:cNvSpPr>
            <a:spLocks noGrp="1"/>
          </p:cNvSpPr>
          <p:nvPr>
            <p:ph type="body" sz="half" idx="49" hasCustomPrompt="1"/>
          </p:nvPr>
        </p:nvSpPr>
        <p:spPr>
          <a:xfrm>
            <a:off x="6134100" y="2682431"/>
            <a:ext cx="2586241" cy="29298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>
              <a:buNone/>
              <a:defRPr sz="12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7FBFC146-AEDD-4A00-8A50-7B4F51A68FD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1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>
              <a:defRPr lang="en-US" sz="1600" b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SUBTITLE</a:t>
            </a:r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B85A28B4-BC13-4BF5-AD05-9888EEAB47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83980"/>
            <a:ext cx="7886700" cy="468312"/>
          </a:xfrm>
          <a:prstGeom prst="rect">
            <a:avLst/>
          </a:prstGeom>
        </p:spPr>
        <p:txBody>
          <a:bodyPr wrap="square" lIns="0" tIns="0" rIns="0" bIns="0"/>
          <a:lstStyle>
            <a:lvl1pPr>
              <a:defRPr lang="de-DE" sz="2400" dirty="0">
                <a:solidFill>
                  <a:schemeClr val="accent5"/>
                </a:solidFill>
              </a:defRPr>
            </a:lvl1pPr>
          </a:lstStyle>
          <a:p>
            <a:pPr lvl="0" algn="l"/>
            <a:r>
              <a:rPr lang="en-US" dirty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8423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animBg="1"/>
      <p:bldP spid="23" grpId="0" animBg="1"/>
      <p:bldP spid="26" grpId="0" animBg="1"/>
      <p:bldP spid="28" grpId="0" animBg="1"/>
      <p:bldP spid="29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ic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401095" y="1165609"/>
            <a:ext cx="3988870" cy="231873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37" hasCustomPrompt="1"/>
          </p:nvPr>
        </p:nvSpPr>
        <p:spPr>
          <a:xfrm>
            <a:off x="409917" y="3516851"/>
            <a:ext cx="3980048" cy="29298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47"/>
          </p:nvPr>
        </p:nvSpPr>
        <p:spPr>
          <a:xfrm>
            <a:off x="409917" y="3839347"/>
            <a:ext cx="3980047" cy="6675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ar-SY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ar-SY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ar-SY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Click to add your Text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48" hasCustomPrompt="1"/>
          </p:nvPr>
        </p:nvSpPr>
        <p:spPr>
          <a:xfrm>
            <a:off x="4763853" y="1165609"/>
            <a:ext cx="3988870" cy="231873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49" hasCustomPrompt="1"/>
          </p:nvPr>
        </p:nvSpPr>
        <p:spPr>
          <a:xfrm>
            <a:off x="4772675" y="3516851"/>
            <a:ext cx="3980048" cy="29298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50"/>
          </p:nvPr>
        </p:nvSpPr>
        <p:spPr>
          <a:xfrm>
            <a:off x="4772675" y="3839347"/>
            <a:ext cx="3980047" cy="6675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ar-SY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ar-SY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ar-SY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Click to add your Text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02D3B6F8-7811-4FD5-AD08-948354B7308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1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>
              <a:defRPr lang="en-US" sz="1600" b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SUBTITLE</a:t>
            </a: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C621B58E-A29A-44EE-A5BE-512AE23C11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83980"/>
            <a:ext cx="7886700" cy="468312"/>
          </a:xfrm>
          <a:prstGeom prst="rect">
            <a:avLst/>
          </a:prstGeom>
        </p:spPr>
        <p:txBody>
          <a:bodyPr wrap="square" lIns="0" tIns="0" rIns="0" bIns="0"/>
          <a:lstStyle>
            <a:lvl1pPr>
              <a:defRPr lang="de-DE" sz="2400" dirty="0">
                <a:solidFill>
                  <a:schemeClr val="accent5"/>
                </a:solidFill>
              </a:defRPr>
            </a:lvl1pPr>
          </a:lstStyle>
          <a:p>
            <a:pPr lvl="0" algn="l"/>
            <a:r>
              <a:rPr lang="en-US" dirty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22867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  <p:bldP spid="1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ic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401095" y="1165609"/>
            <a:ext cx="2656430" cy="231873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37" hasCustomPrompt="1"/>
          </p:nvPr>
        </p:nvSpPr>
        <p:spPr>
          <a:xfrm>
            <a:off x="409917" y="3516851"/>
            <a:ext cx="2650555" cy="29298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47"/>
          </p:nvPr>
        </p:nvSpPr>
        <p:spPr>
          <a:xfrm>
            <a:off x="409918" y="3839347"/>
            <a:ext cx="2650554" cy="6675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ar-SY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ar-SY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ar-SY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Click to add your Text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48" hasCustomPrompt="1"/>
          </p:nvPr>
        </p:nvSpPr>
        <p:spPr>
          <a:xfrm>
            <a:off x="3248025" y="1165609"/>
            <a:ext cx="2656430" cy="231873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49" hasCustomPrompt="1"/>
          </p:nvPr>
        </p:nvSpPr>
        <p:spPr>
          <a:xfrm>
            <a:off x="3256847" y="3516851"/>
            <a:ext cx="2650555" cy="29298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50"/>
          </p:nvPr>
        </p:nvSpPr>
        <p:spPr>
          <a:xfrm>
            <a:off x="3256848" y="3839347"/>
            <a:ext cx="2650554" cy="6675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ar-SY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ar-SY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ar-SY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Click to add your Text</a:t>
            </a:r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51" hasCustomPrompt="1"/>
          </p:nvPr>
        </p:nvSpPr>
        <p:spPr>
          <a:xfrm>
            <a:off x="6073684" y="1165609"/>
            <a:ext cx="2656430" cy="231873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52" hasCustomPrompt="1"/>
          </p:nvPr>
        </p:nvSpPr>
        <p:spPr>
          <a:xfrm>
            <a:off x="6082506" y="3516851"/>
            <a:ext cx="2650555" cy="29298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53"/>
          </p:nvPr>
        </p:nvSpPr>
        <p:spPr>
          <a:xfrm>
            <a:off x="6082507" y="3839347"/>
            <a:ext cx="2650554" cy="6675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ar-SY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ar-SY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ar-SY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Click to add your Text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0A2D369F-96EC-4EAB-A54D-D96ADEBB72F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1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>
              <a:defRPr lang="en-US" sz="1600" b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SUBTITLE</a:t>
            </a:r>
          </a:p>
        </p:txBody>
      </p:sp>
      <p:sp>
        <p:nvSpPr>
          <p:cNvPr id="22" name="Title 3">
            <a:extLst>
              <a:ext uri="{FF2B5EF4-FFF2-40B4-BE49-F238E27FC236}">
                <a16:creationId xmlns:a16="http://schemas.microsoft.com/office/drawing/2014/main" id="{B3A03AD5-AEB5-4698-9424-BF827CAE7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83980"/>
            <a:ext cx="7886700" cy="468312"/>
          </a:xfrm>
          <a:prstGeom prst="rect">
            <a:avLst/>
          </a:prstGeom>
        </p:spPr>
        <p:txBody>
          <a:bodyPr wrap="square" lIns="0" tIns="0" rIns="0" bIns="0"/>
          <a:lstStyle>
            <a:lvl1pPr>
              <a:defRPr lang="de-DE" sz="2400" dirty="0">
                <a:solidFill>
                  <a:schemeClr val="accent5"/>
                </a:solidFill>
              </a:defRPr>
            </a:lvl1pPr>
          </a:lstStyle>
          <a:p>
            <a:pPr lvl="0" algn="l"/>
            <a:r>
              <a:rPr lang="en-US" dirty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62026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animBg="1"/>
      <p:bldP spid="1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380999" y="1143704"/>
            <a:ext cx="2314075" cy="340924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2800350" y="1143705"/>
            <a:ext cx="2118360" cy="16756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37" hasCustomPrompt="1"/>
          </p:nvPr>
        </p:nvSpPr>
        <p:spPr>
          <a:xfrm>
            <a:off x="2886176" y="2467310"/>
            <a:ext cx="1905000" cy="29298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43" hasCustomPrompt="1"/>
          </p:nvPr>
        </p:nvSpPr>
        <p:spPr>
          <a:xfrm>
            <a:off x="5037221" y="1165561"/>
            <a:ext cx="1440581" cy="166336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45" hasCustomPrompt="1"/>
          </p:nvPr>
        </p:nvSpPr>
        <p:spPr>
          <a:xfrm>
            <a:off x="6471385" y="1165561"/>
            <a:ext cx="2258729" cy="166336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46" hasCustomPrompt="1"/>
          </p:nvPr>
        </p:nvSpPr>
        <p:spPr>
          <a:xfrm>
            <a:off x="5037221" y="2889585"/>
            <a:ext cx="3692893" cy="166336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47"/>
          </p:nvPr>
        </p:nvSpPr>
        <p:spPr>
          <a:xfrm>
            <a:off x="2800351" y="2932501"/>
            <a:ext cx="2118360" cy="16204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ar-SY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ar-SY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ar-SY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Click to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addf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your Text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E47F687-BAB4-450B-80CA-755494FF4A0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1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lang="en-US" sz="1600" b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SUBTITLE</a:t>
            </a: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01F92600-540D-4E5B-9061-D3B8C51F09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83980"/>
            <a:ext cx="7886700" cy="468312"/>
          </a:xfrm>
          <a:prstGeom prst="rect">
            <a:avLst/>
          </a:prstGeom>
        </p:spPr>
        <p:txBody>
          <a:bodyPr wrap="square" lIns="0" tIns="0" rIns="0" bIns="0"/>
          <a:lstStyle>
            <a:lvl1pPr algn="l">
              <a:defRPr lang="de-DE" sz="2400" dirty="0">
                <a:solidFill>
                  <a:schemeClr val="accent5"/>
                </a:solidFill>
              </a:defRPr>
            </a:lvl1pPr>
          </a:lstStyle>
          <a:p>
            <a:pPr lvl="0" algn="l"/>
            <a:r>
              <a:rPr lang="en-US" dirty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13471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" grpId="0" animBg="1"/>
      <p:bldP spid="1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19" grpId="0" animBg="1"/>
      <p:bldP spid="22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1" y="1143704"/>
            <a:ext cx="2695074" cy="340924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45" hasCustomPrompt="1"/>
          </p:nvPr>
        </p:nvSpPr>
        <p:spPr>
          <a:xfrm>
            <a:off x="6448926" y="1143704"/>
            <a:ext cx="2695074" cy="340924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46" hasCustomPrompt="1"/>
          </p:nvPr>
        </p:nvSpPr>
        <p:spPr>
          <a:xfrm>
            <a:off x="2695074" y="1143705"/>
            <a:ext cx="3753851" cy="135184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47" hasCustomPrompt="1"/>
          </p:nvPr>
        </p:nvSpPr>
        <p:spPr>
          <a:xfrm>
            <a:off x="2695074" y="3201104"/>
            <a:ext cx="3753851" cy="135184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2695073" y="2495551"/>
            <a:ext cx="3753852" cy="7055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37" hasCustomPrompt="1"/>
          </p:nvPr>
        </p:nvSpPr>
        <p:spPr>
          <a:xfrm>
            <a:off x="2819399" y="2701834"/>
            <a:ext cx="3505200" cy="29298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927953B-3987-4DD7-923D-83D29820A97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1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>
              <a:defRPr lang="en-US" sz="1600" b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SUBTITLE</a:t>
            </a:r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7D6A456F-E070-4A64-8427-985BE01ADC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83980"/>
            <a:ext cx="7886700" cy="468312"/>
          </a:xfrm>
          <a:prstGeom prst="rect">
            <a:avLst/>
          </a:prstGeom>
        </p:spPr>
        <p:txBody>
          <a:bodyPr wrap="square" lIns="0" tIns="0" rIns="0" bIns="0"/>
          <a:lstStyle>
            <a:lvl1pPr>
              <a:defRPr lang="de-DE" sz="2400" dirty="0">
                <a:solidFill>
                  <a:schemeClr val="accent5"/>
                </a:solidFill>
              </a:defRPr>
            </a:lvl1pPr>
          </a:lstStyle>
          <a:p>
            <a:pPr lvl="0" algn="l"/>
            <a:r>
              <a:rPr lang="en-US" dirty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8675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40000" decel="4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1" grpId="0" animBg="1"/>
      <p:bldP spid="12" grpId="0" animBg="1"/>
      <p:bldP spid="13" grpId="0" animBg="1"/>
      <p:bldP spid="14" grpId="0" animBg="1"/>
      <p:bldP spid="15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ic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1" y="1143704"/>
            <a:ext cx="2695074" cy="340924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45" hasCustomPrompt="1"/>
          </p:nvPr>
        </p:nvSpPr>
        <p:spPr>
          <a:xfrm>
            <a:off x="5386836" y="1143705"/>
            <a:ext cx="3757164" cy="209645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46" hasCustomPrompt="1"/>
          </p:nvPr>
        </p:nvSpPr>
        <p:spPr>
          <a:xfrm>
            <a:off x="2695075" y="1143705"/>
            <a:ext cx="2691761" cy="170882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47" hasCustomPrompt="1"/>
          </p:nvPr>
        </p:nvSpPr>
        <p:spPr>
          <a:xfrm>
            <a:off x="2695075" y="2852530"/>
            <a:ext cx="2691761" cy="170042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5390148" y="3257550"/>
            <a:ext cx="3753852" cy="12953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37" hasCustomPrompt="1"/>
          </p:nvPr>
        </p:nvSpPr>
        <p:spPr>
          <a:xfrm>
            <a:off x="5514474" y="3397054"/>
            <a:ext cx="3505200" cy="29298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48" hasCustomPrompt="1"/>
          </p:nvPr>
        </p:nvSpPr>
        <p:spPr>
          <a:xfrm>
            <a:off x="5514474" y="3690041"/>
            <a:ext cx="3505200" cy="710509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Click to add your Text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068B5AA7-2483-4E5B-9552-346662D866B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1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>
              <a:defRPr lang="en-US" sz="1600" b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SUBTITLE</a:t>
            </a:r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F64FF937-579E-43B5-8C18-95EA1A8C78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83980"/>
            <a:ext cx="7886700" cy="468312"/>
          </a:xfrm>
          <a:prstGeom prst="rect">
            <a:avLst/>
          </a:prstGeom>
        </p:spPr>
        <p:txBody>
          <a:bodyPr wrap="square" lIns="0" tIns="0" rIns="0" bIns="0"/>
          <a:lstStyle>
            <a:lvl1pPr>
              <a:defRPr lang="de-DE" sz="2400" dirty="0">
                <a:solidFill>
                  <a:schemeClr val="accent5"/>
                </a:solidFill>
              </a:defRPr>
            </a:lvl1pPr>
          </a:lstStyle>
          <a:p>
            <a:pPr lvl="0" algn="l"/>
            <a:r>
              <a:rPr lang="en-US" dirty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0022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40000" decel="4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1" grpId="0" animBg="1"/>
      <p:bldP spid="12" grpId="0" animBg="1"/>
      <p:bldP spid="13" grpId="0" animBg="1"/>
      <p:bldP spid="10" grpId="0" animBg="1"/>
      <p:bldP spid="1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ic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>
            <a:off x="1" y="1147845"/>
            <a:ext cx="2285999" cy="16748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/>
          </a:p>
        </p:txBody>
      </p:sp>
      <p:sp>
        <p:nvSpPr>
          <p:cNvPr id="28" name="Text Placeholder 3"/>
          <p:cNvSpPr>
            <a:spLocks noGrp="1"/>
          </p:cNvSpPr>
          <p:nvPr>
            <p:ph type="body" sz="half" idx="37" hasCustomPrompt="1"/>
          </p:nvPr>
        </p:nvSpPr>
        <p:spPr>
          <a:xfrm>
            <a:off x="104449" y="1277410"/>
            <a:ext cx="2072221" cy="29298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half" idx="48" hasCustomPrompt="1"/>
          </p:nvPr>
        </p:nvSpPr>
        <p:spPr>
          <a:xfrm>
            <a:off x="104449" y="1570397"/>
            <a:ext cx="2072221" cy="109329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Click to add your Text</a:t>
            </a:r>
          </a:p>
        </p:txBody>
      </p:sp>
      <p:sp>
        <p:nvSpPr>
          <p:cNvPr id="30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1" y="2822713"/>
            <a:ext cx="2285999" cy="173023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4" name="Picture Placeholder 7"/>
          <p:cNvSpPr>
            <a:spLocks noGrp="1"/>
          </p:cNvSpPr>
          <p:nvPr>
            <p:ph type="pic" sz="quarter" idx="45" hasCustomPrompt="1"/>
          </p:nvPr>
        </p:nvSpPr>
        <p:spPr>
          <a:xfrm>
            <a:off x="2286000" y="1143704"/>
            <a:ext cx="2285999" cy="340924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7" name="Picture Placeholder 7"/>
          <p:cNvSpPr>
            <a:spLocks noGrp="1"/>
          </p:cNvSpPr>
          <p:nvPr>
            <p:ph type="pic" sz="quarter" idx="46" hasCustomPrompt="1"/>
          </p:nvPr>
        </p:nvSpPr>
        <p:spPr>
          <a:xfrm>
            <a:off x="4555557" y="1143704"/>
            <a:ext cx="2285999" cy="340924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8" name="Picture Placeholder 7"/>
          <p:cNvSpPr>
            <a:spLocks noGrp="1"/>
          </p:cNvSpPr>
          <p:nvPr>
            <p:ph type="pic" sz="quarter" idx="47" hasCustomPrompt="1"/>
          </p:nvPr>
        </p:nvSpPr>
        <p:spPr>
          <a:xfrm>
            <a:off x="6858001" y="1143704"/>
            <a:ext cx="2285999" cy="340924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2E39820F-5D63-41A2-AD68-259F725ED44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1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>
              <a:defRPr lang="en-US" sz="1600" b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SUBTITLE</a:t>
            </a: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A4196BF9-4CFF-4A58-8DD7-DD7DAA8EEF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83980"/>
            <a:ext cx="7886700" cy="468312"/>
          </a:xfrm>
          <a:prstGeom prst="rect">
            <a:avLst/>
          </a:prstGeom>
        </p:spPr>
        <p:txBody>
          <a:bodyPr wrap="square" lIns="0" tIns="0" rIns="0" bIns="0"/>
          <a:lstStyle>
            <a:lvl1pPr>
              <a:defRPr lang="de-DE" sz="2400" dirty="0">
                <a:solidFill>
                  <a:schemeClr val="accent5"/>
                </a:solidFill>
              </a:defRPr>
            </a:lvl1pPr>
          </a:lstStyle>
          <a:p>
            <a:pPr lvl="0" algn="l"/>
            <a:r>
              <a:rPr lang="en-US" dirty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33906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accel="40000" decel="4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accel="40000" decel="4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accel="40000" decel="4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accel="40000" decel="4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4" grpId="0" animBg="1"/>
      <p:bldP spid="37" grpId="0" animBg="1"/>
      <p:bldP spid="38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mag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219456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7778858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3064540" y="1286175"/>
            <a:ext cx="1947492" cy="1946950"/>
          </a:xfrm>
          <a:prstGeom prst="diamond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45" hasCustomPrompt="1"/>
          </p:nvPr>
        </p:nvSpPr>
        <p:spPr>
          <a:xfrm>
            <a:off x="5123812" y="1286175"/>
            <a:ext cx="1947492" cy="1946950"/>
          </a:xfrm>
          <a:prstGeom prst="diamond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48" hasCustomPrompt="1"/>
          </p:nvPr>
        </p:nvSpPr>
        <p:spPr>
          <a:xfrm>
            <a:off x="6153448" y="2370483"/>
            <a:ext cx="1947492" cy="1946950"/>
          </a:xfrm>
          <a:prstGeom prst="diamond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8" name="Picture Placeholder 37"/>
          <p:cNvSpPr>
            <a:spLocks noGrp="1"/>
          </p:cNvSpPr>
          <p:nvPr>
            <p:ph type="pic" sz="quarter" idx="50" hasCustomPrompt="1"/>
          </p:nvPr>
        </p:nvSpPr>
        <p:spPr>
          <a:xfrm>
            <a:off x="3093369" y="3454791"/>
            <a:ext cx="1889834" cy="944654"/>
          </a:xfrm>
          <a:custGeom>
            <a:avLst/>
            <a:gdLst>
              <a:gd name="connsiteX0" fmla="*/ 944917 w 1889834"/>
              <a:gd name="connsiteY0" fmla="*/ 0 h 944654"/>
              <a:gd name="connsiteX1" fmla="*/ 1889834 w 1889834"/>
              <a:gd name="connsiteY1" fmla="*/ 944654 h 944654"/>
              <a:gd name="connsiteX2" fmla="*/ 0 w 1889834"/>
              <a:gd name="connsiteY2" fmla="*/ 944654 h 944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89834" h="944654">
                <a:moveTo>
                  <a:pt x="944917" y="0"/>
                </a:moveTo>
                <a:lnTo>
                  <a:pt x="1889834" y="944654"/>
                </a:lnTo>
                <a:lnTo>
                  <a:pt x="0" y="944654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tIns="0" bIns="182880" anchor="b">
            <a:noAutofit/>
          </a:bodyPr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7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2034904" y="2370483"/>
            <a:ext cx="1947492" cy="1946950"/>
          </a:xfrm>
          <a:prstGeom prst="diamond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6" name="Picture Placeholder 35"/>
          <p:cNvSpPr>
            <a:spLocks noGrp="1"/>
          </p:cNvSpPr>
          <p:nvPr>
            <p:ph type="pic" sz="quarter" idx="56" hasCustomPrompt="1"/>
          </p:nvPr>
        </p:nvSpPr>
        <p:spPr>
          <a:xfrm>
            <a:off x="2152425" y="1284995"/>
            <a:ext cx="1712450" cy="855987"/>
          </a:xfrm>
          <a:custGeom>
            <a:avLst/>
            <a:gdLst>
              <a:gd name="connsiteX0" fmla="*/ 0 w 1712450"/>
              <a:gd name="connsiteY0" fmla="*/ 0 h 855987"/>
              <a:gd name="connsiteX1" fmla="*/ 1712450 w 1712450"/>
              <a:gd name="connsiteY1" fmla="*/ 0 h 855987"/>
              <a:gd name="connsiteX2" fmla="*/ 856225 w 1712450"/>
              <a:gd name="connsiteY2" fmla="*/ 855987 h 855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12450" h="855987">
                <a:moveTo>
                  <a:pt x="0" y="0"/>
                </a:moveTo>
                <a:lnTo>
                  <a:pt x="1712450" y="0"/>
                </a:lnTo>
                <a:lnTo>
                  <a:pt x="856225" y="855987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tIns="182880" bIns="640080" anchor="b">
            <a:noAutofit/>
          </a:bodyPr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9" name="Picture Placeholder 38"/>
          <p:cNvSpPr>
            <a:spLocks noGrp="1"/>
          </p:cNvSpPr>
          <p:nvPr>
            <p:ph type="pic" sz="quarter" idx="57" hasCustomPrompt="1"/>
          </p:nvPr>
        </p:nvSpPr>
        <p:spPr>
          <a:xfrm>
            <a:off x="5152387" y="3454791"/>
            <a:ext cx="1889834" cy="944654"/>
          </a:xfrm>
          <a:custGeom>
            <a:avLst/>
            <a:gdLst>
              <a:gd name="connsiteX0" fmla="*/ 944917 w 1889834"/>
              <a:gd name="connsiteY0" fmla="*/ 0 h 944654"/>
              <a:gd name="connsiteX1" fmla="*/ 1889834 w 1889834"/>
              <a:gd name="connsiteY1" fmla="*/ 944654 h 944654"/>
              <a:gd name="connsiteX2" fmla="*/ 0 w 1889834"/>
              <a:gd name="connsiteY2" fmla="*/ 944654 h 944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89834" h="944654">
                <a:moveTo>
                  <a:pt x="944917" y="0"/>
                </a:moveTo>
                <a:lnTo>
                  <a:pt x="1889834" y="944654"/>
                </a:lnTo>
                <a:lnTo>
                  <a:pt x="0" y="944654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tIns="0" bIns="182880" anchor="b">
            <a:noAutofit/>
          </a:bodyPr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40" name="Picture Placeholder 39"/>
          <p:cNvSpPr>
            <a:spLocks noGrp="1"/>
          </p:cNvSpPr>
          <p:nvPr>
            <p:ph type="pic" sz="quarter" idx="58" hasCustomPrompt="1"/>
          </p:nvPr>
        </p:nvSpPr>
        <p:spPr>
          <a:xfrm>
            <a:off x="7211405" y="3454791"/>
            <a:ext cx="1889834" cy="944654"/>
          </a:xfrm>
          <a:custGeom>
            <a:avLst/>
            <a:gdLst>
              <a:gd name="connsiteX0" fmla="*/ 944917 w 1889834"/>
              <a:gd name="connsiteY0" fmla="*/ 0 h 944654"/>
              <a:gd name="connsiteX1" fmla="*/ 1889834 w 1889834"/>
              <a:gd name="connsiteY1" fmla="*/ 944654 h 944654"/>
              <a:gd name="connsiteX2" fmla="*/ 0 w 1889834"/>
              <a:gd name="connsiteY2" fmla="*/ 944654 h 944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89834" h="944654">
                <a:moveTo>
                  <a:pt x="944917" y="0"/>
                </a:moveTo>
                <a:lnTo>
                  <a:pt x="1889834" y="944654"/>
                </a:lnTo>
                <a:lnTo>
                  <a:pt x="0" y="944654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tIns="0" bIns="182880" anchor="b">
            <a:noAutofit/>
          </a:bodyPr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41" name="Picture Placeholder 40"/>
          <p:cNvSpPr>
            <a:spLocks noGrp="1"/>
          </p:cNvSpPr>
          <p:nvPr>
            <p:ph type="pic" sz="quarter" idx="59" hasCustomPrompt="1"/>
          </p:nvPr>
        </p:nvSpPr>
        <p:spPr>
          <a:xfrm>
            <a:off x="4211697" y="1284995"/>
            <a:ext cx="1712450" cy="855987"/>
          </a:xfrm>
          <a:custGeom>
            <a:avLst/>
            <a:gdLst>
              <a:gd name="connsiteX0" fmla="*/ 0 w 1712450"/>
              <a:gd name="connsiteY0" fmla="*/ 0 h 855987"/>
              <a:gd name="connsiteX1" fmla="*/ 1712450 w 1712450"/>
              <a:gd name="connsiteY1" fmla="*/ 0 h 855987"/>
              <a:gd name="connsiteX2" fmla="*/ 856225 w 1712450"/>
              <a:gd name="connsiteY2" fmla="*/ 855987 h 855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12450" h="855987">
                <a:moveTo>
                  <a:pt x="0" y="0"/>
                </a:moveTo>
                <a:lnTo>
                  <a:pt x="1712450" y="0"/>
                </a:lnTo>
                <a:lnTo>
                  <a:pt x="856225" y="855987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tIns="182880" bIns="640080" anchor="b">
            <a:noAutofit/>
          </a:bodyPr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42" name="Picture Placeholder 41"/>
          <p:cNvSpPr>
            <a:spLocks noGrp="1"/>
          </p:cNvSpPr>
          <p:nvPr>
            <p:ph type="pic" sz="quarter" idx="60" hasCustomPrompt="1"/>
          </p:nvPr>
        </p:nvSpPr>
        <p:spPr>
          <a:xfrm>
            <a:off x="6270969" y="1284995"/>
            <a:ext cx="1712450" cy="855987"/>
          </a:xfrm>
          <a:custGeom>
            <a:avLst/>
            <a:gdLst>
              <a:gd name="connsiteX0" fmla="*/ 0 w 1712450"/>
              <a:gd name="connsiteY0" fmla="*/ 0 h 855987"/>
              <a:gd name="connsiteX1" fmla="*/ 1712450 w 1712450"/>
              <a:gd name="connsiteY1" fmla="*/ 0 h 855987"/>
              <a:gd name="connsiteX2" fmla="*/ 856225 w 1712450"/>
              <a:gd name="connsiteY2" fmla="*/ 855987 h 855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12450" h="855987">
                <a:moveTo>
                  <a:pt x="0" y="0"/>
                </a:moveTo>
                <a:lnTo>
                  <a:pt x="1712450" y="0"/>
                </a:lnTo>
                <a:lnTo>
                  <a:pt x="856225" y="855987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tIns="182880" bIns="640080" anchor="b">
            <a:noAutofit/>
          </a:bodyPr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47" name="Diamond 46"/>
          <p:cNvSpPr/>
          <p:nvPr userDrawn="1"/>
        </p:nvSpPr>
        <p:spPr>
          <a:xfrm>
            <a:off x="1017926" y="1304864"/>
            <a:ext cx="1947672" cy="1947672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Diamond 47"/>
          <p:cNvSpPr/>
          <p:nvPr userDrawn="1"/>
        </p:nvSpPr>
        <p:spPr>
          <a:xfrm>
            <a:off x="4102512" y="2379555"/>
            <a:ext cx="1947672" cy="1947672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Diamond 48"/>
          <p:cNvSpPr/>
          <p:nvPr userDrawn="1"/>
        </p:nvSpPr>
        <p:spPr>
          <a:xfrm>
            <a:off x="7182830" y="1295339"/>
            <a:ext cx="1947672" cy="1947672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 Placeholder 3"/>
          <p:cNvSpPr>
            <a:spLocks noGrp="1"/>
          </p:cNvSpPr>
          <p:nvPr>
            <p:ph type="body" sz="half" idx="37" hasCustomPrompt="1"/>
          </p:nvPr>
        </p:nvSpPr>
        <p:spPr>
          <a:xfrm>
            <a:off x="1005268" y="2113156"/>
            <a:ext cx="1905000" cy="29298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51" name="Text Placeholder 3"/>
          <p:cNvSpPr>
            <a:spLocks noGrp="1"/>
          </p:cNvSpPr>
          <p:nvPr>
            <p:ph type="body" sz="half" idx="61" hasCustomPrompt="1"/>
          </p:nvPr>
        </p:nvSpPr>
        <p:spPr>
          <a:xfrm>
            <a:off x="7203949" y="2113156"/>
            <a:ext cx="1905000" cy="29298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52" name="Text Placeholder 3"/>
          <p:cNvSpPr>
            <a:spLocks noGrp="1"/>
          </p:cNvSpPr>
          <p:nvPr>
            <p:ph type="body" sz="half" idx="62" hasCustomPrompt="1"/>
          </p:nvPr>
        </p:nvSpPr>
        <p:spPr>
          <a:xfrm>
            <a:off x="4136414" y="3207351"/>
            <a:ext cx="1905000" cy="29298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53" name="Picture Placeholder 52"/>
          <p:cNvSpPr>
            <a:spLocks noGrp="1"/>
          </p:cNvSpPr>
          <p:nvPr>
            <p:ph type="pic" sz="quarter" idx="63" hasCustomPrompt="1"/>
          </p:nvPr>
        </p:nvSpPr>
        <p:spPr>
          <a:xfrm>
            <a:off x="127490" y="1284995"/>
            <a:ext cx="1712450" cy="855987"/>
          </a:xfrm>
          <a:custGeom>
            <a:avLst/>
            <a:gdLst>
              <a:gd name="connsiteX0" fmla="*/ 0 w 1712450"/>
              <a:gd name="connsiteY0" fmla="*/ 0 h 855987"/>
              <a:gd name="connsiteX1" fmla="*/ 1712450 w 1712450"/>
              <a:gd name="connsiteY1" fmla="*/ 0 h 855987"/>
              <a:gd name="connsiteX2" fmla="*/ 856225 w 1712450"/>
              <a:gd name="connsiteY2" fmla="*/ 855987 h 855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12450" h="855987">
                <a:moveTo>
                  <a:pt x="0" y="0"/>
                </a:moveTo>
                <a:lnTo>
                  <a:pt x="1712450" y="0"/>
                </a:lnTo>
                <a:lnTo>
                  <a:pt x="856225" y="855987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tIns="182880" bIns="640080" anchor="b">
            <a:noAutofit/>
          </a:bodyPr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54" name="Picture Placeholder 7"/>
          <p:cNvSpPr>
            <a:spLocks noGrp="1"/>
          </p:cNvSpPr>
          <p:nvPr>
            <p:ph type="pic" sz="quarter" idx="64" hasCustomPrompt="1"/>
          </p:nvPr>
        </p:nvSpPr>
        <p:spPr>
          <a:xfrm>
            <a:off x="4507" y="2370483"/>
            <a:ext cx="1947492" cy="1946950"/>
          </a:xfrm>
          <a:prstGeom prst="diamond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55" name="Picture Placeholder 54"/>
          <p:cNvSpPr>
            <a:spLocks noGrp="1"/>
          </p:cNvSpPr>
          <p:nvPr>
            <p:ph type="pic" sz="quarter" idx="65" hasCustomPrompt="1"/>
          </p:nvPr>
        </p:nvSpPr>
        <p:spPr>
          <a:xfrm>
            <a:off x="1061783" y="3454791"/>
            <a:ext cx="1889834" cy="944654"/>
          </a:xfrm>
          <a:custGeom>
            <a:avLst/>
            <a:gdLst>
              <a:gd name="connsiteX0" fmla="*/ 944917 w 1889834"/>
              <a:gd name="connsiteY0" fmla="*/ 0 h 944654"/>
              <a:gd name="connsiteX1" fmla="*/ 1889834 w 1889834"/>
              <a:gd name="connsiteY1" fmla="*/ 944654 h 944654"/>
              <a:gd name="connsiteX2" fmla="*/ 0 w 1889834"/>
              <a:gd name="connsiteY2" fmla="*/ 944654 h 944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89834" h="944654">
                <a:moveTo>
                  <a:pt x="944917" y="0"/>
                </a:moveTo>
                <a:lnTo>
                  <a:pt x="1889834" y="944654"/>
                </a:lnTo>
                <a:lnTo>
                  <a:pt x="0" y="944654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tIns="0" bIns="182880" anchor="b">
            <a:noAutofit/>
          </a:bodyPr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11A52DD7-FC90-4F5A-BBBC-1E4412426FC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1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>
              <a:defRPr lang="en-US" sz="1600" b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SUBTITLE</a:t>
            </a:r>
          </a:p>
        </p:txBody>
      </p:sp>
      <p:sp>
        <p:nvSpPr>
          <p:cNvPr id="24" name="Title 3">
            <a:extLst>
              <a:ext uri="{FF2B5EF4-FFF2-40B4-BE49-F238E27FC236}">
                <a16:creationId xmlns:a16="http://schemas.microsoft.com/office/drawing/2014/main" id="{76C4F524-1461-4C14-A5E1-E1D1A5C829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83980"/>
            <a:ext cx="7886700" cy="468312"/>
          </a:xfrm>
          <a:prstGeom prst="rect">
            <a:avLst/>
          </a:prstGeom>
        </p:spPr>
        <p:txBody>
          <a:bodyPr wrap="square" lIns="0" tIns="0" rIns="0" bIns="0"/>
          <a:lstStyle>
            <a:lvl1pPr algn="l">
              <a:defRPr sz="24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4214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0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5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1" grpId="0" animBg="1"/>
      <p:bldP spid="14" grpId="0" animBg="1"/>
      <p:bldP spid="38" grpId="0" animBg="1"/>
      <p:bldP spid="27" grpId="0" animBg="1"/>
      <p:bldP spid="36" grpId="0" animBg="1"/>
      <p:bldP spid="39" grpId="0" animBg="1"/>
      <p:bldP spid="40" grpId="0" animBg="1"/>
      <p:bldP spid="41" grpId="0" animBg="1"/>
      <p:bldP spid="42" grpId="0" animBg="1"/>
      <p:bldP spid="47" grpId="0" animBg="1"/>
      <p:bldP spid="48" grpId="0" animBg="1"/>
      <p:bldP spid="49" grpId="0" animBg="1"/>
      <p:bldP spid="50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animBg="1"/>
      <p:bldP spid="54" grpId="0" animBg="1"/>
      <p:bldP spid="55" grpId="0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AC27FB-A160-4EE4-9B16-520F50F54B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8573A-4B95-4F08-9D6A-2F109AC19722}" type="datetimeFigureOut">
              <a:rPr lang="en-US"/>
              <a:pPr>
                <a:defRPr/>
              </a:pPr>
              <a:t>6/7/2022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664E0D-A0E2-4CEF-B09E-AE316657A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011357-6D84-4410-8377-ACF2860FE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7891130-ADD4-4DEF-B4FF-652F45D494E3}" type="slidenum">
              <a:rPr lang="en-US" altLang="de-DE"/>
              <a:pPr/>
              <a:t>‹#›</a:t>
            </a:fld>
            <a:endParaRPr lang="en-US" altLang="de-DE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0E64E5AF-093E-4FF0-BA56-BC2D0733EB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83980"/>
            <a:ext cx="7886700" cy="468312"/>
          </a:xfrm>
          <a:prstGeom prst="rect">
            <a:avLst/>
          </a:prstGeom>
        </p:spPr>
        <p:txBody>
          <a:bodyPr wrap="square" lIns="0" tIns="0" rIns="0" bIns="0"/>
          <a:lstStyle>
            <a:lvl1pPr algn="l">
              <a:defRPr sz="24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65831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200"/>
            </a:lvl1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A2A636-EE02-4C0E-91B1-7A615F12417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1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>
              <a:defRPr lang="en-US" sz="1600" b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SUBTITLE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CA27EB71-9959-431F-A668-3E40C7C023BE}"/>
              </a:ext>
            </a:extLst>
          </p:cNvPr>
          <p:cNvSpPr txBox="1">
            <a:spLocks/>
          </p:cNvSpPr>
          <p:nvPr userDrawn="1"/>
        </p:nvSpPr>
        <p:spPr>
          <a:xfrm>
            <a:off x="381000" y="283980"/>
            <a:ext cx="7886700" cy="468312"/>
          </a:xfrm>
          <a:prstGeom prst="rect">
            <a:avLst/>
          </a:prstGeom>
        </p:spPr>
        <p:txBody>
          <a:bodyPr wrap="square" lIns="0" tIns="0" rIns="0" bIns="0"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46461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8083ED83-0044-40D9-837D-DBD376C060EE}"/>
              </a:ext>
            </a:extLst>
          </p:cNvPr>
          <p:cNvSpPr/>
          <p:nvPr userDrawn="1"/>
        </p:nvSpPr>
        <p:spPr>
          <a:xfrm>
            <a:off x="1649862" y="-237"/>
            <a:ext cx="7494138" cy="371077"/>
          </a:xfrm>
          <a:custGeom>
            <a:avLst/>
            <a:gdLst>
              <a:gd name="connsiteX0" fmla="*/ 0 w 9992184"/>
              <a:gd name="connsiteY0" fmla="*/ 0 h 494769"/>
              <a:gd name="connsiteX1" fmla="*/ 9992184 w 9992184"/>
              <a:gd name="connsiteY1" fmla="*/ 0 h 494769"/>
              <a:gd name="connsiteX2" fmla="*/ 9992184 w 9992184"/>
              <a:gd name="connsiteY2" fmla="*/ 494769 h 494769"/>
              <a:gd name="connsiteX3" fmla="*/ 445827 w 9992184"/>
              <a:gd name="connsiteY3" fmla="*/ 494769 h 494769"/>
              <a:gd name="connsiteX4" fmla="*/ 4308 w 9992184"/>
              <a:gd name="connsiteY4" fmla="*/ 8406 h 494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92184" h="494769">
                <a:moveTo>
                  <a:pt x="0" y="0"/>
                </a:moveTo>
                <a:lnTo>
                  <a:pt x="9992184" y="0"/>
                </a:lnTo>
                <a:lnTo>
                  <a:pt x="9992184" y="494769"/>
                </a:lnTo>
                <a:lnTo>
                  <a:pt x="445827" y="494769"/>
                </a:lnTo>
                <a:lnTo>
                  <a:pt x="4308" y="8406"/>
                </a:lnTo>
                <a:close/>
              </a:path>
            </a:pathLst>
          </a:custGeom>
          <a:solidFill>
            <a:srgbClr val="A90E11"/>
          </a:solidFill>
          <a:ln>
            <a:solidFill>
              <a:srgbClr val="A110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sz="1350" dirty="0"/>
          </a:p>
        </p:txBody>
      </p:sp>
      <p:sp>
        <p:nvSpPr>
          <p:cNvPr id="13" name="Freihandform: Form 12">
            <a:extLst>
              <a:ext uri="{FF2B5EF4-FFF2-40B4-BE49-F238E27FC236}">
                <a16:creationId xmlns:a16="http://schemas.microsoft.com/office/drawing/2014/main" id="{68A4ECAC-7C95-4EE3-88E8-70CEA39148E5}"/>
              </a:ext>
            </a:extLst>
          </p:cNvPr>
          <p:cNvSpPr/>
          <p:nvPr userDrawn="1"/>
        </p:nvSpPr>
        <p:spPr>
          <a:xfrm>
            <a:off x="0" y="4927125"/>
            <a:ext cx="7354860" cy="216376"/>
          </a:xfrm>
          <a:custGeom>
            <a:avLst/>
            <a:gdLst>
              <a:gd name="connsiteX0" fmla="*/ 0 w 9806480"/>
              <a:gd name="connsiteY0" fmla="*/ 0 h 288501"/>
              <a:gd name="connsiteX1" fmla="*/ 9552923 w 9806480"/>
              <a:gd name="connsiteY1" fmla="*/ 0 h 288501"/>
              <a:gd name="connsiteX2" fmla="*/ 9806480 w 9806480"/>
              <a:gd name="connsiteY2" fmla="*/ 288501 h 288501"/>
              <a:gd name="connsiteX3" fmla="*/ 0 w 9806480"/>
              <a:gd name="connsiteY3" fmla="*/ 288501 h 288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06480" h="288501">
                <a:moveTo>
                  <a:pt x="0" y="0"/>
                </a:moveTo>
                <a:lnTo>
                  <a:pt x="9552923" y="0"/>
                </a:lnTo>
                <a:lnTo>
                  <a:pt x="9806480" y="288501"/>
                </a:lnTo>
                <a:lnTo>
                  <a:pt x="0" y="288501"/>
                </a:lnTo>
                <a:close/>
              </a:path>
            </a:pathLst>
          </a:custGeom>
          <a:solidFill>
            <a:srgbClr val="A90E11"/>
          </a:solidFill>
          <a:ln>
            <a:solidFill>
              <a:srgbClr val="A110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l"/>
            <a:r>
              <a:rPr lang="de-DE" sz="900" dirty="0"/>
              <a:t>www.solidcam.com</a:t>
            </a:r>
          </a:p>
        </p:txBody>
      </p:sp>
      <p:sp>
        <p:nvSpPr>
          <p:cNvPr id="32" name="Freihandform: Form 31">
            <a:extLst>
              <a:ext uri="{FF2B5EF4-FFF2-40B4-BE49-F238E27FC236}">
                <a16:creationId xmlns:a16="http://schemas.microsoft.com/office/drawing/2014/main" id="{746990F6-5737-452F-A68E-F14D862FCF85}"/>
              </a:ext>
            </a:extLst>
          </p:cNvPr>
          <p:cNvSpPr/>
          <p:nvPr userDrawn="1"/>
        </p:nvSpPr>
        <p:spPr>
          <a:xfrm rot="19123305" flipH="1">
            <a:off x="1607446" y="-59514"/>
            <a:ext cx="44768" cy="346914"/>
          </a:xfrm>
          <a:custGeom>
            <a:avLst/>
            <a:gdLst>
              <a:gd name="connsiteX0" fmla="*/ 59690 w 59690"/>
              <a:gd name="connsiteY0" fmla="*/ 0 h 462552"/>
              <a:gd name="connsiteX1" fmla="*/ 0 w 59690"/>
              <a:gd name="connsiteY1" fmla="*/ 52399 h 462552"/>
              <a:gd name="connsiteX2" fmla="*/ 0 w 59690"/>
              <a:gd name="connsiteY2" fmla="*/ 462552 h 462552"/>
              <a:gd name="connsiteX3" fmla="*/ 59690 w 59690"/>
              <a:gd name="connsiteY3" fmla="*/ 410153 h 462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690" h="462552">
                <a:moveTo>
                  <a:pt x="59690" y="0"/>
                </a:moveTo>
                <a:lnTo>
                  <a:pt x="0" y="52399"/>
                </a:lnTo>
                <a:lnTo>
                  <a:pt x="0" y="462552"/>
                </a:lnTo>
                <a:lnTo>
                  <a:pt x="59690" y="41015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sz="1350"/>
          </a:p>
        </p:txBody>
      </p:sp>
      <p:sp>
        <p:nvSpPr>
          <p:cNvPr id="34" name="Freihandform: Form 33">
            <a:extLst>
              <a:ext uri="{FF2B5EF4-FFF2-40B4-BE49-F238E27FC236}">
                <a16:creationId xmlns:a16="http://schemas.microsoft.com/office/drawing/2014/main" id="{7156BC46-8004-411A-9CF0-BE42C5F9DB9C}"/>
              </a:ext>
            </a:extLst>
          </p:cNvPr>
          <p:cNvSpPr/>
          <p:nvPr userDrawn="1"/>
        </p:nvSpPr>
        <p:spPr>
          <a:xfrm rot="19123305" flipH="1">
            <a:off x="1482233" y="-63645"/>
            <a:ext cx="44768" cy="351459"/>
          </a:xfrm>
          <a:custGeom>
            <a:avLst/>
            <a:gdLst>
              <a:gd name="connsiteX0" fmla="*/ 59690 w 59690"/>
              <a:gd name="connsiteY0" fmla="*/ 0 h 468612"/>
              <a:gd name="connsiteX1" fmla="*/ 0 w 59690"/>
              <a:gd name="connsiteY1" fmla="*/ 52399 h 468612"/>
              <a:gd name="connsiteX2" fmla="*/ 0 w 59690"/>
              <a:gd name="connsiteY2" fmla="*/ 468612 h 468612"/>
              <a:gd name="connsiteX3" fmla="*/ 59690 w 59690"/>
              <a:gd name="connsiteY3" fmla="*/ 416213 h 468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690" h="468612">
                <a:moveTo>
                  <a:pt x="59690" y="0"/>
                </a:moveTo>
                <a:lnTo>
                  <a:pt x="0" y="52399"/>
                </a:lnTo>
                <a:lnTo>
                  <a:pt x="0" y="468612"/>
                </a:lnTo>
                <a:lnTo>
                  <a:pt x="59690" y="416213"/>
                </a:lnTo>
                <a:close/>
              </a:path>
            </a:pathLst>
          </a:custGeom>
          <a:solidFill>
            <a:srgbClr val="A90E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sz="1350"/>
          </a:p>
        </p:txBody>
      </p:sp>
      <p:sp>
        <p:nvSpPr>
          <p:cNvPr id="43" name="Freihandform: Form 42">
            <a:extLst>
              <a:ext uri="{FF2B5EF4-FFF2-40B4-BE49-F238E27FC236}">
                <a16:creationId xmlns:a16="http://schemas.microsoft.com/office/drawing/2014/main" id="{A25BB1C5-B95B-4824-A1E6-9F65B93DC25D}"/>
              </a:ext>
            </a:extLst>
          </p:cNvPr>
          <p:cNvSpPr/>
          <p:nvPr userDrawn="1"/>
        </p:nvSpPr>
        <p:spPr>
          <a:xfrm rot="19123305" flipH="1">
            <a:off x="7334636" y="4860244"/>
            <a:ext cx="44768" cy="341033"/>
          </a:xfrm>
          <a:custGeom>
            <a:avLst/>
            <a:gdLst>
              <a:gd name="connsiteX0" fmla="*/ 59691 w 59691"/>
              <a:gd name="connsiteY0" fmla="*/ 0 h 454710"/>
              <a:gd name="connsiteX1" fmla="*/ 1 w 59691"/>
              <a:gd name="connsiteY1" fmla="*/ 52399 h 454710"/>
              <a:gd name="connsiteX2" fmla="*/ 0 w 59691"/>
              <a:gd name="connsiteY2" fmla="*/ 454710 h 454710"/>
              <a:gd name="connsiteX3" fmla="*/ 59691 w 59691"/>
              <a:gd name="connsiteY3" fmla="*/ 402310 h 454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691" h="454710">
                <a:moveTo>
                  <a:pt x="59691" y="0"/>
                </a:moveTo>
                <a:lnTo>
                  <a:pt x="1" y="52399"/>
                </a:lnTo>
                <a:lnTo>
                  <a:pt x="0" y="454710"/>
                </a:lnTo>
                <a:lnTo>
                  <a:pt x="59691" y="40231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sz="1350"/>
          </a:p>
        </p:txBody>
      </p:sp>
      <p:sp>
        <p:nvSpPr>
          <p:cNvPr id="39" name="Freihandform: Form 38">
            <a:extLst>
              <a:ext uri="{FF2B5EF4-FFF2-40B4-BE49-F238E27FC236}">
                <a16:creationId xmlns:a16="http://schemas.microsoft.com/office/drawing/2014/main" id="{8ADB830C-5C69-4BCF-A434-F550D7815AAF}"/>
              </a:ext>
            </a:extLst>
          </p:cNvPr>
          <p:cNvSpPr/>
          <p:nvPr userDrawn="1"/>
        </p:nvSpPr>
        <p:spPr>
          <a:xfrm rot="19123305" flipH="1">
            <a:off x="7451899" y="4861664"/>
            <a:ext cx="44768" cy="343111"/>
          </a:xfrm>
          <a:custGeom>
            <a:avLst/>
            <a:gdLst>
              <a:gd name="connsiteX0" fmla="*/ 59690 w 59690"/>
              <a:gd name="connsiteY0" fmla="*/ 0 h 457481"/>
              <a:gd name="connsiteX1" fmla="*/ 0 w 59690"/>
              <a:gd name="connsiteY1" fmla="*/ 52400 h 457481"/>
              <a:gd name="connsiteX2" fmla="*/ 0 w 59690"/>
              <a:gd name="connsiteY2" fmla="*/ 457481 h 457481"/>
              <a:gd name="connsiteX3" fmla="*/ 59690 w 59690"/>
              <a:gd name="connsiteY3" fmla="*/ 405082 h 457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690" h="457481">
                <a:moveTo>
                  <a:pt x="59690" y="0"/>
                </a:moveTo>
                <a:lnTo>
                  <a:pt x="0" y="52400"/>
                </a:lnTo>
                <a:lnTo>
                  <a:pt x="0" y="457481"/>
                </a:lnTo>
                <a:lnTo>
                  <a:pt x="59690" y="405082"/>
                </a:lnTo>
                <a:close/>
              </a:path>
            </a:pathLst>
          </a:custGeom>
          <a:solidFill>
            <a:srgbClr val="A90E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sz="1350"/>
          </a:p>
        </p:txBody>
      </p:sp>
      <p:pic>
        <p:nvPicPr>
          <p:cNvPr id="36" name="Grafik 35" descr="Ein Bild, das Teller, Schild, Zug, Essen enthält.&#10;&#10;Automatisch generierte Beschreibung">
            <a:extLst>
              <a:ext uri="{FF2B5EF4-FFF2-40B4-BE49-F238E27FC236}">
                <a16:creationId xmlns:a16="http://schemas.microsoft.com/office/drawing/2014/main" id="{A752D88F-EFEC-406D-89F0-B080E914E0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342" y="4807878"/>
            <a:ext cx="1208801" cy="263245"/>
          </a:xfrm>
          <a:prstGeom prst="rect">
            <a:avLst/>
          </a:prstGeom>
        </p:spPr>
      </p:pic>
      <p:sp>
        <p:nvSpPr>
          <p:cNvPr id="3" name="Freihandform: Form 2">
            <a:extLst>
              <a:ext uri="{FF2B5EF4-FFF2-40B4-BE49-F238E27FC236}">
                <a16:creationId xmlns:a16="http://schemas.microsoft.com/office/drawing/2014/main" id="{793A8AC0-B866-4D73-A812-97921CBFB8DA}"/>
              </a:ext>
            </a:extLst>
          </p:cNvPr>
          <p:cNvSpPr/>
          <p:nvPr userDrawn="1"/>
        </p:nvSpPr>
        <p:spPr>
          <a:xfrm rot="19123305" flipH="1">
            <a:off x="1605946" y="77019"/>
            <a:ext cx="44768" cy="351459"/>
          </a:xfrm>
          <a:custGeom>
            <a:avLst/>
            <a:gdLst>
              <a:gd name="connsiteX0" fmla="*/ 59690 w 59690"/>
              <a:gd name="connsiteY0" fmla="*/ 0 h 468612"/>
              <a:gd name="connsiteX1" fmla="*/ 0 w 59690"/>
              <a:gd name="connsiteY1" fmla="*/ 52399 h 468612"/>
              <a:gd name="connsiteX2" fmla="*/ 0 w 59690"/>
              <a:gd name="connsiteY2" fmla="*/ 468612 h 468612"/>
              <a:gd name="connsiteX3" fmla="*/ 59690 w 59690"/>
              <a:gd name="connsiteY3" fmla="*/ 416213 h 468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690" h="468612">
                <a:moveTo>
                  <a:pt x="59690" y="0"/>
                </a:moveTo>
                <a:lnTo>
                  <a:pt x="0" y="52399"/>
                </a:lnTo>
                <a:lnTo>
                  <a:pt x="0" y="468612"/>
                </a:lnTo>
                <a:lnTo>
                  <a:pt x="59690" y="416213"/>
                </a:lnTo>
                <a:close/>
              </a:path>
            </a:pathLst>
          </a:custGeom>
          <a:solidFill>
            <a:srgbClr val="A90E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sz="1350"/>
          </a:p>
        </p:txBody>
      </p:sp>
      <p:sp>
        <p:nvSpPr>
          <p:cNvPr id="4" name="Freihandform: Form 3">
            <a:extLst>
              <a:ext uri="{FF2B5EF4-FFF2-40B4-BE49-F238E27FC236}">
                <a16:creationId xmlns:a16="http://schemas.microsoft.com/office/drawing/2014/main" id="{02A5093E-F9BD-4F1F-A75E-E01CD7080389}"/>
              </a:ext>
            </a:extLst>
          </p:cNvPr>
          <p:cNvSpPr/>
          <p:nvPr userDrawn="1"/>
        </p:nvSpPr>
        <p:spPr>
          <a:xfrm rot="19123305" flipH="1">
            <a:off x="1733086" y="83870"/>
            <a:ext cx="44768" cy="346914"/>
          </a:xfrm>
          <a:custGeom>
            <a:avLst/>
            <a:gdLst>
              <a:gd name="connsiteX0" fmla="*/ 59690 w 59690"/>
              <a:gd name="connsiteY0" fmla="*/ 0 h 462552"/>
              <a:gd name="connsiteX1" fmla="*/ 0 w 59690"/>
              <a:gd name="connsiteY1" fmla="*/ 52399 h 462552"/>
              <a:gd name="connsiteX2" fmla="*/ 0 w 59690"/>
              <a:gd name="connsiteY2" fmla="*/ 462552 h 462552"/>
              <a:gd name="connsiteX3" fmla="*/ 59690 w 59690"/>
              <a:gd name="connsiteY3" fmla="*/ 410153 h 462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690" h="462552">
                <a:moveTo>
                  <a:pt x="59690" y="0"/>
                </a:moveTo>
                <a:lnTo>
                  <a:pt x="0" y="52399"/>
                </a:lnTo>
                <a:lnTo>
                  <a:pt x="0" y="462552"/>
                </a:lnTo>
                <a:lnTo>
                  <a:pt x="59690" y="41015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287195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Layou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219456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F3B35AA6-974B-475F-BEAC-A2208B147F2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1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>
              <a:defRPr lang="en-US" sz="1600" b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SUBTITLE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D7E39FB5-9912-4E26-B44A-28AE5EEC53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83980"/>
            <a:ext cx="7886700" cy="468312"/>
          </a:xfrm>
          <a:prstGeom prst="rect">
            <a:avLst/>
          </a:prstGeom>
        </p:spPr>
        <p:txBody>
          <a:bodyPr wrap="square" lIns="0" tIns="0" rIns="0" bIns="0"/>
          <a:lstStyle>
            <a:lvl1pPr algn="l">
              <a:defRPr sz="24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104791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Layou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219456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4864100" y="1312979"/>
            <a:ext cx="4279900" cy="210332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bg1">
                <a:lumMod val="85000"/>
              </a:schemeClr>
            </a:solidFill>
          </a:ln>
        </p:spPr>
        <p:txBody>
          <a:bodyPr lIns="0" tIns="91440" rIns="0" bIns="45720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4BE89B5-5249-4B7F-B6DC-292703F56D0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1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FEDEAABA-91A3-47A0-99ED-E9F3940962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83980"/>
            <a:ext cx="7886700" cy="468312"/>
          </a:xfrm>
          <a:prstGeom prst="rect">
            <a:avLst/>
          </a:prstGeom>
        </p:spPr>
        <p:txBody>
          <a:bodyPr wrap="square" lIns="0" tIns="0" rIns="0" bIns="0"/>
          <a:lstStyle>
            <a:lvl1pPr algn="l">
              <a:defRPr sz="24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66275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1_Image Layou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 userDrawn="1"/>
        </p:nvSpPr>
        <p:spPr>
          <a:xfrm>
            <a:off x="390760" y="1191325"/>
            <a:ext cx="1521994" cy="152199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515470" y="1316035"/>
            <a:ext cx="1272574" cy="127257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81000" y="2805297"/>
            <a:ext cx="1541514" cy="29562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Font typeface="Arial" panose="020B0604020202020204" pitchFamily="34" charset="0"/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81000" y="3086249"/>
            <a:ext cx="1541514" cy="20425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Font typeface="Arial" panose="020B0604020202020204" pitchFamily="34" charset="0"/>
              <a:buNone/>
              <a:defRPr sz="105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6" name="Text Placeholder 3"/>
          <p:cNvSpPr>
            <a:spLocks noGrp="1"/>
          </p:cNvSpPr>
          <p:nvPr>
            <p:ph type="body" sz="quarter" idx="29" hasCustomPrompt="1"/>
          </p:nvPr>
        </p:nvSpPr>
        <p:spPr>
          <a:xfrm>
            <a:off x="381000" y="3327493"/>
            <a:ext cx="1541514" cy="878746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buFont typeface="Arial" panose="020B0604020202020204" pitchFamily="34" charset="0"/>
              <a:buNone/>
              <a:defRPr sz="105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grpSp>
        <p:nvGrpSpPr>
          <p:cNvPr id="80" name="Group 79"/>
          <p:cNvGrpSpPr/>
          <p:nvPr userDrawn="1"/>
        </p:nvGrpSpPr>
        <p:grpSpPr>
          <a:xfrm>
            <a:off x="689396" y="4274350"/>
            <a:ext cx="924722" cy="163900"/>
            <a:chOff x="1847802" y="2724150"/>
            <a:chExt cx="1200198" cy="212725"/>
          </a:xfrm>
          <a:solidFill>
            <a:schemeClr val="accent1"/>
          </a:solidFill>
        </p:grpSpPr>
        <p:sp>
          <p:nvSpPr>
            <p:cNvPr id="81" name="Freeform 104"/>
            <p:cNvSpPr>
              <a:spLocks noEditPoints="1"/>
            </p:cNvSpPr>
            <p:nvPr/>
          </p:nvSpPr>
          <p:spPr bwMode="auto">
            <a:xfrm>
              <a:off x="1847802" y="2724150"/>
              <a:ext cx="212725" cy="212725"/>
            </a:xfrm>
            <a:custGeom>
              <a:avLst/>
              <a:gdLst/>
              <a:ahLst/>
              <a:cxnLst>
                <a:cxn ang="0">
                  <a:pos x="62" y="51"/>
                </a:cxn>
                <a:cxn ang="0">
                  <a:pos x="51" y="62"/>
                </a:cxn>
                <a:cxn ang="0">
                  <a:pos x="12" y="62"/>
                </a:cxn>
                <a:cxn ang="0">
                  <a:pos x="0" y="51"/>
                </a:cxn>
                <a:cxn ang="0">
                  <a:pos x="0" y="12"/>
                </a:cxn>
                <a:cxn ang="0">
                  <a:pos x="12" y="0"/>
                </a:cxn>
                <a:cxn ang="0">
                  <a:pos x="51" y="0"/>
                </a:cxn>
                <a:cxn ang="0">
                  <a:pos x="62" y="12"/>
                </a:cxn>
                <a:cxn ang="0">
                  <a:pos x="62" y="51"/>
                </a:cxn>
                <a:cxn ang="0">
                  <a:pos x="15" y="11"/>
                </a:cxn>
                <a:cxn ang="0">
                  <a:pos x="9" y="16"/>
                </a:cxn>
                <a:cxn ang="0">
                  <a:pos x="15" y="20"/>
                </a:cxn>
                <a:cxn ang="0">
                  <a:pos x="15" y="20"/>
                </a:cxn>
                <a:cxn ang="0">
                  <a:pos x="20" y="16"/>
                </a:cxn>
                <a:cxn ang="0">
                  <a:pos x="15" y="11"/>
                </a:cxn>
                <a:cxn ang="0">
                  <a:pos x="19" y="52"/>
                </a:cxn>
                <a:cxn ang="0">
                  <a:pos x="19" y="24"/>
                </a:cxn>
                <a:cxn ang="0">
                  <a:pos x="10" y="24"/>
                </a:cxn>
                <a:cxn ang="0">
                  <a:pos x="10" y="52"/>
                </a:cxn>
                <a:cxn ang="0">
                  <a:pos x="19" y="52"/>
                </a:cxn>
                <a:cxn ang="0">
                  <a:pos x="53" y="52"/>
                </a:cxn>
                <a:cxn ang="0">
                  <a:pos x="53" y="36"/>
                </a:cxn>
                <a:cxn ang="0">
                  <a:pos x="42" y="24"/>
                </a:cxn>
                <a:cxn ang="0">
                  <a:pos x="34" y="28"/>
                </a:cxn>
                <a:cxn ang="0">
                  <a:pos x="34" y="28"/>
                </a:cxn>
                <a:cxn ang="0">
                  <a:pos x="34" y="24"/>
                </a:cxn>
                <a:cxn ang="0">
                  <a:pos x="24" y="24"/>
                </a:cxn>
                <a:cxn ang="0">
                  <a:pos x="24" y="52"/>
                </a:cxn>
                <a:cxn ang="0">
                  <a:pos x="34" y="52"/>
                </a:cxn>
                <a:cxn ang="0">
                  <a:pos x="34" y="37"/>
                </a:cxn>
                <a:cxn ang="0">
                  <a:pos x="34" y="34"/>
                </a:cxn>
                <a:cxn ang="0">
                  <a:pos x="39" y="31"/>
                </a:cxn>
                <a:cxn ang="0">
                  <a:pos x="43" y="37"/>
                </a:cxn>
                <a:cxn ang="0">
                  <a:pos x="43" y="52"/>
                </a:cxn>
                <a:cxn ang="0">
                  <a:pos x="53" y="52"/>
                </a:cxn>
              </a:cxnLst>
              <a:rect l="0" t="0" r="r" b="b"/>
              <a:pathLst>
                <a:path w="62" h="62">
                  <a:moveTo>
                    <a:pt x="62" y="51"/>
                  </a:moveTo>
                  <a:cubicBezTo>
                    <a:pt x="62" y="57"/>
                    <a:pt x="57" y="62"/>
                    <a:pt x="51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6" y="62"/>
                    <a:pt x="0" y="57"/>
                    <a:pt x="0" y="5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6" y="0"/>
                    <a:pt x="12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7" y="0"/>
                    <a:pt x="62" y="6"/>
                    <a:pt x="62" y="12"/>
                  </a:cubicBezTo>
                  <a:lnTo>
                    <a:pt x="62" y="51"/>
                  </a:lnTo>
                  <a:close/>
                  <a:moveTo>
                    <a:pt x="15" y="11"/>
                  </a:moveTo>
                  <a:cubicBezTo>
                    <a:pt x="12" y="11"/>
                    <a:pt x="9" y="13"/>
                    <a:pt x="9" y="16"/>
                  </a:cubicBezTo>
                  <a:cubicBezTo>
                    <a:pt x="9" y="18"/>
                    <a:pt x="11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8" y="20"/>
                    <a:pt x="20" y="18"/>
                    <a:pt x="20" y="16"/>
                  </a:cubicBezTo>
                  <a:cubicBezTo>
                    <a:pt x="20" y="13"/>
                    <a:pt x="18" y="11"/>
                    <a:pt x="15" y="11"/>
                  </a:cubicBezTo>
                  <a:close/>
                  <a:moveTo>
                    <a:pt x="19" y="52"/>
                  </a:moveTo>
                  <a:cubicBezTo>
                    <a:pt x="19" y="24"/>
                    <a:pt x="19" y="24"/>
                    <a:pt x="19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52"/>
                    <a:pt x="10" y="52"/>
                    <a:pt x="10" y="52"/>
                  </a:cubicBezTo>
                  <a:lnTo>
                    <a:pt x="19" y="52"/>
                  </a:lnTo>
                  <a:close/>
                  <a:moveTo>
                    <a:pt x="53" y="52"/>
                  </a:moveTo>
                  <a:cubicBezTo>
                    <a:pt x="53" y="36"/>
                    <a:pt x="53" y="36"/>
                    <a:pt x="53" y="36"/>
                  </a:cubicBezTo>
                  <a:cubicBezTo>
                    <a:pt x="53" y="28"/>
                    <a:pt x="48" y="24"/>
                    <a:pt x="42" y="24"/>
                  </a:cubicBezTo>
                  <a:cubicBezTo>
                    <a:pt x="37" y="24"/>
                    <a:pt x="35" y="26"/>
                    <a:pt x="34" y="28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7"/>
                    <a:pt x="2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6"/>
                    <a:pt x="34" y="35"/>
                    <a:pt x="34" y="34"/>
                  </a:cubicBezTo>
                  <a:cubicBezTo>
                    <a:pt x="35" y="33"/>
                    <a:pt x="36" y="31"/>
                    <a:pt x="39" y="31"/>
                  </a:cubicBezTo>
                  <a:cubicBezTo>
                    <a:pt x="42" y="31"/>
                    <a:pt x="43" y="33"/>
                    <a:pt x="43" y="37"/>
                  </a:cubicBezTo>
                  <a:cubicBezTo>
                    <a:pt x="43" y="52"/>
                    <a:pt x="43" y="52"/>
                    <a:pt x="43" y="52"/>
                  </a:cubicBezTo>
                  <a:lnTo>
                    <a:pt x="53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" name="Freeform 154"/>
            <p:cNvSpPr>
              <a:spLocks/>
            </p:cNvSpPr>
            <p:nvPr/>
          </p:nvSpPr>
          <p:spPr bwMode="auto">
            <a:xfrm>
              <a:off x="2181107" y="2743200"/>
              <a:ext cx="219075" cy="174625"/>
            </a:xfrm>
            <a:custGeom>
              <a:avLst/>
              <a:gdLst/>
              <a:ahLst/>
              <a:cxnLst>
                <a:cxn ang="0">
                  <a:pos x="57" y="12"/>
                </a:cxn>
                <a:cxn ang="0">
                  <a:pos x="57" y="14"/>
                </a:cxn>
                <a:cxn ang="0">
                  <a:pos x="20" y="51"/>
                </a:cxn>
                <a:cxn ang="0">
                  <a:pos x="0" y="45"/>
                </a:cxn>
                <a:cxn ang="0">
                  <a:pos x="3" y="45"/>
                </a:cxn>
                <a:cxn ang="0">
                  <a:pos x="19" y="40"/>
                </a:cxn>
                <a:cxn ang="0">
                  <a:pos x="7" y="31"/>
                </a:cxn>
                <a:cxn ang="0">
                  <a:pos x="10" y="31"/>
                </a:cxn>
                <a:cxn ang="0">
                  <a:pos x="13" y="31"/>
                </a:cxn>
                <a:cxn ang="0">
                  <a:pos x="3" y="18"/>
                </a:cxn>
                <a:cxn ang="0">
                  <a:pos x="3" y="18"/>
                </a:cxn>
                <a:cxn ang="0">
                  <a:pos x="9" y="19"/>
                </a:cxn>
                <a:cxn ang="0">
                  <a:pos x="3" y="9"/>
                </a:cxn>
                <a:cxn ang="0">
                  <a:pos x="5" y="2"/>
                </a:cxn>
                <a:cxn ang="0">
                  <a:pos x="31" y="16"/>
                </a:cxn>
                <a:cxn ang="0">
                  <a:pos x="31" y="13"/>
                </a:cxn>
                <a:cxn ang="0">
                  <a:pos x="44" y="0"/>
                </a:cxn>
                <a:cxn ang="0">
                  <a:pos x="54" y="4"/>
                </a:cxn>
                <a:cxn ang="0">
                  <a:pos x="62" y="1"/>
                </a:cxn>
                <a:cxn ang="0">
                  <a:pos x="56" y="8"/>
                </a:cxn>
                <a:cxn ang="0">
                  <a:pos x="64" y="6"/>
                </a:cxn>
                <a:cxn ang="0">
                  <a:pos x="57" y="12"/>
                </a:cxn>
              </a:cxnLst>
              <a:rect l="0" t="0" r="r" b="b"/>
              <a:pathLst>
                <a:path w="64" h="51">
                  <a:moveTo>
                    <a:pt x="57" y="12"/>
                  </a:moveTo>
                  <a:cubicBezTo>
                    <a:pt x="57" y="13"/>
                    <a:pt x="57" y="14"/>
                    <a:pt x="57" y="14"/>
                  </a:cubicBezTo>
                  <a:cubicBezTo>
                    <a:pt x="57" y="31"/>
                    <a:pt x="44" y="51"/>
                    <a:pt x="20" y="51"/>
                  </a:cubicBezTo>
                  <a:cubicBezTo>
                    <a:pt x="13" y="51"/>
                    <a:pt x="6" y="49"/>
                    <a:pt x="0" y="45"/>
                  </a:cubicBezTo>
                  <a:cubicBezTo>
                    <a:pt x="1" y="45"/>
                    <a:pt x="2" y="45"/>
                    <a:pt x="3" y="45"/>
                  </a:cubicBezTo>
                  <a:cubicBezTo>
                    <a:pt x="9" y="45"/>
                    <a:pt x="15" y="43"/>
                    <a:pt x="19" y="40"/>
                  </a:cubicBezTo>
                  <a:cubicBezTo>
                    <a:pt x="14" y="40"/>
                    <a:pt x="9" y="36"/>
                    <a:pt x="7" y="31"/>
                  </a:cubicBezTo>
                  <a:cubicBezTo>
                    <a:pt x="8" y="31"/>
                    <a:pt x="9" y="31"/>
                    <a:pt x="10" y="31"/>
                  </a:cubicBezTo>
                  <a:cubicBezTo>
                    <a:pt x="11" y="31"/>
                    <a:pt x="12" y="31"/>
                    <a:pt x="13" y="31"/>
                  </a:cubicBezTo>
                  <a:cubicBezTo>
                    <a:pt x="7" y="29"/>
                    <a:pt x="3" y="24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5" y="19"/>
                    <a:pt x="7" y="19"/>
                    <a:pt x="9" y="19"/>
                  </a:cubicBezTo>
                  <a:cubicBezTo>
                    <a:pt x="5" y="17"/>
                    <a:pt x="3" y="13"/>
                    <a:pt x="3" y="9"/>
                  </a:cubicBezTo>
                  <a:cubicBezTo>
                    <a:pt x="3" y="6"/>
                    <a:pt x="4" y="4"/>
                    <a:pt x="5" y="2"/>
                  </a:cubicBezTo>
                  <a:cubicBezTo>
                    <a:pt x="11" y="10"/>
                    <a:pt x="21" y="15"/>
                    <a:pt x="31" y="16"/>
                  </a:cubicBezTo>
                  <a:cubicBezTo>
                    <a:pt x="31" y="15"/>
                    <a:pt x="31" y="14"/>
                    <a:pt x="31" y="13"/>
                  </a:cubicBezTo>
                  <a:cubicBezTo>
                    <a:pt x="31" y="5"/>
                    <a:pt x="37" y="0"/>
                    <a:pt x="44" y="0"/>
                  </a:cubicBezTo>
                  <a:cubicBezTo>
                    <a:pt x="48" y="0"/>
                    <a:pt x="51" y="1"/>
                    <a:pt x="54" y="4"/>
                  </a:cubicBezTo>
                  <a:cubicBezTo>
                    <a:pt x="56" y="3"/>
                    <a:pt x="59" y="2"/>
                    <a:pt x="62" y="1"/>
                  </a:cubicBezTo>
                  <a:cubicBezTo>
                    <a:pt x="61" y="4"/>
                    <a:pt x="59" y="6"/>
                    <a:pt x="56" y="8"/>
                  </a:cubicBezTo>
                  <a:cubicBezTo>
                    <a:pt x="59" y="7"/>
                    <a:pt x="61" y="7"/>
                    <a:pt x="64" y="6"/>
                  </a:cubicBezTo>
                  <a:cubicBezTo>
                    <a:pt x="62" y="8"/>
                    <a:pt x="60" y="11"/>
                    <a:pt x="57" y="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3" name="Freeform 83"/>
            <p:cNvSpPr>
              <a:spLocks/>
            </p:cNvSpPr>
            <p:nvPr/>
          </p:nvSpPr>
          <p:spPr bwMode="auto">
            <a:xfrm>
              <a:off x="2500051" y="2736056"/>
              <a:ext cx="188913" cy="188913"/>
            </a:xfrm>
            <a:custGeom>
              <a:avLst/>
              <a:gdLst/>
              <a:ahLst/>
              <a:cxnLst>
                <a:cxn ang="0">
                  <a:pos x="44" y="55"/>
                </a:cxn>
                <a:cxn ang="0">
                  <a:pos x="37" y="55"/>
                </a:cxn>
                <a:cxn ang="0">
                  <a:pos x="37" y="33"/>
                </a:cxn>
                <a:cxn ang="0">
                  <a:pos x="45" y="33"/>
                </a:cxn>
                <a:cxn ang="0">
                  <a:pos x="46" y="25"/>
                </a:cxn>
                <a:cxn ang="0">
                  <a:pos x="37" y="25"/>
                </a:cxn>
                <a:cxn ang="0">
                  <a:pos x="37" y="20"/>
                </a:cxn>
                <a:cxn ang="0">
                  <a:pos x="42" y="16"/>
                </a:cxn>
                <a:cxn ang="0">
                  <a:pos x="47" y="16"/>
                </a:cxn>
                <a:cxn ang="0">
                  <a:pos x="47" y="9"/>
                </a:cxn>
                <a:cxn ang="0">
                  <a:pos x="40" y="8"/>
                </a:cxn>
                <a:cxn ang="0">
                  <a:pos x="29" y="19"/>
                </a:cxn>
                <a:cxn ang="0">
                  <a:pos x="29" y="25"/>
                </a:cxn>
                <a:cxn ang="0">
                  <a:pos x="21" y="25"/>
                </a:cxn>
                <a:cxn ang="0">
                  <a:pos x="21" y="33"/>
                </a:cxn>
                <a:cxn ang="0">
                  <a:pos x="29" y="33"/>
                </a:cxn>
                <a:cxn ang="0">
                  <a:pos x="29" y="55"/>
                </a:cxn>
                <a:cxn ang="0">
                  <a:pos x="10" y="55"/>
                </a:cxn>
                <a:cxn ang="0">
                  <a:pos x="0" y="45"/>
                </a:cxn>
                <a:cxn ang="0">
                  <a:pos x="0" y="10"/>
                </a:cxn>
                <a:cxn ang="0">
                  <a:pos x="10" y="0"/>
                </a:cxn>
                <a:cxn ang="0">
                  <a:pos x="44" y="0"/>
                </a:cxn>
                <a:cxn ang="0">
                  <a:pos x="55" y="10"/>
                </a:cxn>
                <a:cxn ang="0">
                  <a:pos x="55" y="45"/>
                </a:cxn>
                <a:cxn ang="0">
                  <a:pos x="44" y="55"/>
                </a:cxn>
              </a:cxnLst>
              <a:rect l="0" t="0" r="r" b="b"/>
              <a:pathLst>
                <a:path w="55" h="55">
                  <a:moveTo>
                    <a:pt x="44" y="55"/>
                  </a:moveTo>
                  <a:cubicBezTo>
                    <a:pt x="37" y="55"/>
                    <a:pt x="37" y="55"/>
                    <a:pt x="37" y="55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45" y="33"/>
                    <a:pt x="45" y="33"/>
                    <a:pt x="45" y="33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18"/>
                    <a:pt x="38" y="16"/>
                    <a:pt x="42" y="16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5" y="9"/>
                    <a:pt x="43" y="8"/>
                    <a:pt x="40" y="8"/>
                  </a:cubicBezTo>
                  <a:cubicBezTo>
                    <a:pt x="34" y="8"/>
                    <a:pt x="29" y="12"/>
                    <a:pt x="29" y="19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4" y="55"/>
                    <a:pt x="0" y="50"/>
                    <a:pt x="0" y="45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0" y="0"/>
                    <a:pt x="55" y="5"/>
                    <a:pt x="55" y="10"/>
                  </a:cubicBezTo>
                  <a:cubicBezTo>
                    <a:pt x="55" y="45"/>
                    <a:pt x="55" y="45"/>
                    <a:pt x="55" y="45"/>
                  </a:cubicBezTo>
                  <a:cubicBezTo>
                    <a:pt x="55" y="50"/>
                    <a:pt x="50" y="55"/>
                    <a:pt x="44" y="5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4" name="Freeform 141"/>
            <p:cNvSpPr>
              <a:spLocks noEditPoints="1"/>
            </p:cNvSpPr>
            <p:nvPr/>
          </p:nvSpPr>
          <p:spPr bwMode="auto">
            <a:xfrm>
              <a:off x="2814637" y="2746375"/>
              <a:ext cx="233363" cy="168275"/>
            </a:xfrm>
            <a:custGeom>
              <a:avLst/>
              <a:gdLst/>
              <a:ahLst/>
              <a:cxnLst>
                <a:cxn ang="0">
                  <a:pos x="67" y="41"/>
                </a:cxn>
                <a:cxn ang="0">
                  <a:pos x="59" y="48"/>
                </a:cxn>
                <a:cxn ang="0">
                  <a:pos x="34" y="49"/>
                </a:cxn>
                <a:cxn ang="0">
                  <a:pos x="8" y="48"/>
                </a:cxn>
                <a:cxn ang="0">
                  <a:pos x="1" y="41"/>
                </a:cxn>
                <a:cxn ang="0">
                  <a:pos x="0" y="25"/>
                </a:cxn>
                <a:cxn ang="0">
                  <a:pos x="1" y="8"/>
                </a:cxn>
                <a:cxn ang="0">
                  <a:pos x="8" y="1"/>
                </a:cxn>
                <a:cxn ang="0">
                  <a:pos x="34" y="0"/>
                </a:cxn>
                <a:cxn ang="0">
                  <a:pos x="59" y="1"/>
                </a:cxn>
                <a:cxn ang="0">
                  <a:pos x="67" y="8"/>
                </a:cxn>
                <a:cxn ang="0">
                  <a:pos x="68" y="25"/>
                </a:cxn>
                <a:cxn ang="0">
                  <a:pos x="67" y="41"/>
                </a:cxn>
                <a:cxn ang="0">
                  <a:pos x="47" y="23"/>
                </a:cxn>
                <a:cxn ang="0">
                  <a:pos x="28" y="11"/>
                </a:cxn>
                <a:cxn ang="0">
                  <a:pos x="25" y="10"/>
                </a:cxn>
                <a:cxn ang="0">
                  <a:pos x="24" y="13"/>
                </a:cxn>
                <a:cxn ang="0">
                  <a:pos x="24" y="37"/>
                </a:cxn>
                <a:cxn ang="0">
                  <a:pos x="25" y="39"/>
                </a:cxn>
                <a:cxn ang="0">
                  <a:pos x="26" y="39"/>
                </a:cxn>
                <a:cxn ang="0">
                  <a:pos x="28" y="39"/>
                </a:cxn>
                <a:cxn ang="0">
                  <a:pos x="47" y="27"/>
                </a:cxn>
                <a:cxn ang="0">
                  <a:pos x="48" y="25"/>
                </a:cxn>
                <a:cxn ang="0">
                  <a:pos x="47" y="23"/>
                </a:cxn>
              </a:cxnLst>
              <a:rect l="0" t="0" r="r" b="b"/>
              <a:pathLst>
                <a:path w="68" h="49">
                  <a:moveTo>
                    <a:pt x="67" y="41"/>
                  </a:moveTo>
                  <a:cubicBezTo>
                    <a:pt x="66" y="45"/>
                    <a:pt x="63" y="48"/>
                    <a:pt x="59" y="48"/>
                  </a:cubicBezTo>
                  <a:cubicBezTo>
                    <a:pt x="51" y="49"/>
                    <a:pt x="42" y="49"/>
                    <a:pt x="34" y="49"/>
                  </a:cubicBezTo>
                  <a:cubicBezTo>
                    <a:pt x="25" y="49"/>
                    <a:pt x="17" y="49"/>
                    <a:pt x="8" y="48"/>
                  </a:cubicBezTo>
                  <a:cubicBezTo>
                    <a:pt x="5" y="48"/>
                    <a:pt x="2" y="45"/>
                    <a:pt x="1" y="41"/>
                  </a:cubicBezTo>
                  <a:cubicBezTo>
                    <a:pt x="0" y="36"/>
                    <a:pt x="0" y="30"/>
                    <a:pt x="0" y="25"/>
                  </a:cubicBezTo>
                  <a:cubicBezTo>
                    <a:pt x="0" y="19"/>
                    <a:pt x="0" y="14"/>
                    <a:pt x="1" y="8"/>
                  </a:cubicBezTo>
                  <a:cubicBezTo>
                    <a:pt x="2" y="5"/>
                    <a:pt x="5" y="2"/>
                    <a:pt x="8" y="1"/>
                  </a:cubicBezTo>
                  <a:cubicBezTo>
                    <a:pt x="17" y="0"/>
                    <a:pt x="25" y="0"/>
                    <a:pt x="34" y="0"/>
                  </a:cubicBezTo>
                  <a:cubicBezTo>
                    <a:pt x="42" y="0"/>
                    <a:pt x="51" y="0"/>
                    <a:pt x="59" y="1"/>
                  </a:cubicBezTo>
                  <a:cubicBezTo>
                    <a:pt x="63" y="2"/>
                    <a:pt x="66" y="5"/>
                    <a:pt x="67" y="8"/>
                  </a:cubicBezTo>
                  <a:cubicBezTo>
                    <a:pt x="68" y="14"/>
                    <a:pt x="68" y="19"/>
                    <a:pt x="68" y="25"/>
                  </a:cubicBezTo>
                  <a:cubicBezTo>
                    <a:pt x="68" y="30"/>
                    <a:pt x="68" y="36"/>
                    <a:pt x="67" y="41"/>
                  </a:cubicBezTo>
                  <a:close/>
                  <a:moveTo>
                    <a:pt x="47" y="23"/>
                  </a:moveTo>
                  <a:cubicBezTo>
                    <a:pt x="28" y="11"/>
                    <a:pt x="28" y="11"/>
                    <a:pt x="28" y="11"/>
                  </a:cubicBezTo>
                  <a:cubicBezTo>
                    <a:pt x="27" y="10"/>
                    <a:pt x="26" y="10"/>
                    <a:pt x="25" y="10"/>
                  </a:cubicBezTo>
                  <a:cubicBezTo>
                    <a:pt x="25" y="11"/>
                    <a:pt x="24" y="12"/>
                    <a:pt x="24" y="13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4" y="38"/>
                    <a:pt x="25" y="39"/>
                    <a:pt x="25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7" y="39"/>
                    <a:pt x="27" y="39"/>
                    <a:pt x="28" y="39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8" y="26"/>
                    <a:pt x="48" y="26"/>
                    <a:pt x="48" y="25"/>
                  </a:cubicBezTo>
                  <a:cubicBezTo>
                    <a:pt x="48" y="24"/>
                    <a:pt x="48" y="23"/>
                    <a:pt x="47" y="2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85" name="Rectangle 84"/>
          <p:cNvSpPr/>
          <p:nvPr userDrawn="1"/>
        </p:nvSpPr>
        <p:spPr>
          <a:xfrm>
            <a:off x="2093319" y="1191325"/>
            <a:ext cx="1521994" cy="152199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2218029" y="1316035"/>
            <a:ext cx="1272574" cy="127257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87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2083559" y="2805297"/>
            <a:ext cx="1541514" cy="29562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Font typeface="Arial" panose="020B0604020202020204" pitchFamily="34" charset="0"/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2083559" y="3086249"/>
            <a:ext cx="1541514" cy="20425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Font typeface="Arial" panose="020B0604020202020204" pitchFamily="34" charset="0"/>
              <a:buNone/>
              <a:defRPr sz="105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2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2083559" y="3327493"/>
            <a:ext cx="1541514" cy="878746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buFont typeface="Arial" panose="020B0604020202020204" pitchFamily="34" charset="0"/>
              <a:buNone/>
              <a:defRPr sz="105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grpSp>
        <p:nvGrpSpPr>
          <p:cNvPr id="125" name="Group 124"/>
          <p:cNvGrpSpPr/>
          <p:nvPr userDrawn="1"/>
        </p:nvGrpSpPr>
        <p:grpSpPr>
          <a:xfrm>
            <a:off x="2391955" y="4274350"/>
            <a:ext cx="924722" cy="163900"/>
            <a:chOff x="1847802" y="2724150"/>
            <a:chExt cx="1200198" cy="212725"/>
          </a:xfrm>
          <a:solidFill>
            <a:schemeClr val="accent2"/>
          </a:solidFill>
        </p:grpSpPr>
        <p:sp>
          <p:nvSpPr>
            <p:cNvPr id="126" name="Freeform 104"/>
            <p:cNvSpPr>
              <a:spLocks noEditPoints="1"/>
            </p:cNvSpPr>
            <p:nvPr/>
          </p:nvSpPr>
          <p:spPr bwMode="auto">
            <a:xfrm>
              <a:off x="1847802" y="2724150"/>
              <a:ext cx="212725" cy="212725"/>
            </a:xfrm>
            <a:custGeom>
              <a:avLst/>
              <a:gdLst/>
              <a:ahLst/>
              <a:cxnLst>
                <a:cxn ang="0">
                  <a:pos x="62" y="51"/>
                </a:cxn>
                <a:cxn ang="0">
                  <a:pos x="51" y="62"/>
                </a:cxn>
                <a:cxn ang="0">
                  <a:pos x="12" y="62"/>
                </a:cxn>
                <a:cxn ang="0">
                  <a:pos x="0" y="51"/>
                </a:cxn>
                <a:cxn ang="0">
                  <a:pos x="0" y="12"/>
                </a:cxn>
                <a:cxn ang="0">
                  <a:pos x="12" y="0"/>
                </a:cxn>
                <a:cxn ang="0">
                  <a:pos x="51" y="0"/>
                </a:cxn>
                <a:cxn ang="0">
                  <a:pos x="62" y="12"/>
                </a:cxn>
                <a:cxn ang="0">
                  <a:pos x="62" y="51"/>
                </a:cxn>
                <a:cxn ang="0">
                  <a:pos x="15" y="11"/>
                </a:cxn>
                <a:cxn ang="0">
                  <a:pos x="9" y="16"/>
                </a:cxn>
                <a:cxn ang="0">
                  <a:pos x="15" y="20"/>
                </a:cxn>
                <a:cxn ang="0">
                  <a:pos x="15" y="20"/>
                </a:cxn>
                <a:cxn ang="0">
                  <a:pos x="20" y="16"/>
                </a:cxn>
                <a:cxn ang="0">
                  <a:pos x="15" y="11"/>
                </a:cxn>
                <a:cxn ang="0">
                  <a:pos x="19" y="52"/>
                </a:cxn>
                <a:cxn ang="0">
                  <a:pos x="19" y="24"/>
                </a:cxn>
                <a:cxn ang="0">
                  <a:pos x="10" y="24"/>
                </a:cxn>
                <a:cxn ang="0">
                  <a:pos x="10" y="52"/>
                </a:cxn>
                <a:cxn ang="0">
                  <a:pos x="19" y="52"/>
                </a:cxn>
                <a:cxn ang="0">
                  <a:pos x="53" y="52"/>
                </a:cxn>
                <a:cxn ang="0">
                  <a:pos x="53" y="36"/>
                </a:cxn>
                <a:cxn ang="0">
                  <a:pos x="42" y="24"/>
                </a:cxn>
                <a:cxn ang="0">
                  <a:pos x="34" y="28"/>
                </a:cxn>
                <a:cxn ang="0">
                  <a:pos x="34" y="28"/>
                </a:cxn>
                <a:cxn ang="0">
                  <a:pos x="34" y="24"/>
                </a:cxn>
                <a:cxn ang="0">
                  <a:pos x="24" y="24"/>
                </a:cxn>
                <a:cxn ang="0">
                  <a:pos x="24" y="52"/>
                </a:cxn>
                <a:cxn ang="0">
                  <a:pos x="34" y="52"/>
                </a:cxn>
                <a:cxn ang="0">
                  <a:pos x="34" y="37"/>
                </a:cxn>
                <a:cxn ang="0">
                  <a:pos x="34" y="34"/>
                </a:cxn>
                <a:cxn ang="0">
                  <a:pos x="39" y="31"/>
                </a:cxn>
                <a:cxn ang="0">
                  <a:pos x="43" y="37"/>
                </a:cxn>
                <a:cxn ang="0">
                  <a:pos x="43" y="52"/>
                </a:cxn>
                <a:cxn ang="0">
                  <a:pos x="53" y="52"/>
                </a:cxn>
              </a:cxnLst>
              <a:rect l="0" t="0" r="r" b="b"/>
              <a:pathLst>
                <a:path w="62" h="62">
                  <a:moveTo>
                    <a:pt x="62" y="51"/>
                  </a:moveTo>
                  <a:cubicBezTo>
                    <a:pt x="62" y="57"/>
                    <a:pt x="57" y="62"/>
                    <a:pt x="51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6" y="62"/>
                    <a:pt x="0" y="57"/>
                    <a:pt x="0" y="5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6" y="0"/>
                    <a:pt x="12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7" y="0"/>
                    <a:pt x="62" y="6"/>
                    <a:pt x="62" y="12"/>
                  </a:cubicBezTo>
                  <a:lnTo>
                    <a:pt x="62" y="51"/>
                  </a:lnTo>
                  <a:close/>
                  <a:moveTo>
                    <a:pt x="15" y="11"/>
                  </a:moveTo>
                  <a:cubicBezTo>
                    <a:pt x="12" y="11"/>
                    <a:pt x="9" y="13"/>
                    <a:pt x="9" y="16"/>
                  </a:cubicBezTo>
                  <a:cubicBezTo>
                    <a:pt x="9" y="18"/>
                    <a:pt x="11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8" y="20"/>
                    <a:pt x="20" y="18"/>
                    <a:pt x="20" y="16"/>
                  </a:cubicBezTo>
                  <a:cubicBezTo>
                    <a:pt x="20" y="13"/>
                    <a:pt x="18" y="11"/>
                    <a:pt x="15" y="11"/>
                  </a:cubicBezTo>
                  <a:close/>
                  <a:moveTo>
                    <a:pt x="19" y="52"/>
                  </a:moveTo>
                  <a:cubicBezTo>
                    <a:pt x="19" y="24"/>
                    <a:pt x="19" y="24"/>
                    <a:pt x="19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52"/>
                    <a:pt x="10" y="52"/>
                    <a:pt x="10" y="52"/>
                  </a:cubicBezTo>
                  <a:lnTo>
                    <a:pt x="19" y="52"/>
                  </a:lnTo>
                  <a:close/>
                  <a:moveTo>
                    <a:pt x="53" y="52"/>
                  </a:moveTo>
                  <a:cubicBezTo>
                    <a:pt x="53" y="36"/>
                    <a:pt x="53" y="36"/>
                    <a:pt x="53" y="36"/>
                  </a:cubicBezTo>
                  <a:cubicBezTo>
                    <a:pt x="53" y="28"/>
                    <a:pt x="48" y="24"/>
                    <a:pt x="42" y="24"/>
                  </a:cubicBezTo>
                  <a:cubicBezTo>
                    <a:pt x="37" y="24"/>
                    <a:pt x="35" y="26"/>
                    <a:pt x="34" y="28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7"/>
                    <a:pt x="2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6"/>
                    <a:pt x="34" y="35"/>
                    <a:pt x="34" y="34"/>
                  </a:cubicBezTo>
                  <a:cubicBezTo>
                    <a:pt x="35" y="33"/>
                    <a:pt x="36" y="31"/>
                    <a:pt x="39" y="31"/>
                  </a:cubicBezTo>
                  <a:cubicBezTo>
                    <a:pt x="42" y="31"/>
                    <a:pt x="43" y="33"/>
                    <a:pt x="43" y="37"/>
                  </a:cubicBezTo>
                  <a:cubicBezTo>
                    <a:pt x="43" y="52"/>
                    <a:pt x="43" y="52"/>
                    <a:pt x="43" y="52"/>
                  </a:cubicBezTo>
                  <a:lnTo>
                    <a:pt x="53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7" name="Freeform 154"/>
            <p:cNvSpPr>
              <a:spLocks/>
            </p:cNvSpPr>
            <p:nvPr/>
          </p:nvSpPr>
          <p:spPr bwMode="auto">
            <a:xfrm>
              <a:off x="2181107" y="2743200"/>
              <a:ext cx="219075" cy="174625"/>
            </a:xfrm>
            <a:custGeom>
              <a:avLst/>
              <a:gdLst/>
              <a:ahLst/>
              <a:cxnLst>
                <a:cxn ang="0">
                  <a:pos x="57" y="12"/>
                </a:cxn>
                <a:cxn ang="0">
                  <a:pos x="57" y="14"/>
                </a:cxn>
                <a:cxn ang="0">
                  <a:pos x="20" y="51"/>
                </a:cxn>
                <a:cxn ang="0">
                  <a:pos x="0" y="45"/>
                </a:cxn>
                <a:cxn ang="0">
                  <a:pos x="3" y="45"/>
                </a:cxn>
                <a:cxn ang="0">
                  <a:pos x="19" y="40"/>
                </a:cxn>
                <a:cxn ang="0">
                  <a:pos x="7" y="31"/>
                </a:cxn>
                <a:cxn ang="0">
                  <a:pos x="10" y="31"/>
                </a:cxn>
                <a:cxn ang="0">
                  <a:pos x="13" y="31"/>
                </a:cxn>
                <a:cxn ang="0">
                  <a:pos x="3" y="18"/>
                </a:cxn>
                <a:cxn ang="0">
                  <a:pos x="3" y="18"/>
                </a:cxn>
                <a:cxn ang="0">
                  <a:pos x="9" y="19"/>
                </a:cxn>
                <a:cxn ang="0">
                  <a:pos x="3" y="9"/>
                </a:cxn>
                <a:cxn ang="0">
                  <a:pos x="5" y="2"/>
                </a:cxn>
                <a:cxn ang="0">
                  <a:pos x="31" y="16"/>
                </a:cxn>
                <a:cxn ang="0">
                  <a:pos x="31" y="13"/>
                </a:cxn>
                <a:cxn ang="0">
                  <a:pos x="44" y="0"/>
                </a:cxn>
                <a:cxn ang="0">
                  <a:pos x="54" y="4"/>
                </a:cxn>
                <a:cxn ang="0">
                  <a:pos x="62" y="1"/>
                </a:cxn>
                <a:cxn ang="0">
                  <a:pos x="56" y="8"/>
                </a:cxn>
                <a:cxn ang="0">
                  <a:pos x="64" y="6"/>
                </a:cxn>
                <a:cxn ang="0">
                  <a:pos x="57" y="12"/>
                </a:cxn>
              </a:cxnLst>
              <a:rect l="0" t="0" r="r" b="b"/>
              <a:pathLst>
                <a:path w="64" h="51">
                  <a:moveTo>
                    <a:pt x="57" y="12"/>
                  </a:moveTo>
                  <a:cubicBezTo>
                    <a:pt x="57" y="13"/>
                    <a:pt x="57" y="14"/>
                    <a:pt x="57" y="14"/>
                  </a:cubicBezTo>
                  <a:cubicBezTo>
                    <a:pt x="57" y="31"/>
                    <a:pt x="44" y="51"/>
                    <a:pt x="20" y="51"/>
                  </a:cubicBezTo>
                  <a:cubicBezTo>
                    <a:pt x="13" y="51"/>
                    <a:pt x="6" y="49"/>
                    <a:pt x="0" y="45"/>
                  </a:cubicBezTo>
                  <a:cubicBezTo>
                    <a:pt x="1" y="45"/>
                    <a:pt x="2" y="45"/>
                    <a:pt x="3" y="45"/>
                  </a:cubicBezTo>
                  <a:cubicBezTo>
                    <a:pt x="9" y="45"/>
                    <a:pt x="15" y="43"/>
                    <a:pt x="19" y="40"/>
                  </a:cubicBezTo>
                  <a:cubicBezTo>
                    <a:pt x="14" y="40"/>
                    <a:pt x="9" y="36"/>
                    <a:pt x="7" y="31"/>
                  </a:cubicBezTo>
                  <a:cubicBezTo>
                    <a:pt x="8" y="31"/>
                    <a:pt x="9" y="31"/>
                    <a:pt x="10" y="31"/>
                  </a:cubicBezTo>
                  <a:cubicBezTo>
                    <a:pt x="11" y="31"/>
                    <a:pt x="12" y="31"/>
                    <a:pt x="13" y="31"/>
                  </a:cubicBezTo>
                  <a:cubicBezTo>
                    <a:pt x="7" y="29"/>
                    <a:pt x="3" y="24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5" y="19"/>
                    <a:pt x="7" y="19"/>
                    <a:pt x="9" y="19"/>
                  </a:cubicBezTo>
                  <a:cubicBezTo>
                    <a:pt x="5" y="17"/>
                    <a:pt x="3" y="13"/>
                    <a:pt x="3" y="9"/>
                  </a:cubicBezTo>
                  <a:cubicBezTo>
                    <a:pt x="3" y="6"/>
                    <a:pt x="4" y="4"/>
                    <a:pt x="5" y="2"/>
                  </a:cubicBezTo>
                  <a:cubicBezTo>
                    <a:pt x="11" y="10"/>
                    <a:pt x="21" y="15"/>
                    <a:pt x="31" y="16"/>
                  </a:cubicBezTo>
                  <a:cubicBezTo>
                    <a:pt x="31" y="15"/>
                    <a:pt x="31" y="14"/>
                    <a:pt x="31" y="13"/>
                  </a:cubicBezTo>
                  <a:cubicBezTo>
                    <a:pt x="31" y="5"/>
                    <a:pt x="37" y="0"/>
                    <a:pt x="44" y="0"/>
                  </a:cubicBezTo>
                  <a:cubicBezTo>
                    <a:pt x="48" y="0"/>
                    <a:pt x="51" y="1"/>
                    <a:pt x="54" y="4"/>
                  </a:cubicBezTo>
                  <a:cubicBezTo>
                    <a:pt x="56" y="3"/>
                    <a:pt x="59" y="2"/>
                    <a:pt x="62" y="1"/>
                  </a:cubicBezTo>
                  <a:cubicBezTo>
                    <a:pt x="61" y="4"/>
                    <a:pt x="59" y="6"/>
                    <a:pt x="56" y="8"/>
                  </a:cubicBezTo>
                  <a:cubicBezTo>
                    <a:pt x="59" y="7"/>
                    <a:pt x="61" y="7"/>
                    <a:pt x="64" y="6"/>
                  </a:cubicBezTo>
                  <a:cubicBezTo>
                    <a:pt x="62" y="8"/>
                    <a:pt x="60" y="11"/>
                    <a:pt x="57" y="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8" name="Freeform 83"/>
            <p:cNvSpPr>
              <a:spLocks/>
            </p:cNvSpPr>
            <p:nvPr/>
          </p:nvSpPr>
          <p:spPr bwMode="auto">
            <a:xfrm>
              <a:off x="2500051" y="2736056"/>
              <a:ext cx="188913" cy="188913"/>
            </a:xfrm>
            <a:custGeom>
              <a:avLst/>
              <a:gdLst/>
              <a:ahLst/>
              <a:cxnLst>
                <a:cxn ang="0">
                  <a:pos x="44" y="55"/>
                </a:cxn>
                <a:cxn ang="0">
                  <a:pos x="37" y="55"/>
                </a:cxn>
                <a:cxn ang="0">
                  <a:pos x="37" y="33"/>
                </a:cxn>
                <a:cxn ang="0">
                  <a:pos x="45" y="33"/>
                </a:cxn>
                <a:cxn ang="0">
                  <a:pos x="46" y="25"/>
                </a:cxn>
                <a:cxn ang="0">
                  <a:pos x="37" y="25"/>
                </a:cxn>
                <a:cxn ang="0">
                  <a:pos x="37" y="20"/>
                </a:cxn>
                <a:cxn ang="0">
                  <a:pos x="42" y="16"/>
                </a:cxn>
                <a:cxn ang="0">
                  <a:pos x="47" y="16"/>
                </a:cxn>
                <a:cxn ang="0">
                  <a:pos x="47" y="9"/>
                </a:cxn>
                <a:cxn ang="0">
                  <a:pos x="40" y="8"/>
                </a:cxn>
                <a:cxn ang="0">
                  <a:pos x="29" y="19"/>
                </a:cxn>
                <a:cxn ang="0">
                  <a:pos x="29" y="25"/>
                </a:cxn>
                <a:cxn ang="0">
                  <a:pos x="21" y="25"/>
                </a:cxn>
                <a:cxn ang="0">
                  <a:pos x="21" y="33"/>
                </a:cxn>
                <a:cxn ang="0">
                  <a:pos x="29" y="33"/>
                </a:cxn>
                <a:cxn ang="0">
                  <a:pos x="29" y="55"/>
                </a:cxn>
                <a:cxn ang="0">
                  <a:pos x="10" y="55"/>
                </a:cxn>
                <a:cxn ang="0">
                  <a:pos x="0" y="45"/>
                </a:cxn>
                <a:cxn ang="0">
                  <a:pos x="0" y="10"/>
                </a:cxn>
                <a:cxn ang="0">
                  <a:pos x="10" y="0"/>
                </a:cxn>
                <a:cxn ang="0">
                  <a:pos x="44" y="0"/>
                </a:cxn>
                <a:cxn ang="0">
                  <a:pos x="55" y="10"/>
                </a:cxn>
                <a:cxn ang="0">
                  <a:pos x="55" y="45"/>
                </a:cxn>
                <a:cxn ang="0">
                  <a:pos x="44" y="55"/>
                </a:cxn>
              </a:cxnLst>
              <a:rect l="0" t="0" r="r" b="b"/>
              <a:pathLst>
                <a:path w="55" h="55">
                  <a:moveTo>
                    <a:pt x="44" y="55"/>
                  </a:moveTo>
                  <a:cubicBezTo>
                    <a:pt x="37" y="55"/>
                    <a:pt x="37" y="55"/>
                    <a:pt x="37" y="55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45" y="33"/>
                    <a:pt x="45" y="33"/>
                    <a:pt x="45" y="33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18"/>
                    <a:pt x="38" y="16"/>
                    <a:pt x="42" y="16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5" y="9"/>
                    <a:pt x="43" y="8"/>
                    <a:pt x="40" y="8"/>
                  </a:cubicBezTo>
                  <a:cubicBezTo>
                    <a:pt x="34" y="8"/>
                    <a:pt x="29" y="12"/>
                    <a:pt x="29" y="19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4" y="55"/>
                    <a:pt x="0" y="50"/>
                    <a:pt x="0" y="45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0" y="0"/>
                    <a:pt x="55" y="5"/>
                    <a:pt x="55" y="10"/>
                  </a:cubicBezTo>
                  <a:cubicBezTo>
                    <a:pt x="55" y="45"/>
                    <a:pt x="55" y="45"/>
                    <a:pt x="55" y="45"/>
                  </a:cubicBezTo>
                  <a:cubicBezTo>
                    <a:pt x="55" y="50"/>
                    <a:pt x="50" y="55"/>
                    <a:pt x="44" y="5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9" name="Freeform 141"/>
            <p:cNvSpPr>
              <a:spLocks noEditPoints="1"/>
            </p:cNvSpPr>
            <p:nvPr/>
          </p:nvSpPr>
          <p:spPr bwMode="auto">
            <a:xfrm>
              <a:off x="2814637" y="2746375"/>
              <a:ext cx="233363" cy="168275"/>
            </a:xfrm>
            <a:custGeom>
              <a:avLst/>
              <a:gdLst/>
              <a:ahLst/>
              <a:cxnLst>
                <a:cxn ang="0">
                  <a:pos x="67" y="41"/>
                </a:cxn>
                <a:cxn ang="0">
                  <a:pos x="59" y="48"/>
                </a:cxn>
                <a:cxn ang="0">
                  <a:pos x="34" y="49"/>
                </a:cxn>
                <a:cxn ang="0">
                  <a:pos x="8" y="48"/>
                </a:cxn>
                <a:cxn ang="0">
                  <a:pos x="1" y="41"/>
                </a:cxn>
                <a:cxn ang="0">
                  <a:pos x="0" y="25"/>
                </a:cxn>
                <a:cxn ang="0">
                  <a:pos x="1" y="8"/>
                </a:cxn>
                <a:cxn ang="0">
                  <a:pos x="8" y="1"/>
                </a:cxn>
                <a:cxn ang="0">
                  <a:pos x="34" y="0"/>
                </a:cxn>
                <a:cxn ang="0">
                  <a:pos x="59" y="1"/>
                </a:cxn>
                <a:cxn ang="0">
                  <a:pos x="67" y="8"/>
                </a:cxn>
                <a:cxn ang="0">
                  <a:pos x="68" y="25"/>
                </a:cxn>
                <a:cxn ang="0">
                  <a:pos x="67" y="41"/>
                </a:cxn>
                <a:cxn ang="0">
                  <a:pos x="47" y="23"/>
                </a:cxn>
                <a:cxn ang="0">
                  <a:pos x="28" y="11"/>
                </a:cxn>
                <a:cxn ang="0">
                  <a:pos x="25" y="10"/>
                </a:cxn>
                <a:cxn ang="0">
                  <a:pos x="24" y="13"/>
                </a:cxn>
                <a:cxn ang="0">
                  <a:pos x="24" y="37"/>
                </a:cxn>
                <a:cxn ang="0">
                  <a:pos x="25" y="39"/>
                </a:cxn>
                <a:cxn ang="0">
                  <a:pos x="26" y="39"/>
                </a:cxn>
                <a:cxn ang="0">
                  <a:pos x="28" y="39"/>
                </a:cxn>
                <a:cxn ang="0">
                  <a:pos x="47" y="27"/>
                </a:cxn>
                <a:cxn ang="0">
                  <a:pos x="48" y="25"/>
                </a:cxn>
                <a:cxn ang="0">
                  <a:pos x="47" y="23"/>
                </a:cxn>
              </a:cxnLst>
              <a:rect l="0" t="0" r="r" b="b"/>
              <a:pathLst>
                <a:path w="68" h="49">
                  <a:moveTo>
                    <a:pt x="67" y="41"/>
                  </a:moveTo>
                  <a:cubicBezTo>
                    <a:pt x="66" y="45"/>
                    <a:pt x="63" y="48"/>
                    <a:pt x="59" y="48"/>
                  </a:cubicBezTo>
                  <a:cubicBezTo>
                    <a:pt x="51" y="49"/>
                    <a:pt x="42" y="49"/>
                    <a:pt x="34" y="49"/>
                  </a:cubicBezTo>
                  <a:cubicBezTo>
                    <a:pt x="25" y="49"/>
                    <a:pt x="17" y="49"/>
                    <a:pt x="8" y="48"/>
                  </a:cubicBezTo>
                  <a:cubicBezTo>
                    <a:pt x="5" y="48"/>
                    <a:pt x="2" y="45"/>
                    <a:pt x="1" y="41"/>
                  </a:cubicBezTo>
                  <a:cubicBezTo>
                    <a:pt x="0" y="36"/>
                    <a:pt x="0" y="30"/>
                    <a:pt x="0" y="25"/>
                  </a:cubicBezTo>
                  <a:cubicBezTo>
                    <a:pt x="0" y="19"/>
                    <a:pt x="0" y="14"/>
                    <a:pt x="1" y="8"/>
                  </a:cubicBezTo>
                  <a:cubicBezTo>
                    <a:pt x="2" y="5"/>
                    <a:pt x="5" y="2"/>
                    <a:pt x="8" y="1"/>
                  </a:cubicBezTo>
                  <a:cubicBezTo>
                    <a:pt x="17" y="0"/>
                    <a:pt x="25" y="0"/>
                    <a:pt x="34" y="0"/>
                  </a:cubicBezTo>
                  <a:cubicBezTo>
                    <a:pt x="42" y="0"/>
                    <a:pt x="51" y="0"/>
                    <a:pt x="59" y="1"/>
                  </a:cubicBezTo>
                  <a:cubicBezTo>
                    <a:pt x="63" y="2"/>
                    <a:pt x="66" y="5"/>
                    <a:pt x="67" y="8"/>
                  </a:cubicBezTo>
                  <a:cubicBezTo>
                    <a:pt x="68" y="14"/>
                    <a:pt x="68" y="19"/>
                    <a:pt x="68" y="25"/>
                  </a:cubicBezTo>
                  <a:cubicBezTo>
                    <a:pt x="68" y="30"/>
                    <a:pt x="68" y="36"/>
                    <a:pt x="67" y="41"/>
                  </a:cubicBezTo>
                  <a:close/>
                  <a:moveTo>
                    <a:pt x="47" y="23"/>
                  </a:moveTo>
                  <a:cubicBezTo>
                    <a:pt x="28" y="11"/>
                    <a:pt x="28" y="11"/>
                    <a:pt x="28" y="11"/>
                  </a:cubicBezTo>
                  <a:cubicBezTo>
                    <a:pt x="27" y="10"/>
                    <a:pt x="26" y="10"/>
                    <a:pt x="25" y="10"/>
                  </a:cubicBezTo>
                  <a:cubicBezTo>
                    <a:pt x="25" y="11"/>
                    <a:pt x="24" y="12"/>
                    <a:pt x="24" y="13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4" y="38"/>
                    <a:pt x="25" y="39"/>
                    <a:pt x="25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7" y="39"/>
                    <a:pt x="27" y="39"/>
                    <a:pt x="28" y="39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8" y="26"/>
                    <a:pt x="48" y="26"/>
                    <a:pt x="48" y="25"/>
                  </a:cubicBezTo>
                  <a:cubicBezTo>
                    <a:pt x="48" y="24"/>
                    <a:pt x="48" y="23"/>
                    <a:pt x="47" y="2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30" name="Rectangle 129"/>
          <p:cNvSpPr/>
          <p:nvPr userDrawn="1"/>
        </p:nvSpPr>
        <p:spPr>
          <a:xfrm>
            <a:off x="3797486" y="1191325"/>
            <a:ext cx="1521994" cy="1521994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31" name="Picture Placeholder 7"/>
          <p:cNvSpPr>
            <a:spLocks noGrp="1"/>
          </p:cNvSpPr>
          <p:nvPr>
            <p:ph type="pic" sz="quarter" idx="23" hasCustomPrompt="1"/>
          </p:nvPr>
        </p:nvSpPr>
        <p:spPr>
          <a:xfrm>
            <a:off x="3931456" y="1316035"/>
            <a:ext cx="1272574" cy="127257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32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3796986" y="2805297"/>
            <a:ext cx="1541514" cy="29562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 rtl="0">
              <a:buFont typeface="Arial" panose="020B0604020202020204" pitchFamily="34" charset="0"/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33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3796986" y="3086249"/>
            <a:ext cx="1541514" cy="20425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 rtl="0">
              <a:buFont typeface="Arial" panose="020B0604020202020204" pitchFamily="34" charset="0"/>
              <a:buNone/>
              <a:defRPr sz="105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48" name="Text Placeholder 3"/>
          <p:cNvSpPr>
            <a:spLocks noGrp="1"/>
          </p:cNvSpPr>
          <p:nvPr>
            <p:ph type="body" sz="quarter" idx="31" hasCustomPrompt="1"/>
          </p:nvPr>
        </p:nvSpPr>
        <p:spPr>
          <a:xfrm>
            <a:off x="3796986" y="3327493"/>
            <a:ext cx="1541514" cy="878746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 rtl="0">
              <a:buFont typeface="Arial" panose="020B0604020202020204" pitchFamily="34" charset="0"/>
              <a:buNone/>
              <a:defRPr sz="105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grpSp>
        <p:nvGrpSpPr>
          <p:cNvPr id="160" name="Group 159"/>
          <p:cNvGrpSpPr/>
          <p:nvPr userDrawn="1"/>
        </p:nvGrpSpPr>
        <p:grpSpPr>
          <a:xfrm>
            <a:off x="4105382" y="4274350"/>
            <a:ext cx="924722" cy="163900"/>
            <a:chOff x="1847802" y="2724150"/>
            <a:chExt cx="1200198" cy="212725"/>
          </a:xfrm>
          <a:solidFill>
            <a:schemeClr val="accent3"/>
          </a:solidFill>
        </p:grpSpPr>
        <p:sp>
          <p:nvSpPr>
            <p:cNvPr id="161" name="Freeform 104"/>
            <p:cNvSpPr>
              <a:spLocks noEditPoints="1"/>
            </p:cNvSpPr>
            <p:nvPr/>
          </p:nvSpPr>
          <p:spPr bwMode="auto">
            <a:xfrm>
              <a:off x="1847802" y="2724150"/>
              <a:ext cx="212725" cy="212725"/>
            </a:xfrm>
            <a:custGeom>
              <a:avLst/>
              <a:gdLst/>
              <a:ahLst/>
              <a:cxnLst>
                <a:cxn ang="0">
                  <a:pos x="62" y="51"/>
                </a:cxn>
                <a:cxn ang="0">
                  <a:pos x="51" y="62"/>
                </a:cxn>
                <a:cxn ang="0">
                  <a:pos x="12" y="62"/>
                </a:cxn>
                <a:cxn ang="0">
                  <a:pos x="0" y="51"/>
                </a:cxn>
                <a:cxn ang="0">
                  <a:pos x="0" y="12"/>
                </a:cxn>
                <a:cxn ang="0">
                  <a:pos x="12" y="0"/>
                </a:cxn>
                <a:cxn ang="0">
                  <a:pos x="51" y="0"/>
                </a:cxn>
                <a:cxn ang="0">
                  <a:pos x="62" y="12"/>
                </a:cxn>
                <a:cxn ang="0">
                  <a:pos x="62" y="51"/>
                </a:cxn>
                <a:cxn ang="0">
                  <a:pos x="15" y="11"/>
                </a:cxn>
                <a:cxn ang="0">
                  <a:pos x="9" y="16"/>
                </a:cxn>
                <a:cxn ang="0">
                  <a:pos x="15" y="20"/>
                </a:cxn>
                <a:cxn ang="0">
                  <a:pos x="15" y="20"/>
                </a:cxn>
                <a:cxn ang="0">
                  <a:pos x="20" y="16"/>
                </a:cxn>
                <a:cxn ang="0">
                  <a:pos x="15" y="11"/>
                </a:cxn>
                <a:cxn ang="0">
                  <a:pos x="19" y="52"/>
                </a:cxn>
                <a:cxn ang="0">
                  <a:pos x="19" y="24"/>
                </a:cxn>
                <a:cxn ang="0">
                  <a:pos x="10" y="24"/>
                </a:cxn>
                <a:cxn ang="0">
                  <a:pos x="10" y="52"/>
                </a:cxn>
                <a:cxn ang="0">
                  <a:pos x="19" y="52"/>
                </a:cxn>
                <a:cxn ang="0">
                  <a:pos x="53" y="52"/>
                </a:cxn>
                <a:cxn ang="0">
                  <a:pos x="53" y="36"/>
                </a:cxn>
                <a:cxn ang="0">
                  <a:pos x="42" y="24"/>
                </a:cxn>
                <a:cxn ang="0">
                  <a:pos x="34" y="28"/>
                </a:cxn>
                <a:cxn ang="0">
                  <a:pos x="34" y="28"/>
                </a:cxn>
                <a:cxn ang="0">
                  <a:pos x="34" y="24"/>
                </a:cxn>
                <a:cxn ang="0">
                  <a:pos x="24" y="24"/>
                </a:cxn>
                <a:cxn ang="0">
                  <a:pos x="24" y="52"/>
                </a:cxn>
                <a:cxn ang="0">
                  <a:pos x="34" y="52"/>
                </a:cxn>
                <a:cxn ang="0">
                  <a:pos x="34" y="37"/>
                </a:cxn>
                <a:cxn ang="0">
                  <a:pos x="34" y="34"/>
                </a:cxn>
                <a:cxn ang="0">
                  <a:pos x="39" y="31"/>
                </a:cxn>
                <a:cxn ang="0">
                  <a:pos x="43" y="37"/>
                </a:cxn>
                <a:cxn ang="0">
                  <a:pos x="43" y="52"/>
                </a:cxn>
                <a:cxn ang="0">
                  <a:pos x="53" y="52"/>
                </a:cxn>
              </a:cxnLst>
              <a:rect l="0" t="0" r="r" b="b"/>
              <a:pathLst>
                <a:path w="62" h="62">
                  <a:moveTo>
                    <a:pt x="62" y="51"/>
                  </a:moveTo>
                  <a:cubicBezTo>
                    <a:pt x="62" y="57"/>
                    <a:pt x="57" y="62"/>
                    <a:pt x="51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6" y="62"/>
                    <a:pt x="0" y="57"/>
                    <a:pt x="0" y="5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6" y="0"/>
                    <a:pt x="12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7" y="0"/>
                    <a:pt x="62" y="6"/>
                    <a:pt x="62" y="12"/>
                  </a:cubicBezTo>
                  <a:lnTo>
                    <a:pt x="62" y="51"/>
                  </a:lnTo>
                  <a:close/>
                  <a:moveTo>
                    <a:pt x="15" y="11"/>
                  </a:moveTo>
                  <a:cubicBezTo>
                    <a:pt x="12" y="11"/>
                    <a:pt x="9" y="13"/>
                    <a:pt x="9" y="16"/>
                  </a:cubicBezTo>
                  <a:cubicBezTo>
                    <a:pt x="9" y="18"/>
                    <a:pt x="11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8" y="20"/>
                    <a:pt x="20" y="18"/>
                    <a:pt x="20" y="16"/>
                  </a:cubicBezTo>
                  <a:cubicBezTo>
                    <a:pt x="20" y="13"/>
                    <a:pt x="18" y="11"/>
                    <a:pt x="15" y="11"/>
                  </a:cubicBezTo>
                  <a:close/>
                  <a:moveTo>
                    <a:pt x="19" y="52"/>
                  </a:moveTo>
                  <a:cubicBezTo>
                    <a:pt x="19" y="24"/>
                    <a:pt x="19" y="24"/>
                    <a:pt x="19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52"/>
                    <a:pt x="10" y="52"/>
                    <a:pt x="10" y="52"/>
                  </a:cubicBezTo>
                  <a:lnTo>
                    <a:pt x="19" y="52"/>
                  </a:lnTo>
                  <a:close/>
                  <a:moveTo>
                    <a:pt x="53" y="52"/>
                  </a:moveTo>
                  <a:cubicBezTo>
                    <a:pt x="53" y="36"/>
                    <a:pt x="53" y="36"/>
                    <a:pt x="53" y="36"/>
                  </a:cubicBezTo>
                  <a:cubicBezTo>
                    <a:pt x="53" y="28"/>
                    <a:pt x="48" y="24"/>
                    <a:pt x="42" y="24"/>
                  </a:cubicBezTo>
                  <a:cubicBezTo>
                    <a:pt x="37" y="24"/>
                    <a:pt x="35" y="26"/>
                    <a:pt x="34" y="28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7"/>
                    <a:pt x="2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6"/>
                    <a:pt x="34" y="35"/>
                    <a:pt x="34" y="34"/>
                  </a:cubicBezTo>
                  <a:cubicBezTo>
                    <a:pt x="35" y="33"/>
                    <a:pt x="36" y="31"/>
                    <a:pt x="39" y="31"/>
                  </a:cubicBezTo>
                  <a:cubicBezTo>
                    <a:pt x="42" y="31"/>
                    <a:pt x="43" y="33"/>
                    <a:pt x="43" y="37"/>
                  </a:cubicBezTo>
                  <a:cubicBezTo>
                    <a:pt x="43" y="52"/>
                    <a:pt x="43" y="52"/>
                    <a:pt x="43" y="52"/>
                  </a:cubicBezTo>
                  <a:lnTo>
                    <a:pt x="53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dirty="0"/>
            </a:p>
          </p:txBody>
        </p:sp>
        <p:sp>
          <p:nvSpPr>
            <p:cNvPr id="162" name="Freeform 154"/>
            <p:cNvSpPr>
              <a:spLocks/>
            </p:cNvSpPr>
            <p:nvPr/>
          </p:nvSpPr>
          <p:spPr bwMode="auto">
            <a:xfrm>
              <a:off x="2181107" y="2743200"/>
              <a:ext cx="219075" cy="174625"/>
            </a:xfrm>
            <a:custGeom>
              <a:avLst/>
              <a:gdLst/>
              <a:ahLst/>
              <a:cxnLst>
                <a:cxn ang="0">
                  <a:pos x="57" y="12"/>
                </a:cxn>
                <a:cxn ang="0">
                  <a:pos x="57" y="14"/>
                </a:cxn>
                <a:cxn ang="0">
                  <a:pos x="20" y="51"/>
                </a:cxn>
                <a:cxn ang="0">
                  <a:pos x="0" y="45"/>
                </a:cxn>
                <a:cxn ang="0">
                  <a:pos x="3" y="45"/>
                </a:cxn>
                <a:cxn ang="0">
                  <a:pos x="19" y="40"/>
                </a:cxn>
                <a:cxn ang="0">
                  <a:pos x="7" y="31"/>
                </a:cxn>
                <a:cxn ang="0">
                  <a:pos x="10" y="31"/>
                </a:cxn>
                <a:cxn ang="0">
                  <a:pos x="13" y="31"/>
                </a:cxn>
                <a:cxn ang="0">
                  <a:pos x="3" y="18"/>
                </a:cxn>
                <a:cxn ang="0">
                  <a:pos x="3" y="18"/>
                </a:cxn>
                <a:cxn ang="0">
                  <a:pos x="9" y="19"/>
                </a:cxn>
                <a:cxn ang="0">
                  <a:pos x="3" y="9"/>
                </a:cxn>
                <a:cxn ang="0">
                  <a:pos x="5" y="2"/>
                </a:cxn>
                <a:cxn ang="0">
                  <a:pos x="31" y="16"/>
                </a:cxn>
                <a:cxn ang="0">
                  <a:pos x="31" y="13"/>
                </a:cxn>
                <a:cxn ang="0">
                  <a:pos x="44" y="0"/>
                </a:cxn>
                <a:cxn ang="0">
                  <a:pos x="54" y="4"/>
                </a:cxn>
                <a:cxn ang="0">
                  <a:pos x="62" y="1"/>
                </a:cxn>
                <a:cxn ang="0">
                  <a:pos x="56" y="8"/>
                </a:cxn>
                <a:cxn ang="0">
                  <a:pos x="64" y="6"/>
                </a:cxn>
                <a:cxn ang="0">
                  <a:pos x="57" y="12"/>
                </a:cxn>
              </a:cxnLst>
              <a:rect l="0" t="0" r="r" b="b"/>
              <a:pathLst>
                <a:path w="64" h="51">
                  <a:moveTo>
                    <a:pt x="57" y="12"/>
                  </a:moveTo>
                  <a:cubicBezTo>
                    <a:pt x="57" y="13"/>
                    <a:pt x="57" y="14"/>
                    <a:pt x="57" y="14"/>
                  </a:cubicBezTo>
                  <a:cubicBezTo>
                    <a:pt x="57" y="31"/>
                    <a:pt x="44" y="51"/>
                    <a:pt x="20" y="51"/>
                  </a:cubicBezTo>
                  <a:cubicBezTo>
                    <a:pt x="13" y="51"/>
                    <a:pt x="6" y="49"/>
                    <a:pt x="0" y="45"/>
                  </a:cubicBezTo>
                  <a:cubicBezTo>
                    <a:pt x="1" y="45"/>
                    <a:pt x="2" y="45"/>
                    <a:pt x="3" y="45"/>
                  </a:cubicBezTo>
                  <a:cubicBezTo>
                    <a:pt x="9" y="45"/>
                    <a:pt x="15" y="43"/>
                    <a:pt x="19" y="40"/>
                  </a:cubicBezTo>
                  <a:cubicBezTo>
                    <a:pt x="14" y="40"/>
                    <a:pt x="9" y="36"/>
                    <a:pt x="7" y="31"/>
                  </a:cubicBezTo>
                  <a:cubicBezTo>
                    <a:pt x="8" y="31"/>
                    <a:pt x="9" y="31"/>
                    <a:pt x="10" y="31"/>
                  </a:cubicBezTo>
                  <a:cubicBezTo>
                    <a:pt x="11" y="31"/>
                    <a:pt x="12" y="31"/>
                    <a:pt x="13" y="31"/>
                  </a:cubicBezTo>
                  <a:cubicBezTo>
                    <a:pt x="7" y="29"/>
                    <a:pt x="3" y="24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5" y="19"/>
                    <a:pt x="7" y="19"/>
                    <a:pt x="9" y="19"/>
                  </a:cubicBezTo>
                  <a:cubicBezTo>
                    <a:pt x="5" y="17"/>
                    <a:pt x="3" y="13"/>
                    <a:pt x="3" y="9"/>
                  </a:cubicBezTo>
                  <a:cubicBezTo>
                    <a:pt x="3" y="6"/>
                    <a:pt x="4" y="4"/>
                    <a:pt x="5" y="2"/>
                  </a:cubicBezTo>
                  <a:cubicBezTo>
                    <a:pt x="11" y="10"/>
                    <a:pt x="21" y="15"/>
                    <a:pt x="31" y="16"/>
                  </a:cubicBezTo>
                  <a:cubicBezTo>
                    <a:pt x="31" y="15"/>
                    <a:pt x="31" y="14"/>
                    <a:pt x="31" y="13"/>
                  </a:cubicBezTo>
                  <a:cubicBezTo>
                    <a:pt x="31" y="5"/>
                    <a:pt x="37" y="0"/>
                    <a:pt x="44" y="0"/>
                  </a:cubicBezTo>
                  <a:cubicBezTo>
                    <a:pt x="48" y="0"/>
                    <a:pt x="51" y="1"/>
                    <a:pt x="54" y="4"/>
                  </a:cubicBezTo>
                  <a:cubicBezTo>
                    <a:pt x="56" y="3"/>
                    <a:pt x="59" y="2"/>
                    <a:pt x="62" y="1"/>
                  </a:cubicBezTo>
                  <a:cubicBezTo>
                    <a:pt x="61" y="4"/>
                    <a:pt x="59" y="6"/>
                    <a:pt x="56" y="8"/>
                  </a:cubicBezTo>
                  <a:cubicBezTo>
                    <a:pt x="59" y="7"/>
                    <a:pt x="61" y="7"/>
                    <a:pt x="64" y="6"/>
                  </a:cubicBezTo>
                  <a:cubicBezTo>
                    <a:pt x="62" y="8"/>
                    <a:pt x="60" y="11"/>
                    <a:pt x="57" y="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dirty="0"/>
            </a:p>
          </p:txBody>
        </p:sp>
        <p:sp>
          <p:nvSpPr>
            <p:cNvPr id="163" name="Freeform 83"/>
            <p:cNvSpPr>
              <a:spLocks/>
            </p:cNvSpPr>
            <p:nvPr/>
          </p:nvSpPr>
          <p:spPr bwMode="auto">
            <a:xfrm>
              <a:off x="2500051" y="2736056"/>
              <a:ext cx="188913" cy="188913"/>
            </a:xfrm>
            <a:custGeom>
              <a:avLst/>
              <a:gdLst/>
              <a:ahLst/>
              <a:cxnLst>
                <a:cxn ang="0">
                  <a:pos x="44" y="55"/>
                </a:cxn>
                <a:cxn ang="0">
                  <a:pos x="37" y="55"/>
                </a:cxn>
                <a:cxn ang="0">
                  <a:pos x="37" y="33"/>
                </a:cxn>
                <a:cxn ang="0">
                  <a:pos x="45" y="33"/>
                </a:cxn>
                <a:cxn ang="0">
                  <a:pos x="46" y="25"/>
                </a:cxn>
                <a:cxn ang="0">
                  <a:pos x="37" y="25"/>
                </a:cxn>
                <a:cxn ang="0">
                  <a:pos x="37" y="20"/>
                </a:cxn>
                <a:cxn ang="0">
                  <a:pos x="42" y="16"/>
                </a:cxn>
                <a:cxn ang="0">
                  <a:pos x="47" y="16"/>
                </a:cxn>
                <a:cxn ang="0">
                  <a:pos x="47" y="9"/>
                </a:cxn>
                <a:cxn ang="0">
                  <a:pos x="40" y="8"/>
                </a:cxn>
                <a:cxn ang="0">
                  <a:pos x="29" y="19"/>
                </a:cxn>
                <a:cxn ang="0">
                  <a:pos x="29" y="25"/>
                </a:cxn>
                <a:cxn ang="0">
                  <a:pos x="21" y="25"/>
                </a:cxn>
                <a:cxn ang="0">
                  <a:pos x="21" y="33"/>
                </a:cxn>
                <a:cxn ang="0">
                  <a:pos x="29" y="33"/>
                </a:cxn>
                <a:cxn ang="0">
                  <a:pos x="29" y="55"/>
                </a:cxn>
                <a:cxn ang="0">
                  <a:pos x="10" y="55"/>
                </a:cxn>
                <a:cxn ang="0">
                  <a:pos x="0" y="45"/>
                </a:cxn>
                <a:cxn ang="0">
                  <a:pos x="0" y="10"/>
                </a:cxn>
                <a:cxn ang="0">
                  <a:pos x="10" y="0"/>
                </a:cxn>
                <a:cxn ang="0">
                  <a:pos x="44" y="0"/>
                </a:cxn>
                <a:cxn ang="0">
                  <a:pos x="55" y="10"/>
                </a:cxn>
                <a:cxn ang="0">
                  <a:pos x="55" y="45"/>
                </a:cxn>
                <a:cxn ang="0">
                  <a:pos x="44" y="55"/>
                </a:cxn>
              </a:cxnLst>
              <a:rect l="0" t="0" r="r" b="b"/>
              <a:pathLst>
                <a:path w="55" h="55">
                  <a:moveTo>
                    <a:pt x="44" y="55"/>
                  </a:moveTo>
                  <a:cubicBezTo>
                    <a:pt x="37" y="55"/>
                    <a:pt x="37" y="55"/>
                    <a:pt x="37" y="55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45" y="33"/>
                    <a:pt x="45" y="33"/>
                    <a:pt x="45" y="33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18"/>
                    <a:pt x="38" y="16"/>
                    <a:pt x="42" y="16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5" y="9"/>
                    <a:pt x="43" y="8"/>
                    <a:pt x="40" y="8"/>
                  </a:cubicBezTo>
                  <a:cubicBezTo>
                    <a:pt x="34" y="8"/>
                    <a:pt x="29" y="12"/>
                    <a:pt x="29" y="19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4" y="55"/>
                    <a:pt x="0" y="50"/>
                    <a:pt x="0" y="45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0" y="0"/>
                    <a:pt x="55" y="5"/>
                    <a:pt x="55" y="10"/>
                  </a:cubicBezTo>
                  <a:cubicBezTo>
                    <a:pt x="55" y="45"/>
                    <a:pt x="55" y="45"/>
                    <a:pt x="55" y="45"/>
                  </a:cubicBezTo>
                  <a:cubicBezTo>
                    <a:pt x="55" y="50"/>
                    <a:pt x="50" y="55"/>
                    <a:pt x="44" y="5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dirty="0"/>
            </a:p>
          </p:txBody>
        </p:sp>
        <p:sp>
          <p:nvSpPr>
            <p:cNvPr id="164" name="Freeform 141"/>
            <p:cNvSpPr>
              <a:spLocks noEditPoints="1"/>
            </p:cNvSpPr>
            <p:nvPr/>
          </p:nvSpPr>
          <p:spPr bwMode="auto">
            <a:xfrm>
              <a:off x="2814637" y="2746375"/>
              <a:ext cx="233363" cy="168275"/>
            </a:xfrm>
            <a:custGeom>
              <a:avLst/>
              <a:gdLst/>
              <a:ahLst/>
              <a:cxnLst>
                <a:cxn ang="0">
                  <a:pos x="67" y="41"/>
                </a:cxn>
                <a:cxn ang="0">
                  <a:pos x="59" y="48"/>
                </a:cxn>
                <a:cxn ang="0">
                  <a:pos x="34" y="49"/>
                </a:cxn>
                <a:cxn ang="0">
                  <a:pos x="8" y="48"/>
                </a:cxn>
                <a:cxn ang="0">
                  <a:pos x="1" y="41"/>
                </a:cxn>
                <a:cxn ang="0">
                  <a:pos x="0" y="25"/>
                </a:cxn>
                <a:cxn ang="0">
                  <a:pos x="1" y="8"/>
                </a:cxn>
                <a:cxn ang="0">
                  <a:pos x="8" y="1"/>
                </a:cxn>
                <a:cxn ang="0">
                  <a:pos x="34" y="0"/>
                </a:cxn>
                <a:cxn ang="0">
                  <a:pos x="59" y="1"/>
                </a:cxn>
                <a:cxn ang="0">
                  <a:pos x="67" y="8"/>
                </a:cxn>
                <a:cxn ang="0">
                  <a:pos x="68" y="25"/>
                </a:cxn>
                <a:cxn ang="0">
                  <a:pos x="67" y="41"/>
                </a:cxn>
                <a:cxn ang="0">
                  <a:pos x="47" y="23"/>
                </a:cxn>
                <a:cxn ang="0">
                  <a:pos x="28" y="11"/>
                </a:cxn>
                <a:cxn ang="0">
                  <a:pos x="25" y="10"/>
                </a:cxn>
                <a:cxn ang="0">
                  <a:pos x="24" y="13"/>
                </a:cxn>
                <a:cxn ang="0">
                  <a:pos x="24" y="37"/>
                </a:cxn>
                <a:cxn ang="0">
                  <a:pos x="25" y="39"/>
                </a:cxn>
                <a:cxn ang="0">
                  <a:pos x="26" y="39"/>
                </a:cxn>
                <a:cxn ang="0">
                  <a:pos x="28" y="39"/>
                </a:cxn>
                <a:cxn ang="0">
                  <a:pos x="47" y="27"/>
                </a:cxn>
                <a:cxn ang="0">
                  <a:pos x="48" y="25"/>
                </a:cxn>
                <a:cxn ang="0">
                  <a:pos x="47" y="23"/>
                </a:cxn>
              </a:cxnLst>
              <a:rect l="0" t="0" r="r" b="b"/>
              <a:pathLst>
                <a:path w="68" h="49">
                  <a:moveTo>
                    <a:pt x="67" y="41"/>
                  </a:moveTo>
                  <a:cubicBezTo>
                    <a:pt x="66" y="45"/>
                    <a:pt x="63" y="48"/>
                    <a:pt x="59" y="48"/>
                  </a:cubicBezTo>
                  <a:cubicBezTo>
                    <a:pt x="51" y="49"/>
                    <a:pt x="42" y="49"/>
                    <a:pt x="34" y="49"/>
                  </a:cubicBezTo>
                  <a:cubicBezTo>
                    <a:pt x="25" y="49"/>
                    <a:pt x="17" y="49"/>
                    <a:pt x="8" y="48"/>
                  </a:cubicBezTo>
                  <a:cubicBezTo>
                    <a:pt x="5" y="48"/>
                    <a:pt x="2" y="45"/>
                    <a:pt x="1" y="41"/>
                  </a:cubicBezTo>
                  <a:cubicBezTo>
                    <a:pt x="0" y="36"/>
                    <a:pt x="0" y="30"/>
                    <a:pt x="0" y="25"/>
                  </a:cubicBezTo>
                  <a:cubicBezTo>
                    <a:pt x="0" y="19"/>
                    <a:pt x="0" y="14"/>
                    <a:pt x="1" y="8"/>
                  </a:cubicBezTo>
                  <a:cubicBezTo>
                    <a:pt x="2" y="5"/>
                    <a:pt x="5" y="2"/>
                    <a:pt x="8" y="1"/>
                  </a:cubicBezTo>
                  <a:cubicBezTo>
                    <a:pt x="17" y="0"/>
                    <a:pt x="25" y="0"/>
                    <a:pt x="34" y="0"/>
                  </a:cubicBezTo>
                  <a:cubicBezTo>
                    <a:pt x="42" y="0"/>
                    <a:pt x="51" y="0"/>
                    <a:pt x="59" y="1"/>
                  </a:cubicBezTo>
                  <a:cubicBezTo>
                    <a:pt x="63" y="2"/>
                    <a:pt x="66" y="5"/>
                    <a:pt x="67" y="8"/>
                  </a:cubicBezTo>
                  <a:cubicBezTo>
                    <a:pt x="68" y="14"/>
                    <a:pt x="68" y="19"/>
                    <a:pt x="68" y="25"/>
                  </a:cubicBezTo>
                  <a:cubicBezTo>
                    <a:pt x="68" y="30"/>
                    <a:pt x="68" y="36"/>
                    <a:pt x="67" y="41"/>
                  </a:cubicBezTo>
                  <a:close/>
                  <a:moveTo>
                    <a:pt x="47" y="23"/>
                  </a:moveTo>
                  <a:cubicBezTo>
                    <a:pt x="28" y="11"/>
                    <a:pt x="28" y="11"/>
                    <a:pt x="28" y="11"/>
                  </a:cubicBezTo>
                  <a:cubicBezTo>
                    <a:pt x="27" y="10"/>
                    <a:pt x="26" y="10"/>
                    <a:pt x="25" y="10"/>
                  </a:cubicBezTo>
                  <a:cubicBezTo>
                    <a:pt x="25" y="11"/>
                    <a:pt x="24" y="12"/>
                    <a:pt x="24" y="13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4" y="38"/>
                    <a:pt x="25" y="39"/>
                    <a:pt x="25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7" y="39"/>
                    <a:pt x="27" y="39"/>
                    <a:pt x="28" y="39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8" y="26"/>
                    <a:pt x="48" y="26"/>
                    <a:pt x="48" y="25"/>
                  </a:cubicBezTo>
                  <a:cubicBezTo>
                    <a:pt x="48" y="24"/>
                    <a:pt x="48" y="23"/>
                    <a:pt x="47" y="2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dirty="0"/>
            </a:p>
          </p:txBody>
        </p:sp>
      </p:grpSp>
      <p:sp>
        <p:nvSpPr>
          <p:cNvPr id="165" name="Rectangle 164"/>
          <p:cNvSpPr/>
          <p:nvPr userDrawn="1"/>
        </p:nvSpPr>
        <p:spPr>
          <a:xfrm>
            <a:off x="5500849" y="1191325"/>
            <a:ext cx="1521994" cy="1521994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66" name="Picture Placeholder 7"/>
          <p:cNvSpPr>
            <a:spLocks noGrp="1"/>
          </p:cNvSpPr>
          <p:nvPr>
            <p:ph type="pic" sz="quarter" idx="26" hasCustomPrompt="1"/>
          </p:nvPr>
        </p:nvSpPr>
        <p:spPr>
          <a:xfrm>
            <a:off x="5625559" y="1316035"/>
            <a:ext cx="1272574" cy="127257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67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5502859" y="2805297"/>
            <a:ext cx="1541514" cy="29562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 rtl="0">
              <a:buFont typeface="Arial" panose="020B0604020202020204" pitchFamily="34" charset="0"/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68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5502859" y="3086249"/>
            <a:ext cx="1541514" cy="20425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 rtl="0">
              <a:buFont typeface="Arial" panose="020B0604020202020204" pitchFamily="34" charset="0"/>
              <a:buNone/>
              <a:defRPr sz="105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4" name="Text Placeholder 3"/>
          <p:cNvSpPr>
            <a:spLocks noGrp="1"/>
          </p:cNvSpPr>
          <p:nvPr>
            <p:ph type="body" sz="quarter" idx="32" hasCustomPrompt="1"/>
          </p:nvPr>
        </p:nvSpPr>
        <p:spPr>
          <a:xfrm>
            <a:off x="5502859" y="3327493"/>
            <a:ext cx="1541514" cy="878746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 rtl="0">
              <a:buFont typeface="Arial" panose="020B0604020202020204" pitchFamily="34" charset="0"/>
              <a:buNone/>
              <a:defRPr sz="105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grpSp>
        <p:nvGrpSpPr>
          <p:cNvPr id="185" name="Group 184"/>
          <p:cNvGrpSpPr/>
          <p:nvPr userDrawn="1"/>
        </p:nvGrpSpPr>
        <p:grpSpPr>
          <a:xfrm>
            <a:off x="5811255" y="4274350"/>
            <a:ext cx="924722" cy="163900"/>
            <a:chOff x="1847802" y="2724150"/>
            <a:chExt cx="1200198" cy="212725"/>
          </a:xfrm>
          <a:solidFill>
            <a:schemeClr val="accent4"/>
          </a:solidFill>
        </p:grpSpPr>
        <p:sp>
          <p:nvSpPr>
            <p:cNvPr id="186" name="Freeform 104"/>
            <p:cNvSpPr>
              <a:spLocks noEditPoints="1"/>
            </p:cNvSpPr>
            <p:nvPr/>
          </p:nvSpPr>
          <p:spPr bwMode="auto">
            <a:xfrm>
              <a:off x="1847802" y="2724150"/>
              <a:ext cx="212725" cy="212725"/>
            </a:xfrm>
            <a:custGeom>
              <a:avLst/>
              <a:gdLst/>
              <a:ahLst/>
              <a:cxnLst>
                <a:cxn ang="0">
                  <a:pos x="62" y="51"/>
                </a:cxn>
                <a:cxn ang="0">
                  <a:pos x="51" y="62"/>
                </a:cxn>
                <a:cxn ang="0">
                  <a:pos x="12" y="62"/>
                </a:cxn>
                <a:cxn ang="0">
                  <a:pos x="0" y="51"/>
                </a:cxn>
                <a:cxn ang="0">
                  <a:pos x="0" y="12"/>
                </a:cxn>
                <a:cxn ang="0">
                  <a:pos x="12" y="0"/>
                </a:cxn>
                <a:cxn ang="0">
                  <a:pos x="51" y="0"/>
                </a:cxn>
                <a:cxn ang="0">
                  <a:pos x="62" y="12"/>
                </a:cxn>
                <a:cxn ang="0">
                  <a:pos x="62" y="51"/>
                </a:cxn>
                <a:cxn ang="0">
                  <a:pos x="15" y="11"/>
                </a:cxn>
                <a:cxn ang="0">
                  <a:pos x="9" y="16"/>
                </a:cxn>
                <a:cxn ang="0">
                  <a:pos x="15" y="20"/>
                </a:cxn>
                <a:cxn ang="0">
                  <a:pos x="15" y="20"/>
                </a:cxn>
                <a:cxn ang="0">
                  <a:pos x="20" y="16"/>
                </a:cxn>
                <a:cxn ang="0">
                  <a:pos x="15" y="11"/>
                </a:cxn>
                <a:cxn ang="0">
                  <a:pos x="19" y="52"/>
                </a:cxn>
                <a:cxn ang="0">
                  <a:pos x="19" y="24"/>
                </a:cxn>
                <a:cxn ang="0">
                  <a:pos x="10" y="24"/>
                </a:cxn>
                <a:cxn ang="0">
                  <a:pos x="10" y="52"/>
                </a:cxn>
                <a:cxn ang="0">
                  <a:pos x="19" y="52"/>
                </a:cxn>
                <a:cxn ang="0">
                  <a:pos x="53" y="52"/>
                </a:cxn>
                <a:cxn ang="0">
                  <a:pos x="53" y="36"/>
                </a:cxn>
                <a:cxn ang="0">
                  <a:pos x="42" y="24"/>
                </a:cxn>
                <a:cxn ang="0">
                  <a:pos x="34" y="28"/>
                </a:cxn>
                <a:cxn ang="0">
                  <a:pos x="34" y="28"/>
                </a:cxn>
                <a:cxn ang="0">
                  <a:pos x="34" y="24"/>
                </a:cxn>
                <a:cxn ang="0">
                  <a:pos x="24" y="24"/>
                </a:cxn>
                <a:cxn ang="0">
                  <a:pos x="24" y="52"/>
                </a:cxn>
                <a:cxn ang="0">
                  <a:pos x="34" y="52"/>
                </a:cxn>
                <a:cxn ang="0">
                  <a:pos x="34" y="37"/>
                </a:cxn>
                <a:cxn ang="0">
                  <a:pos x="34" y="34"/>
                </a:cxn>
                <a:cxn ang="0">
                  <a:pos x="39" y="31"/>
                </a:cxn>
                <a:cxn ang="0">
                  <a:pos x="43" y="37"/>
                </a:cxn>
                <a:cxn ang="0">
                  <a:pos x="43" y="52"/>
                </a:cxn>
                <a:cxn ang="0">
                  <a:pos x="53" y="52"/>
                </a:cxn>
              </a:cxnLst>
              <a:rect l="0" t="0" r="r" b="b"/>
              <a:pathLst>
                <a:path w="62" h="62">
                  <a:moveTo>
                    <a:pt x="62" y="51"/>
                  </a:moveTo>
                  <a:cubicBezTo>
                    <a:pt x="62" y="57"/>
                    <a:pt x="57" y="62"/>
                    <a:pt x="51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6" y="62"/>
                    <a:pt x="0" y="57"/>
                    <a:pt x="0" y="5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6" y="0"/>
                    <a:pt x="12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7" y="0"/>
                    <a:pt x="62" y="6"/>
                    <a:pt x="62" y="12"/>
                  </a:cubicBezTo>
                  <a:lnTo>
                    <a:pt x="62" y="51"/>
                  </a:lnTo>
                  <a:close/>
                  <a:moveTo>
                    <a:pt x="15" y="11"/>
                  </a:moveTo>
                  <a:cubicBezTo>
                    <a:pt x="12" y="11"/>
                    <a:pt x="9" y="13"/>
                    <a:pt x="9" y="16"/>
                  </a:cubicBezTo>
                  <a:cubicBezTo>
                    <a:pt x="9" y="18"/>
                    <a:pt x="11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8" y="20"/>
                    <a:pt x="20" y="18"/>
                    <a:pt x="20" y="16"/>
                  </a:cubicBezTo>
                  <a:cubicBezTo>
                    <a:pt x="20" y="13"/>
                    <a:pt x="18" y="11"/>
                    <a:pt x="15" y="11"/>
                  </a:cubicBezTo>
                  <a:close/>
                  <a:moveTo>
                    <a:pt x="19" y="52"/>
                  </a:moveTo>
                  <a:cubicBezTo>
                    <a:pt x="19" y="24"/>
                    <a:pt x="19" y="24"/>
                    <a:pt x="19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52"/>
                    <a:pt x="10" y="52"/>
                    <a:pt x="10" y="52"/>
                  </a:cubicBezTo>
                  <a:lnTo>
                    <a:pt x="19" y="52"/>
                  </a:lnTo>
                  <a:close/>
                  <a:moveTo>
                    <a:pt x="53" y="52"/>
                  </a:moveTo>
                  <a:cubicBezTo>
                    <a:pt x="53" y="36"/>
                    <a:pt x="53" y="36"/>
                    <a:pt x="53" y="36"/>
                  </a:cubicBezTo>
                  <a:cubicBezTo>
                    <a:pt x="53" y="28"/>
                    <a:pt x="48" y="24"/>
                    <a:pt x="42" y="24"/>
                  </a:cubicBezTo>
                  <a:cubicBezTo>
                    <a:pt x="37" y="24"/>
                    <a:pt x="35" y="26"/>
                    <a:pt x="34" y="28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7"/>
                    <a:pt x="2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6"/>
                    <a:pt x="34" y="35"/>
                    <a:pt x="34" y="34"/>
                  </a:cubicBezTo>
                  <a:cubicBezTo>
                    <a:pt x="35" y="33"/>
                    <a:pt x="36" y="31"/>
                    <a:pt x="39" y="31"/>
                  </a:cubicBezTo>
                  <a:cubicBezTo>
                    <a:pt x="42" y="31"/>
                    <a:pt x="43" y="33"/>
                    <a:pt x="43" y="37"/>
                  </a:cubicBezTo>
                  <a:cubicBezTo>
                    <a:pt x="43" y="52"/>
                    <a:pt x="43" y="52"/>
                    <a:pt x="43" y="52"/>
                  </a:cubicBezTo>
                  <a:lnTo>
                    <a:pt x="53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dirty="0"/>
            </a:p>
          </p:txBody>
        </p:sp>
        <p:sp>
          <p:nvSpPr>
            <p:cNvPr id="187" name="Freeform 154"/>
            <p:cNvSpPr>
              <a:spLocks/>
            </p:cNvSpPr>
            <p:nvPr/>
          </p:nvSpPr>
          <p:spPr bwMode="auto">
            <a:xfrm>
              <a:off x="2181107" y="2743200"/>
              <a:ext cx="219075" cy="174625"/>
            </a:xfrm>
            <a:custGeom>
              <a:avLst/>
              <a:gdLst/>
              <a:ahLst/>
              <a:cxnLst>
                <a:cxn ang="0">
                  <a:pos x="57" y="12"/>
                </a:cxn>
                <a:cxn ang="0">
                  <a:pos x="57" y="14"/>
                </a:cxn>
                <a:cxn ang="0">
                  <a:pos x="20" y="51"/>
                </a:cxn>
                <a:cxn ang="0">
                  <a:pos x="0" y="45"/>
                </a:cxn>
                <a:cxn ang="0">
                  <a:pos x="3" y="45"/>
                </a:cxn>
                <a:cxn ang="0">
                  <a:pos x="19" y="40"/>
                </a:cxn>
                <a:cxn ang="0">
                  <a:pos x="7" y="31"/>
                </a:cxn>
                <a:cxn ang="0">
                  <a:pos x="10" y="31"/>
                </a:cxn>
                <a:cxn ang="0">
                  <a:pos x="13" y="31"/>
                </a:cxn>
                <a:cxn ang="0">
                  <a:pos x="3" y="18"/>
                </a:cxn>
                <a:cxn ang="0">
                  <a:pos x="3" y="18"/>
                </a:cxn>
                <a:cxn ang="0">
                  <a:pos x="9" y="19"/>
                </a:cxn>
                <a:cxn ang="0">
                  <a:pos x="3" y="9"/>
                </a:cxn>
                <a:cxn ang="0">
                  <a:pos x="5" y="2"/>
                </a:cxn>
                <a:cxn ang="0">
                  <a:pos x="31" y="16"/>
                </a:cxn>
                <a:cxn ang="0">
                  <a:pos x="31" y="13"/>
                </a:cxn>
                <a:cxn ang="0">
                  <a:pos x="44" y="0"/>
                </a:cxn>
                <a:cxn ang="0">
                  <a:pos x="54" y="4"/>
                </a:cxn>
                <a:cxn ang="0">
                  <a:pos x="62" y="1"/>
                </a:cxn>
                <a:cxn ang="0">
                  <a:pos x="56" y="8"/>
                </a:cxn>
                <a:cxn ang="0">
                  <a:pos x="64" y="6"/>
                </a:cxn>
                <a:cxn ang="0">
                  <a:pos x="57" y="12"/>
                </a:cxn>
              </a:cxnLst>
              <a:rect l="0" t="0" r="r" b="b"/>
              <a:pathLst>
                <a:path w="64" h="51">
                  <a:moveTo>
                    <a:pt x="57" y="12"/>
                  </a:moveTo>
                  <a:cubicBezTo>
                    <a:pt x="57" y="13"/>
                    <a:pt x="57" y="14"/>
                    <a:pt x="57" y="14"/>
                  </a:cubicBezTo>
                  <a:cubicBezTo>
                    <a:pt x="57" y="31"/>
                    <a:pt x="44" y="51"/>
                    <a:pt x="20" y="51"/>
                  </a:cubicBezTo>
                  <a:cubicBezTo>
                    <a:pt x="13" y="51"/>
                    <a:pt x="6" y="49"/>
                    <a:pt x="0" y="45"/>
                  </a:cubicBezTo>
                  <a:cubicBezTo>
                    <a:pt x="1" y="45"/>
                    <a:pt x="2" y="45"/>
                    <a:pt x="3" y="45"/>
                  </a:cubicBezTo>
                  <a:cubicBezTo>
                    <a:pt x="9" y="45"/>
                    <a:pt x="15" y="43"/>
                    <a:pt x="19" y="40"/>
                  </a:cubicBezTo>
                  <a:cubicBezTo>
                    <a:pt x="14" y="40"/>
                    <a:pt x="9" y="36"/>
                    <a:pt x="7" y="31"/>
                  </a:cubicBezTo>
                  <a:cubicBezTo>
                    <a:pt x="8" y="31"/>
                    <a:pt x="9" y="31"/>
                    <a:pt x="10" y="31"/>
                  </a:cubicBezTo>
                  <a:cubicBezTo>
                    <a:pt x="11" y="31"/>
                    <a:pt x="12" y="31"/>
                    <a:pt x="13" y="31"/>
                  </a:cubicBezTo>
                  <a:cubicBezTo>
                    <a:pt x="7" y="29"/>
                    <a:pt x="3" y="24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5" y="19"/>
                    <a:pt x="7" y="19"/>
                    <a:pt x="9" y="19"/>
                  </a:cubicBezTo>
                  <a:cubicBezTo>
                    <a:pt x="5" y="17"/>
                    <a:pt x="3" y="13"/>
                    <a:pt x="3" y="9"/>
                  </a:cubicBezTo>
                  <a:cubicBezTo>
                    <a:pt x="3" y="6"/>
                    <a:pt x="4" y="4"/>
                    <a:pt x="5" y="2"/>
                  </a:cubicBezTo>
                  <a:cubicBezTo>
                    <a:pt x="11" y="10"/>
                    <a:pt x="21" y="15"/>
                    <a:pt x="31" y="16"/>
                  </a:cubicBezTo>
                  <a:cubicBezTo>
                    <a:pt x="31" y="15"/>
                    <a:pt x="31" y="14"/>
                    <a:pt x="31" y="13"/>
                  </a:cubicBezTo>
                  <a:cubicBezTo>
                    <a:pt x="31" y="5"/>
                    <a:pt x="37" y="0"/>
                    <a:pt x="44" y="0"/>
                  </a:cubicBezTo>
                  <a:cubicBezTo>
                    <a:pt x="48" y="0"/>
                    <a:pt x="51" y="1"/>
                    <a:pt x="54" y="4"/>
                  </a:cubicBezTo>
                  <a:cubicBezTo>
                    <a:pt x="56" y="3"/>
                    <a:pt x="59" y="2"/>
                    <a:pt x="62" y="1"/>
                  </a:cubicBezTo>
                  <a:cubicBezTo>
                    <a:pt x="61" y="4"/>
                    <a:pt x="59" y="6"/>
                    <a:pt x="56" y="8"/>
                  </a:cubicBezTo>
                  <a:cubicBezTo>
                    <a:pt x="59" y="7"/>
                    <a:pt x="61" y="7"/>
                    <a:pt x="64" y="6"/>
                  </a:cubicBezTo>
                  <a:cubicBezTo>
                    <a:pt x="62" y="8"/>
                    <a:pt x="60" y="11"/>
                    <a:pt x="57" y="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dirty="0"/>
            </a:p>
          </p:txBody>
        </p:sp>
        <p:sp>
          <p:nvSpPr>
            <p:cNvPr id="188" name="Freeform 83"/>
            <p:cNvSpPr>
              <a:spLocks/>
            </p:cNvSpPr>
            <p:nvPr/>
          </p:nvSpPr>
          <p:spPr bwMode="auto">
            <a:xfrm>
              <a:off x="2500051" y="2736056"/>
              <a:ext cx="188913" cy="188913"/>
            </a:xfrm>
            <a:custGeom>
              <a:avLst/>
              <a:gdLst/>
              <a:ahLst/>
              <a:cxnLst>
                <a:cxn ang="0">
                  <a:pos x="44" y="55"/>
                </a:cxn>
                <a:cxn ang="0">
                  <a:pos x="37" y="55"/>
                </a:cxn>
                <a:cxn ang="0">
                  <a:pos x="37" y="33"/>
                </a:cxn>
                <a:cxn ang="0">
                  <a:pos x="45" y="33"/>
                </a:cxn>
                <a:cxn ang="0">
                  <a:pos x="46" y="25"/>
                </a:cxn>
                <a:cxn ang="0">
                  <a:pos x="37" y="25"/>
                </a:cxn>
                <a:cxn ang="0">
                  <a:pos x="37" y="20"/>
                </a:cxn>
                <a:cxn ang="0">
                  <a:pos x="42" y="16"/>
                </a:cxn>
                <a:cxn ang="0">
                  <a:pos x="47" y="16"/>
                </a:cxn>
                <a:cxn ang="0">
                  <a:pos x="47" y="9"/>
                </a:cxn>
                <a:cxn ang="0">
                  <a:pos x="40" y="8"/>
                </a:cxn>
                <a:cxn ang="0">
                  <a:pos x="29" y="19"/>
                </a:cxn>
                <a:cxn ang="0">
                  <a:pos x="29" y="25"/>
                </a:cxn>
                <a:cxn ang="0">
                  <a:pos x="21" y="25"/>
                </a:cxn>
                <a:cxn ang="0">
                  <a:pos x="21" y="33"/>
                </a:cxn>
                <a:cxn ang="0">
                  <a:pos x="29" y="33"/>
                </a:cxn>
                <a:cxn ang="0">
                  <a:pos x="29" y="55"/>
                </a:cxn>
                <a:cxn ang="0">
                  <a:pos x="10" y="55"/>
                </a:cxn>
                <a:cxn ang="0">
                  <a:pos x="0" y="45"/>
                </a:cxn>
                <a:cxn ang="0">
                  <a:pos x="0" y="10"/>
                </a:cxn>
                <a:cxn ang="0">
                  <a:pos x="10" y="0"/>
                </a:cxn>
                <a:cxn ang="0">
                  <a:pos x="44" y="0"/>
                </a:cxn>
                <a:cxn ang="0">
                  <a:pos x="55" y="10"/>
                </a:cxn>
                <a:cxn ang="0">
                  <a:pos x="55" y="45"/>
                </a:cxn>
                <a:cxn ang="0">
                  <a:pos x="44" y="55"/>
                </a:cxn>
              </a:cxnLst>
              <a:rect l="0" t="0" r="r" b="b"/>
              <a:pathLst>
                <a:path w="55" h="55">
                  <a:moveTo>
                    <a:pt x="44" y="55"/>
                  </a:moveTo>
                  <a:cubicBezTo>
                    <a:pt x="37" y="55"/>
                    <a:pt x="37" y="55"/>
                    <a:pt x="37" y="55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45" y="33"/>
                    <a:pt x="45" y="33"/>
                    <a:pt x="45" y="33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18"/>
                    <a:pt x="38" y="16"/>
                    <a:pt x="42" y="16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5" y="9"/>
                    <a:pt x="43" y="8"/>
                    <a:pt x="40" y="8"/>
                  </a:cubicBezTo>
                  <a:cubicBezTo>
                    <a:pt x="34" y="8"/>
                    <a:pt x="29" y="12"/>
                    <a:pt x="29" y="19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4" y="55"/>
                    <a:pt x="0" y="50"/>
                    <a:pt x="0" y="45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0" y="0"/>
                    <a:pt x="55" y="5"/>
                    <a:pt x="55" y="10"/>
                  </a:cubicBezTo>
                  <a:cubicBezTo>
                    <a:pt x="55" y="45"/>
                    <a:pt x="55" y="45"/>
                    <a:pt x="55" y="45"/>
                  </a:cubicBezTo>
                  <a:cubicBezTo>
                    <a:pt x="55" y="50"/>
                    <a:pt x="50" y="55"/>
                    <a:pt x="44" y="5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dirty="0"/>
            </a:p>
          </p:txBody>
        </p:sp>
        <p:sp>
          <p:nvSpPr>
            <p:cNvPr id="189" name="Freeform 141"/>
            <p:cNvSpPr>
              <a:spLocks noEditPoints="1"/>
            </p:cNvSpPr>
            <p:nvPr/>
          </p:nvSpPr>
          <p:spPr bwMode="auto">
            <a:xfrm>
              <a:off x="2814637" y="2746375"/>
              <a:ext cx="233363" cy="168275"/>
            </a:xfrm>
            <a:custGeom>
              <a:avLst/>
              <a:gdLst/>
              <a:ahLst/>
              <a:cxnLst>
                <a:cxn ang="0">
                  <a:pos x="67" y="41"/>
                </a:cxn>
                <a:cxn ang="0">
                  <a:pos x="59" y="48"/>
                </a:cxn>
                <a:cxn ang="0">
                  <a:pos x="34" y="49"/>
                </a:cxn>
                <a:cxn ang="0">
                  <a:pos x="8" y="48"/>
                </a:cxn>
                <a:cxn ang="0">
                  <a:pos x="1" y="41"/>
                </a:cxn>
                <a:cxn ang="0">
                  <a:pos x="0" y="25"/>
                </a:cxn>
                <a:cxn ang="0">
                  <a:pos x="1" y="8"/>
                </a:cxn>
                <a:cxn ang="0">
                  <a:pos x="8" y="1"/>
                </a:cxn>
                <a:cxn ang="0">
                  <a:pos x="34" y="0"/>
                </a:cxn>
                <a:cxn ang="0">
                  <a:pos x="59" y="1"/>
                </a:cxn>
                <a:cxn ang="0">
                  <a:pos x="67" y="8"/>
                </a:cxn>
                <a:cxn ang="0">
                  <a:pos x="68" y="25"/>
                </a:cxn>
                <a:cxn ang="0">
                  <a:pos x="67" y="41"/>
                </a:cxn>
                <a:cxn ang="0">
                  <a:pos x="47" y="23"/>
                </a:cxn>
                <a:cxn ang="0">
                  <a:pos x="28" y="11"/>
                </a:cxn>
                <a:cxn ang="0">
                  <a:pos x="25" y="10"/>
                </a:cxn>
                <a:cxn ang="0">
                  <a:pos x="24" y="13"/>
                </a:cxn>
                <a:cxn ang="0">
                  <a:pos x="24" y="37"/>
                </a:cxn>
                <a:cxn ang="0">
                  <a:pos x="25" y="39"/>
                </a:cxn>
                <a:cxn ang="0">
                  <a:pos x="26" y="39"/>
                </a:cxn>
                <a:cxn ang="0">
                  <a:pos x="28" y="39"/>
                </a:cxn>
                <a:cxn ang="0">
                  <a:pos x="47" y="27"/>
                </a:cxn>
                <a:cxn ang="0">
                  <a:pos x="48" y="25"/>
                </a:cxn>
                <a:cxn ang="0">
                  <a:pos x="47" y="23"/>
                </a:cxn>
              </a:cxnLst>
              <a:rect l="0" t="0" r="r" b="b"/>
              <a:pathLst>
                <a:path w="68" h="49">
                  <a:moveTo>
                    <a:pt x="67" y="41"/>
                  </a:moveTo>
                  <a:cubicBezTo>
                    <a:pt x="66" y="45"/>
                    <a:pt x="63" y="48"/>
                    <a:pt x="59" y="48"/>
                  </a:cubicBezTo>
                  <a:cubicBezTo>
                    <a:pt x="51" y="49"/>
                    <a:pt x="42" y="49"/>
                    <a:pt x="34" y="49"/>
                  </a:cubicBezTo>
                  <a:cubicBezTo>
                    <a:pt x="25" y="49"/>
                    <a:pt x="17" y="49"/>
                    <a:pt x="8" y="48"/>
                  </a:cubicBezTo>
                  <a:cubicBezTo>
                    <a:pt x="5" y="48"/>
                    <a:pt x="2" y="45"/>
                    <a:pt x="1" y="41"/>
                  </a:cubicBezTo>
                  <a:cubicBezTo>
                    <a:pt x="0" y="36"/>
                    <a:pt x="0" y="30"/>
                    <a:pt x="0" y="25"/>
                  </a:cubicBezTo>
                  <a:cubicBezTo>
                    <a:pt x="0" y="19"/>
                    <a:pt x="0" y="14"/>
                    <a:pt x="1" y="8"/>
                  </a:cubicBezTo>
                  <a:cubicBezTo>
                    <a:pt x="2" y="5"/>
                    <a:pt x="5" y="2"/>
                    <a:pt x="8" y="1"/>
                  </a:cubicBezTo>
                  <a:cubicBezTo>
                    <a:pt x="17" y="0"/>
                    <a:pt x="25" y="0"/>
                    <a:pt x="34" y="0"/>
                  </a:cubicBezTo>
                  <a:cubicBezTo>
                    <a:pt x="42" y="0"/>
                    <a:pt x="51" y="0"/>
                    <a:pt x="59" y="1"/>
                  </a:cubicBezTo>
                  <a:cubicBezTo>
                    <a:pt x="63" y="2"/>
                    <a:pt x="66" y="5"/>
                    <a:pt x="67" y="8"/>
                  </a:cubicBezTo>
                  <a:cubicBezTo>
                    <a:pt x="68" y="14"/>
                    <a:pt x="68" y="19"/>
                    <a:pt x="68" y="25"/>
                  </a:cubicBezTo>
                  <a:cubicBezTo>
                    <a:pt x="68" y="30"/>
                    <a:pt x="68" y="36"/>
                    <a:pt x="67" y="41"/>
                  </a:cubicBezTo>
                  <a:close/>
                  <a:moveTo>
                    <a:pt x="47" y="23"/>
                  </a:moveTo>
                  <a:cubicBezTo>
                    <a:pt x="28" y="11"/>
                    <a:pt x="28" y="11"/>
                    <a:pt x="28" y="11"/>
                  </a:cubicBezTo>
                  <a:cubicBezTo>
                    <a:pt x="27" y="10"/>
                    <a:pt x="26" y="10"/>
                    <a:pt x="25" y="10"/>
                  </a:cubicBezTo>
                  <a:cubicBezTo>
                    <a:pt x="25" y="11"/>
                    <a:pt x="24" y="12"/>
                    <a:pt x="24" y="13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4" y="38"/>
                    <a:pt x="25" y="39"/>
                    <a:pt x="25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7" y="39"/>
                    <a:pt x="27" y="39"/>
                    <a:pt x="28" y="39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8" y="26"/>
                    <a:pt x="48" y="26"/>
                    <a:pt x="48" y="25"/>
                  </a:cubicBezTo>
                  <a:cubicBezTo>
                    <a:pt x="48" y="24"/>
                    <a:pt x="48" y="23"/>
                    <a:pt x="47" y="2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dirty="0"/>
            </a:p>
          </p:txBody>
        </p:sp>
      </p:grpSp>
      <p:sp>
        <p:nvSpPr>
          <p:cNvPr id="190" name="Rectangle 189"/>
          <p:cNvSpPr/>
          <p:nvPr userDrawn="1"/>
        </p:nvSpPr>
        <p:spPr>
          <a:xfrm>
            <a:off x="7204212" y="1191325"/>
            <a:ext cx="1521994" cy="1521994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91" name="Picture Placeholder 7"/>
          <p:cNvSpPr>
            <a:spLocks noGrp="1"/>
          </p:cNvSpPr>
          <p:nvPr>
            <p:ph type="pic" sz="quarter" idx="33" hasCustomPrompt="1"/>
          </p:nvPr>
        </p:nvSpPr>
        <p:spPr>
          <a:xfrm>
            <a:off x="7328922" y="1316035"/>
            <a:ext cx="1272574" cy="127257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92" name="Text Placeholder 3"/>
          <p:cNvSpPr>
            <a:spLocks noGrp="1"/>
          </p:cNvSpPr>
          <p:nvPr>
            <p:ph type="body" sz="quarter" idx="34" hasCustomPrompt="1"/>
          </p:nvPr>
        </p:nvSpPr>
        <p:spPr>
          <a:xfrm>
            <a:off x="7194452" y="2805297"/>
            <a:ext cx="1541514" cy="29562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 rtl="0">
              <a:buFont typeface="Arial" panose="020B0604020202020204" pitchFamily="34" charset="0"/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93" name="Text Placeholder 3"/>
          <p:cNvSpPr>
            <a:spLocks noGrp="1"/>
          </p:cNvSpPr>
          <p:nvPr>
            <p:ph type="body" sz="quarter" idx="35" hasCustomPrompt="1"/>
          </p:nvPr>
        </p:nvSpPr>
        <p:spPr>
          <a:xfrm>
            <a:off x="7194452" y="3086249"/>
            <a:ext cx="1541514" cy="20425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 rtl="0">
              <a:buFont typeface="Arial" panose="020B0604020202020204" pitchFamily="34" charset="0"/>
              <a:buNone/>
              <a:defRPr sz="105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9" name="Text Placeholder 3"/>
          <p:cNvSpPr>
            <a:spLocks noGrp="1"/>
          </p:cNvSpPr>
          <p:nvPr>
            <p:ph type="body" sz="quarter" idx="36" hasCustomPrompt="1"/>
          </p:nvPr>
        </p:nvSpPr>
        <p:spPr>
          <a:xfrm>
            <a:off x="7194452" y="3327493"/>
            <a:ext cx="1541514" cy="878746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 rtl="0">
              <a:buFont typeface="Arial" panose="020B0604020202020204" pitchFamily="34" charset="0"/>
              <a:buNone/>
              <a:defRPr sz="105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grpSp>
        <p:nvGrpSpPr>
          <p:cNvPr id="200" name="Group 199"/>
          <p:cNvGrpSpPr/>
          <p:nvPr userDrawn="1"/>
        </p:nvGrpSpPr>
        <p:grpSpPr>
          <a:xfrm>
            <a:off x="7502848" y="4274350"/>
            <a:ext cx="924722" cy="163900"/>
            <a:chOff x="1847802" y="2724150"/>
            <a:chExt cx="1200198" cy="212725"/>
          </a:xfrm>
          <a:solidFill>
            <a:schemeClr val="accent5"/>
          </a:solidFill>
        </p:grpSpPr>
        <p:sp>
          <p:nvSpPr>
            <p:cNvPr id="201" name="Freeform 104"/>
            <p:cNvSpPr>
              <a:spLocks noEditPoints="1"/>
            </p:cNvSpPr>
            <p:nvPr/>
          </p:nvSpPr>
          <p:spPr bwMode="auto">
            <a:xfrm>
              <a:off x="1847802" y="2724150"/>
              <a:ext cx="212725" cy="212725"/>
            </a:xfrm>
            <a:custGeom>
              <a:avLst/>
              <a:gdLst/>
              <a:ahLst/>
              <a:cxnLst>
                <a:cxn ang="0">
                  <a:pos x="62" y="51"/>
                </a:cxn>
                <a:cxn ang="0">
                  <a:pos x="51" y="62"/>
                </a:cxn>
                <a:cxn ang="0">
                  <a:pos x="12" y="62"/>
                </a:cxn>
                <a:cxn ang="0">
                  <a:pos x="0" y="51"/>
                </a:cxn>
                <a:cxn ang="0">
                  <a:pos x="0" y="12"/>
                </a:cxn>
                <a:cxn ang="0">
                  <a:pos x="12" y="0"/>
                </a:cxn>
                <a:cxn ang="0">
                  <a:pos x="51" y="0"/>
                </a:cxn>
                <a:cxn ang="0">
                  <a:pos x="62" y="12"/>
                </a:cxn>
                <a:cxn ang="0">
                  <a:pos x="62" y="51"/>
                </a:cxn>
                <a:cxn ang="0">
                  <a:pos x="15" y="11"/>
                </a:cxn>
                <a:cxn ang="0">
                  <a:pos x="9" y="16"/>
                </a:cxn>
                <a:cxn ang="0">
                  <a:pos x="15" y="20"/>
                </a:cxn>
                <a:cxn ang="0">
                  <a:pos x="15" y="20"/>
                </a:cxn>
                <a:cxn ang="0">
                  <a:pos x="20" y="16"/>
                </a:cxn>
                <a:cxn ang="0">
                  <a:pos x="15" y="11"/>
                </a:cxn>
                <a:cxn ang="0">
                  <a:pos x="19" y="52"/>
                </a:cxn>
                <a:cxn ang="0">
                  <a:pos x="19" y="24"/>
                </a:cxn>
                <a:cxn ang="0">
                  <a:pos x="10" y="24"/>
                </a:cxn>
                <a:cxn ang="0">
                  <a:pos x="10" y="52"/>
                </a:cxn>
                <a:cxn ang="0">
                  <a:pos x="19" y="52"/>
                </a:cxn>
                <a:cxn ang="0">
                  <a:pos x="53" y="52"/>
                </a:cxn>
                <a:cxn ang="0">
                  <a:pos x="53" y="36"/>
                </a:cxn>
                <a:cxn ang="0">
                  <a:pos x="42" y="24"/>
                </a:cxn>
                <a:cxn ang="0">
                  <a:pos x="34" y="28"/>
                </a:cxn>
                <a:cxn ang="0">
                  <a:pos x="34" y="28"/>
                </a:cxn>
                <a:cxn ang="0">
                  <a:pos x="34" y="24"/>
                </a:cxn>
                <a:cxn ang="0">
                  <a:pos x="24" y="24"/>
                </a:cxn>
                <a:cxn ang="0">
                  <a:pos x="24" y="52"/>
                </a:cxn>
                <a:cxn ang="0">
                  <a:pos x="34" y="52"/>
                </a:cxn>
                <a:cxn ang="0">
                  <a:pos x="34" y="37"/>
                </a:cxn>
                <a:cxn ang="0">
                  <a:pos x="34" y="34"/>
                </a:cxn>
                <a:cxn ang="0">
                  <a:pos x="39" y="31"/>
                </a:cxn>
                <a:cxn ang="0">
                  <a:pos x="43" y="37"/>
                </a:cxn>
                <a:cxn ang="0">
                  <a:pos x="43" y="52"/>
                </a:cxn>
                <a:cxn ang="0">
                  <a:pos x="53" y="52"/>
                </a:cxn>
              </a:cxnLst>
              <a:rect l="0" t="0" r="r" b="b"/>
              <a:pathLst>
                <a:path w="62" h="62">
                  <a:moveTo>
                    <a:pt x="62" y="51"/>
                  </a:moveTo>
                  <a:cubicBezTo>
                    <a:pt x="62" y="57"/>
                    <a:pt x="57" y="62"/>
                    <a:pt x="51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6" y="62"/>
                    <a:pt x="0" y="57"/>
                    <a:pt x="0" y="5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6" y="0"/>
                    <a:pt x="12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7" y="0"/>
                    <a:pt x="62" y="6"/>
                    <a:pt x="62" y="12"/>
                  </a:cubicBezTo>
                  <a:lnTo>
                    <a:pt x="62" y="51"/>
                  </a:lnTo>
                  <a:close/>
                  <a:moveTo>
                    <a:pt x="15" y="11"/>
                  </a:moveTo>
                  <a:cubicBezTo>
                    <a:pt x="12" y="11"/>
                    <a:pt x="9" y="13"/>
                    <a:pt x="9" y="16"/>
                  </a:cubicBezTo>
                  <a:cubicBezTo>
                    <a:pt x="9" y="18"/>
                    <a:pt x="11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8" y="20"/>
                    <a:pt x="20" y="18"/>
                    <a:pt x="20" y="16"/>
                  </a:cubicBezTo>
                  <a:cubicBezTo>
                    <a:pt x="20" y="13"/>
                    <a:pt x="18" y="11"/>
                    <a:pt x="15" y="11"/>
                  </a:cubicBezTo>
                  <a:close/>
                  <a:moveTo>
                    <a:pt x="19" y="52"/>
                  </a:moveTo>
                  <a:cubicBezTo>
                    <a:pt x="19" y="24"/>
                    <a:pt x="19" y="24"/>
                    <a:pt x="19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52"/>
                    <a:pt x="10" y="52"/>
                    <a:pt x="10" y="52"/>
                  </a:cubicBezTo>
                  <a:lnTo>
                    <a:pt x="19" y="52"/>
                  </a:lnTo>
                  <a:close/>
                  <a:moveTo>
                    <a:pt x="53" y="52"/>
                  </a:moveTo>
                  <a:cubicBezTo>
                    <a:pt x="53" y="36"/>
                    <a:pt x="53" y="36"/>
                    <a:pt x="53" y="36"/>
                  </a:cubicBezTo>
                  <a:cubicBezTo>
                    <a:pt x="53" y="28"/>
                    <a:pt x="48" y="24"/>
                    <a:pt x="42" y="24"/>
                  </a:cubicBezTo>
                  <a:cubicBezTo>
                    <a:pt x="37" y="24"/>
                    <a:pt x="35" y="26"/>
                    <a:pt x="34" y="28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7"/>
                    <a:pt x="2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6"/>
                    <a:pt x="34" y="35"/>
                    <a:pt x="34" y="34"/>
                  </a:cubicBezTo>
                  <a:cubicBezTo>
                    <a:pt x="35" y="33"/>
                    <a:pt x="36" y="31"/>
                    <a:pt x="39" y="31"/>
                  </a:cubicBezTo>
                  <a:cubicBezTo>
                    <a:pt x="42" y="31"/>
                    <a:pt x="43" y="33"/>
                    <a:pt x="43" y="37"/>
                  </a:cubicBezTo>
                  <a:cubicBezTo>
                    <a:pt x="43" y="52"/>
                    <a:pt x="43" y="52"/>
                    <a:pt x="43" y="52"/>
                  </a:cubicBezTo>
                  <a:lnTo>
                    <a:pt x="53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dirty="0"/>
            </a:p>
          </p:txBody>
        </p:sp>
        <p:sp>
          <p:nvSpPr>
            <p:cNvPr id="202" name="Freeform 154"/>
            <p:cNvSpPr>
              <a:spLocks/>
            </p:cNvSpPr>
            <p:nvPr/>
          </p:nvSpPr>
          <p:spPr bwMode="auto">
            <a:xfrm>
              <a:off x="2181107" y="2743200"/>
              <a:ext cx="219075" cy="174625"/>
            </a:xfrm>
            <a:custGeom>
              <a:avLst/>
              <a:gdLst/>
              <a:ahLst/>
              <a:cxnLst>
                <a:cxn ang="0">
                  <a:pos x="57" y="12"/>
                </a:cxn>
                <a:cxn ang="0">
                  <a:pos x="57" y="14"/>
                </a:cxn>
                <a:cxn ang="0">
                  <a:pos x="20" y="51"/>
                </a:cxn>
                <a:cxn ang="0">
                  <a:pos x="0" y="45"/>
                </a:cxn>
                <a:cxn ang="0">
                  <a:pos x="3" y="45"/>
                </a:cxn>
                <a:cxn ang="0">
                  <a:pos x="19" y="40"/>
                </a:cxn>
                <a:cxn ang="0">
                  <a:pos x="7" y="31"/>
                </a:cxn>
                <a:cxn ang="0">
                  <a:pos x="10" y="31"/>
                </a:cxn>
                <a:cxn ang="0">
                  <a:pos x="13" y="31"/>
                </a:cxn>
                <a:cxn ang="0">
                  <a:pos x="3" y="18"/>
                </a:cxn>
                <a:cxn ang="0">
                  <a:pos x="3" y="18"/>
                </a:cxn>
                <a:cxn ang="0">
                  <a:pos x="9" y="19"/>
                </a:cxn>
                <a:cxn ang="0">
                  <a:pos x="3" y="9"/>
                </a:cxn>
                <a:cxn ang="0">
                  <a:pos x="5" y="2"/>
                </a:cxn>
                <a:cxn ang="0">
                  <a:pos x="31" y="16"/>
                </a:cxn>
                <a:cxn ang="0">
                  <a:pos x="31" y="13"/>
                </a:cxn>
                <a:cxn ang="0">
                  <a:pos x="44" y="0"/>
                </a:cxn>
                <a:cxn ang="0">
                  <a:pos x="54" y="4"/>
                </a:cxn>
                <a:cxn ang="0">
                  <a:pos x="62" y="1"/>
                </a:cxn>
                <a:cxn ang="0">
                  <a:pos x="56" y="8"/>
                </a:cxn>
                <a:cxn ang="0">
                  <a:pos x="64" y="6"/>
                </a:cxn>
                <a:cxn ang="0">
                  <a:pos x="57" y="12"/>
                </a:cxn>
              </a:cxnLst>
              <a:rect l="0" t="0" r="r" b="b"/>
              <a:pathLst>
                <a:path w="64" h="51">
                  <a:moveTo>
                    <a:pt x="57" y="12"/>
                  </a:moveTo>
                  <a:cubicBezTo>
                    <a:pt x="57" y="13"/>
                    <a:pt x="57" y="14"/>
                    <a:pt x="57" y="14"/>
                  </a:cubicBezTo>
                  <a:cubicBezTo>
                    <a:pt x="57" y="31"/>
                    <a:pt x="44" y="51"/>
                    <a:pt x="20" y="51"/>
                  </a:cubicBezTo>
                  <a:cubicBezTo>
                    <a:pt x="13" y="51"/>
                    <a:pt x="6" y="49"/>
                    <a:pt x="0" y="45"/>
                  </a:cubicBezTo>
                  <a:cubicBezTo>
                    <a:pt x="1" y="45"/>
                    <a:pt x="2" y="45"/>
                    <a:pt x="3" y="45"/>
                  </a:cubicBezTo>
                  <a:cubicBezTo>
                    <a:pt x="9" y="45"/>
                    <a:pt x="15" y="43"/>
                    <a:pt x="19" y="40"/>
                  </a:cubicBezTo>
                  <a:cubicBezTo>
                    <a:pt x="14" y="40"/>
                    <a:pt x="9" y="36"/>
                    <a:pt x="7" y="31"/>
                  </a:cubicBezTo>
                  <a:cubicBezTo>
                    <a:pt x="8" y="31"/>
                    <a:pt x="9" y="31"/>
                    <a:pt x="10" y="31"/>
                  </a:cubicBezTo>
                  <a:cubicBezTo>
                    <a:pt x="11" y="31"/>
                    <a:pt x="12" y="31"/>
                    <a:pt x="13" y="31"/>
                  </a:cubicBezTo>
                  <a:cubicBezTo>
                    <a:pt x="7" y="29"/>
                    <a:pt x="3" y="24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5" y="19"/>
                    <a:pt x="7" y="19"/>
                    <a:pt x="9" y="19"/>
                  </a:cubicBezTo>
                  <a:cubicBezTo>
                    <a:pt x="5" y="17"/>
                    <a:pt x="3" y="13"/>
                    <a:pt x="3" y="9"/>
                  </a:cubicBezTo>
                  <a:cubicBezTo>
                    <a:pt x="3" y="6"/>
                    <a:pt x="4" y="4"/>
                    <a:pt x="5" y="2"/>
                  </a:cubicBezTo>
                  <a:cubicBezTo>
                    <a:pt x="11" y="10"/>
                    <a:pt x="21" y="15"/>
                    <a:pt x="31" y="16"/>
                  </a:cubicBezTo>
                  <a:cubicBezTo>
                    <a:pt x="31" y="15"/>
                    <a:pt x="31" y="14"/>
                    <a:pt x="31" y="13"/>
                  </a:cubicBezTo>
                  <a:cubicBezTo>
                    <a:pt x="31" y="5"/>
                    <a:pt x="37" y="0"/>
                    <a:pt x="44" y="0"/>
                  </a:cubicBezTo>
                  <a:cubicBezTo>
                    <a:pt x="48" y="0"/>
                    <a:pt x="51" y="1"/>
                    <a:pt x="54" y="4"/>
                  </a:cubicBezTo>
                  <a:cubicBezTo>
                    <a:pt x="56" y="3"/>
                    <a:pt x="59" y="2"/>
                    <a:pt x="62" y="1"/>
                  </a:cubicBezTo>
                  <a:cubicBezTo>
                    <a:pt x="61" y="4"/>
                    <a:pt x="59" y="6"/>
                    <a:pt x="56" y="8"/>
                  </a:cubicBezTo>
                  <a:cubicBezTo>
                    <a:pt x="59" y="7"/>
                    <a:pt x="61" y="7"/>
                    <a:pt x="64" y="6"/>
                  </a:cubicBezTo>
                  <a:cubicBezTo>
                    <a:pt x="62" y="8"/>
                    <a:pt x="60" y="11"/>
                    <a:pt x="57" y="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dirty="0"/>
            </a:p>
          </p:txBody>
        </p:sp>
        <p:sp>
          <p:nvSpPr>
            <p:cNvPr id="203" name="Freeform 83"/>
            <p:cNvSpPr>
              <a:spLocks/>
            </p:cNvSpPr>
            <p:nvPr/>
          </p:nvSpPr>
          <p:spPr bwMode="auto">
            <a:xfrm>
              <a:off x="2500051" y="2736056"/>
              <a:ext cx="188913" cy="188913"/>
            </a:xfrm>
            <a:custGeom>
              <a:avLst/>
              <a:gdLst/>
              <a:ahLst/>
              <a:cxnLst>
                <a:cxn ang="0">
                  <a:pos x="44" y="55"/>
                </a:cxn>
                <a:cxn ang="0">
                  <a:pos x="37" y="55"/>
                </a:cxn>
                <a:cxn ang="0">
                  <a:pos x="37" y="33"/>
                </a:cxn>
                <a:cxn ang="0">
                  <a:pos x="45" y="33"/>
                </a:cxn>
                <a:cxn ang="0">
                  <a:pos x="46" y="25"/>
                </a:cxn>
                <a:cxn ang="0">
                  <a:pos x="37" y="25"/>
                </a:cxn>
                <a:cxn ang="0">
                  <a:pos x="37" y="20"/>
                </a:cxn>
                <a:cxn ang="0">
                  <a:pos x="42" y="16"/>
                </a:cxn>
                <a:cxn ang="0">
                  <a:pos x="47" y="16"/>
                </a:cxn>
                <a:cxn ang="0">
                  <a:pos x="47" y="9"/>
                </a:cxn>
                <a:cxn ang="0">
                  <a:pos x="40" y="8"/>
                </a:cxn>
                <a:cxn ang="0">
                  <a:pos x="29" y="19"/>
                </a:cxn>
                <a:cxn ang="0">
                  <a:pos x="29" y="25"/>
                </a:cxn>
                <a:cxn ang="0">
                  <a:pos x="21" y="25"/>
                </a:cxn>
                <a:cxn ang="0">
                  <a:pos x="21" y="33"/>
                </a:cxn>
                <a:cxn ang="0">
                  <a:pos x="29" y="33"/>
                </a:cxn>
                <a:cxn ang="0">
                  <a:pos x="29" y="55"/>
                </a:cxn>
                <a:cxn ang="0">
                  <a:pos x="10" y="55"/>
                </a:cxn>
                <a:cxn ang="0">
                  <a:pos x="0" y="45"/>
                </a:cxn>
                <a:cxn ang="0">
                  <a:pos x="0" y="10"/>
                </a:cxn>
                <a:cxn ang="0">
                  <a:pos x="10" y="0"/>
                </a:cxn>
                <a:cxn ang="0">
                  <a:pos x="44" y="0"/>
                </a:cxn>
                <a:cxn ang="0">
                  <a:pos x="55" y="10"/>
                </a:cxn>
                <a:cxn ang="0">
                  <a:pos x="55" y="45"/>
                </a:cxn>
                <a:cxn ang="0">
                  <a:pos x="44" y="55"/>
                </a:cxn>
              </a:cxnLst>
              <a:rect l="0" t="0" r="r" b="b"/>
              <a:pathLst>
                <a:path w="55" h="55">
                  <a:moveTo>
                    <a:pt x="44" y="55"/>
                  </a:moveTo>
                  <a:cubicBezTo>
                    <a:pt x="37" y="55"/>
                    <a:pt x="37" y="55"/>
                    <a:pt x="37" y="55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45" y="33"/>
                    <a:pt x="45" y="33"/>
                    <a:pt x="45" y="33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18"/>
                    <a:pt x="38" y="16"/>
                    <a:pt x="42" y="16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5" y="9"/>
                    <a:pt x="43" y="8"/>
                    <a:pt x="40" y="8"/>
                  </a:cubicBezTo>
                  <a:cubicBezTo>
                    <a:pt x="34" y="8"/>
                    <a:pt x="29" y="12"/>
                    <a:pt x="29" y="19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4" y="55"/>
                    <a:pt x="0" y="50"/>
                    <a:pt x="0" y="45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0" y="0"/>
                    <a:pt x="55" y="5"/>
                    <a:pt x="55" y="10"/>
                  </a:cubicBezTo>
                  <a:cubicBezTo>
                    <a:pt x="55" y="45"/>
                    <a:pt x="55" y="45"/>
                    <a:pt x="55" y="45"/>
                  </a:cubicBezTo>
                  <a:cubicBezTo>
                    <a:pt x="55" y="50"/>
                    <a:pt x="50" y="55"/>
                    <a:pt x="44" y="5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dirty="0"/>
            </a:p>
          </p:txBody>
        </p:sp>
        <p:sp>
          <p:nvSpPr>
            <p:cNvPr id="204" name="Freeform 141"/>
            <p:cNvSpPr>
              <a:spLocks noEditPoints="1"/>
            </p:cNvSpPr>
            <p:nvPr/>
          </p:nvSpPr>
          <p:spPr bwMode="auto">
            <a:xfrm>
              <a:off x="2814637" y="2746375"/>
              <a:ext cx="233363" cy="168275"/>
            </a:xfrm>
            <a:custGeom>
              <a:avLst/>
              <a:gdLst/>
              <a:ahLst/>
              <a:cxnLst>
                <a:cxn ang="0">
                  <a:pos x="67" y="41"/>
                </a:cxn>
                <a:cxn ang="0">
                  <a:pos x="59" y="48"/>
                </a:cxn>
                <a:cxn ang="0">
                  <a:pos x="34" y="49"/>
                </a:cxn>
                <a:cxn ang="0">
                  <a:pos x="8" y="48"/>
                </a:cxn>
                <a:cxn ang="0">
                  <a:pos x="1" y="41"/>
                </a:cxn>
                <a:cxn ang="0">
                  <a:pos x="0" y="25"/>
                </a:cxn>
                <a:cxn ang="0">
                  <a:pos x="1" y="8"/>
                </a:cxn>
                <a:cxn ang="0">
                  <a:pos x="8" y="1"/>
                </a:cxn>
                <a:cxn ang="0">
                  <a:pos x="34" y="0"/>
                </a:cxn>
                <a:cxn ang="0">
                  <a:pos x="59" y="1"/>
                </a:cxn>
                <a:cxn ang="0">
                  <a:pos x="67" y="8"/>
                </a:cxn>
                <a:cxn ang="0">
                  <a:pos x="68" y="25"/>
                </a:cxn>
                <a:cxn ang="0">
                  <a:pos x="67" y="41"/>
                </a:cxn>
                <a:cxn ang="0">
                  <a:pos x="47" y="23"/>
                </a:cxn>
                <a:cxn ang="0">
                  <a:pos x="28" y="11"/>
                </a:cxn>
                <a:cxn ang="0">
                  <a:pos x="25" y="10"/>
                </a:cxn>
                <a:cxn ang="0">
                  <a:pos x="24" y="13"/>
                </a:cxn>
                <a:cxn ang="0">
                  <a:pos x="24" y="37"/>
                </a:cxn>
                <a:cxn ang="0">
                  <a:pos x="25" y="39"/>
                </a:cxn>
                <a:cxn ang="0">
                  <a:pos x="26" y="39"/>
                </a:cxn>
                <a:cxn ang="0">
                  <a:pos x="28" y="39"/>
                </a:cxn>
                <a:cxn ang="0">
                  <a:pos x="47" y="27"/>
                </a:cxn>
                <a:cxn ang="0">
                  <a:pos x="48" y="25"/>
                </a:cxn>
                <a:cxn ang="0">
                  <a:pos x="47" y="23"/>
                </a:cxn>
              </a:cxnLst>
              <a:rect l="0" t="0" r="r" b="b"/>
              <a:pathLst>
                <a:path w="68" h="49">
                  <a:moveTo>
                    <a:pt x="67" y="41"/>
                  </a:moveTo>
                  <a:cubicBezTo>
                    <a:pt x="66" y="45"/>
                    <a:pt x="63" y="48"/>
                    <a:pt x="59" y="48"/>
                  </a:cubicBezTo>
                  <a:cubicBezTo>
                    <a:pt x="51" y="49"/>
                    <a:pt x="42" y="49"/>
                    <a:pt x="34" y="49"/>
                  </a:cubicBezTo>
                  <a:cubicBezTo>
                    <a:pt x="25" y="49"/>
                    <a:pt x="17" y="49"/>
                    <a:pt x="8" y="48"/>
                  </a:cubicBezTo>
                  <a:cubicBezTo>
                    <a:pt x="5" y="48"/>
                    <a:pt x="2" y="45"/>
                    <a:pt x="1" y="41"/>
                  </a:cubicBezTo>
                  <a:cubicBezTo>
                    <a:pt x="0" y="36"/>
                    <a:pt x="0" y="30"/>
                    <a:pt x="0" y="25"/>
                  </a:cubicBezTo>
                  <a:cubicBezTo>
                    <a:pt x="0" y="19"/>
                    <a:pt x="0" y="14"/>
                    <a:pt x="1" y="8"/>
                  </a:cubicBezTo>
                  <a:cubicBezTo>
                    <a:pt x="2" y="5"/>
                    <a:pt x="5" y="2"/>
                    <a:pt x="8" y="1"/>
                  </a:cubicBezTo>
                  <a:cubicBezTo>
                    <a:pt x="17" y="0"/>
                    <a:pt x="25" y="0"/>
                    <a:pt x="34" y="0"/>
                  </a:cubicBezTo>
                  <a:cubicBezTo>
                    <a:pt x="42" y="0"/>
                    <a:pt x="51" y="0"/>
                    <a:pt x="59" y="1"/>
                  </a:cubicBezTo>
                  <a:cubicBezTo>
                    <a:pt x="63" y="2"/>
                    <a:pt x="66" y="5"/>
                    <a:pt x="67" y="8"/>
                  </a:cubicBezTo>
                  <a:cubicBezTo>
                    <a:pt x="68" y="14"/>
                    <a:pt x="68" y="19"/>
                    <a:pt x="68" y="25"/>
                  </a:cubicBezTo>
                  <a:cubicBezTo>
                    <a:pt x="68" y="30"/>
                    <a:pt x="68" y="36"/>
                    <a:pt x="67" y="41"/>
                  </a:cubicBezTo>
                  <a:close/>
                  <a:moveTo>
                    <a:pt x="47" y="23"/>
                  </a:moveTo>
                  <a:cubicBezTo>
                    <a:pt x="28" y="11"/>
                    <a:pt x="28" y="11"/>
                    <a:pt x="28" y="11"/>
                  </a:cubicBezTo>
                  <a:cubicBezTo>
                    <a:pt x="27" y="10"/>
                    <a:pt x="26" y="10"/>
                    <a:pt x="25" y="10"/>
                  </a:cubicBezTo>
                  <a:cubicBezTo>
                    <a:pt x="25" y="11"/>
                    <a:pt x="24" y="12"/>
                    <a:pt x="24" y="13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4" y="38"/>
                    <a:pt x="25" y="39"/>
                    <a:pt x="25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7" y="39"/>
                    <a:pt x="27" y="39"/>
                    <a:pt x="28" y="39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8" y="26"/>
                    <a:pt x="48" y="26"/>
                    <a:pt x="48" y="25"/>
                  </a:cubicBezTo>
                  <a:cubicBezTo>
                    <a:pt x="48" y="24"/>
                    <a:pt x="48" y="23"/>
                    <a:pt x="47" y="2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dirty="0"/>
            </a:p>
          </p:txBody>
        </p:sp>
      </p:grpSp>
      <p:sp>
        <p:nvSpPr>
          <p:cNvPr id="54" name="Text Placeholder 3">
            <a:extLst>
              <a:ext uri="{FF2B5EF4-FFF2-40B4-BE49-F238E27FC236}">
                <a16:creationId xmlns:a16="http://schemas.microsoft.com/office/drawing/2014/main" id="{848338EE-17A4-449F-BC2A-44531D6C320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1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>
              <a:defRPr lang="en-US" sz="1600" b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SUBTITLE</a:t>
            </a:r>
          </a:p>
        </p:txBody>
      </p:sp>
      <p:sp>
        <p:nvSpPr>
          <p:cNvPr id="55" name="Title 3">
            <a:extLst>
              <a:ext uri="{FF2B5EF4-FFF2-40B4-BE49-F238E27FC236}">
                <a16:creationId xmlns:a16="http://schemas.microsoft.com/office/drawing/2014/main" id="{83F89DD5-509D-471A-A648-D36C733401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83980"/>
            <a:ext cx="7886700" cy="468312"/>
          </a:xfrm>
          <a:prstGeom prst="rect">
            <a:avLst/>
          </a:prstGeom>
        </p:spPr>
        <p:txBody>
          <a:bodyPr wrap="square" lIns="0" tIns="0" rIns="0" bIns="0"/>
          <a:lstStyle>
            <a:lvl1pPr algn="l">
              <a:defRPr sz="24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343616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5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500"/>
                            </p:stCondLst>
                            <p:childTnLst>
                              <p:par>
                                <p:cTn id="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0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500"/>
                            </p:stCondLst>
                            <p:childTnLst>
                              <p:par>
                                <p:cTn id="10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90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500"/>
                            </p:stCondLst>
                            <p:childTnLst>
                              <p:par>
                                <p:cTn id="1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35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40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2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5" grpId="0" animBg="1"/>
      <p:bldP spid="86" grpId="0" animBg="1"/>
      <p:bldP spid="8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8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8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8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8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1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0" grpId="0" animBg="1"/>
      <p:bldP spid="131" grpId="0" animBg="1"/>
      <p:bldP spid="13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4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5" grpId="0" animBg="1"/>
      <p:bldP spid="166" grpId="0" animBg="1"/>
      <p:bldP spid="16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6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6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6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6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4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7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7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7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0" grpId="0" animBg="1"/>
      <p:bldP spid="191" grpId="0" animBg="1"/>
      <p:bldP spid="19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9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9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9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9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9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9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9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9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9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3_Image Layou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409073" y="1324230"/>
            <a:ext cx="1999650" cy="151005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75" name="Picture Placeholder 7"/>
          <p:cNvSpPr>
            <a:spLocks noGrp="1"/>
          </p:cNvSpPr>
          <p:nvPr>
            <p:ph type="pic" sz="quarter" idx="30" hasCustomPrompt="1"/>
          </p:nvPr>
        </p:nvSpPr>
        <p:spPr>
          <a:xfrm>
            <a:off x="2516788" y="1324230"/>
            <a:ext cx="1999650" cy="151005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89" name="Picture Placeholder 7"/>
          <p:cNvSpPr>
            <a:spLocks noGrp="1"/>
          </p:cNvSpPr>
          <p:nvPr>
            <p:ph type="pic" sz="quarter" idx="34" hasCustomPrompt="1"/>
          </p:nvPr>
        </p:nvSpPr>
        <p:spPr>
          <a:xfrm>
            <a:off x="4624503" y="1324230"/>
            <a:ext cx="1999650" cy="151005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94" name="Picture Placeholder 7"/>
          <p:cNvSpPr>
            <a:spLocks noGrp="1"/>
          </p:cNvSpPr>
          <p:nvPr>
            <p:ph type="pic" sz="quarter" idx="38" hasCustomPrompt="1"/>
          </p:nvPr>
        </p:nvSpPr>
        <p:spPr>
          <a:xfrm>
            <a:off x="6732217" y="1324230"/>
            <a:ext cx="1999650" cy="151005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19AE79C-78C3-4230-AE76-74EF6DDEC53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1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>
              <a:defRPr lang="en-US" sz="1600" b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SUBTITLE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B9553234-A7EE-4732-993A-7FDAB5C9C5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83980"/>
            <a:ext cx="7886700" cy="468312"/>
          </a:xfrm>
          <a:prstGeom prst="rect">
            <a:avLst/>
          </a:prstGeom>
        </p:spPr>
        <p:txBody>
          <a:bodyPr wrap="square" lIns="0" tIns="0" rIns="0" bIns="0"/>
          <a:lstStyle>
            <a:lvl1pPr algn="l">
              <a:defRPr sz="24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713063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75" grpId="0" animBg="1"/>
      <p:bldP spid="89" grpId="0" animBg="1"/>
      <p:bldP spid="94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6_Image Layou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409073" y="1123950"/>
            <a:ext cx="1999650" cy="339992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75" name="Picture Placeholder 7"/>
          <p:cNvSpPr>
            <a:spLocks noGrp="1"/>
          </p:cNvSpPr>
          <p:nvPr>
            <p:ph type="pic" sz="quarter" idx="30" hasCustomPrompt="1"/>
          </p:nvPr>
        </p:nvSpPr>
        <p:spPr>
          <a:xfrm>
            <a:off x="2516788" y="1123950"/>
            <a:ext cx="1999650" cy="339992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89" name="Picture Placeholder 7"/>
          <p:cNvSpPr>
            <a:spLocks noGrp="1"/>
          </p:cNvSpPr>
          <p:nvPr>
            <p:ph type="pic" sz="quarter" idx="34" hasCustomPrompt="1"/>
          </p:nvPr>
        </p:nvSpPr>
        <p:spPr>
          <a:xfrm>
            <a:off x="4624503" y="1123950"/>
            <a:ext cx="1999650" cy="339992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94" name="Picture Placeholder 7"/>
          <p:cNvSpPr>
            <a:spLocks noGrp="1"/>
          </p:cNvSpPr>
          <p:nvPr>
            <p:ph type="pic" sz="quarter" idx="38" hasCustomPrompt="1"/>
          </p:nvPr>
        </p:nvSpPr>
        <p:spPr>
          <a:xfrm>
            <a:off x="6732217" y="1123950"/>
            <a:ext cx="1999650" cy="339992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07E843BF-C4F9-4220-BFB4-BA016E9DC79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1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>
              <a:defRPr lang="en-US" sz="1600" b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SUBTITLE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E140DC67-61A4-40A0-9741-DAC4B97D7A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83980"/>
            <a:ext cx="7886700" cy="468312"/>
          </a:xfrm>
          <a:prstGeom prst="rect">
            <a:avLst/>
          </a:prstGeom>
        </p:spPr>
        <p:txBody>
          <a:bodyPr wrap="square" lIns="0" tIns="0" rIns="0" bIns="0"/>
          <a:lstStyle>
            <a:lvl1pPr algn="l">
              <a:defRPr sz="24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070453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75" grpId="0" animBg="1"/>
      <p:bldP spid="89" grpId="0" animBg="1"/>
      <p:bldP spid="94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4_Imag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1243609" y="1647005"/>
            <a:ext cx="1833166" cy="698050"/>
          </a:xfrm>
          <a:prstGeom prst="roundRect">
            <a:avLst>
              <a:gd name="adj" fmla="val 480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257175" y="1372685"/>
            <a:ext cx="1246690" cy="124669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46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1575970" y="1754971"/>
            <a:ext cx="1425659" cy="23624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1200" b="1">
                <a:solidFill>
                  <a:schemeClr val="bg1"/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47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1575970" y="1997822"/>
            <a:ext cx="1425659" cy="23624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1100" b="0">
                <a:solidFill>
                  <a:schemeClr val="bg1"/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6" name="Rounded Rectangle 75"/>
          <p:cNvSpPr/>
          <p:nvPr userDrawn="1"/>
        </p:nvSpPr>
        <p:spPr>
          <a:xfrm>
            <a:off x="4139209" y="1647005"/>
            <a:ext cx="1833166" cy="698050"/>
          </a:xfrm>
          <a:prstGeom prst="roundRect">
            <a:avLst>
              <a:gd name="adj" fmla="val 480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3152775" y="1372685"/>
            <a:ext cx="1246690" cy="124669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78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4471570" y="1754971"/>
            <a:ext cx="1425659" cy="23624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1200" b="1">
                <a:solidFill>
                  <a:schemeClr val="bg1"/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79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4471570" y="1997822"/>
            <a:ext cx="1425659" cy="23624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1100" b="0">
                <a:solidFill>
                  <a:schemeClr val="bg1"/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0" name="Rounded Rectangle 79"/>
          <p:cNvSpPr/>
          <p:nvPr userDrawn="1"/>
        </p:nvSpPr>
        <p:spPr>
          <a:xfrm>
            <a:off x="7053659" y="1647005"/>
            <a:ext cx="1833166" cy="698050"/>
          </a:xfrm>
          <a:prstGeom prst="roundRect">
            <a:avLst>
              <a:gd name="adj" fmla="val 480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Picture Placeholder 7"/>
          <p:cNvSpPr>
            <a:spLocks noGrp="1"/>
          </p:cNvSpPr>
          <p:nvPr>
            <p:ph type="pic" sz="quarter" idx="23" hasCustomPrompt="1"/>
          </p:nvPr>
        </p:nvSpPr>
        <p:spPr>
          <a:xfrm>
            <a:off x="6067225" y="1372685"/>
            <a:ext cx="1246690" cy="124669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82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7386020" y="1754971"/>
            <a:ext cx="1425659" cy="23624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1200" b="1">
                <a:solidFill>
                  <a:schemeClr val="bg1"/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83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7386020" y="1997822"/>
            <a:ext cx="1425659" cy="23624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1100" b="0">
                <a:solidFill>
                  <a:schemeClr val="bg1"/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6" name="Rounded Rectangle 95"/>
          <p:cNvSpPr/>
          <p:nvPr userDrawn="1"/>
        </p:nvSpPr>
        <p:spPr>
          <a:xfrm>
            <a:off x="1243609" y="3342154"/>
            <a:ext cx="1833166" cy="698050"/>
          </a:xfrm>
          <a:prstGeom prst="roundRect">
            <a:avLst>
              <a:gd name="adj" fmla="val 480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Picture Placeholder 7"/>
          <p:cNvSpPr>
            <a:spLocks noGrp="1"/>
          </p:cNvSpPr>
          <p:nvPr>
            <p:ph type="pic" sz="quarter" idx="26" hasCustomPrompt="1"/>
          </p:nvPr>
        </p:nvSpPr>
        <p:spPr>
          <a:xfrm>
            <a:off x="257175" y="3067834"/>
            <a:ext cx="1246690" cy="124669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98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1575970" y="3450120"/>
            <a:ext cx="1425659" cy="23624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1200" b="1">
                <a:solidFill>
                  <a:schemeClr val="bg1"/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99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1575970" y="3692971"/>
            <a:ext cx="1425659" cy="23624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1100" b="0">
                <a:solidFill>
                  <a:schemeClr val="bg1"/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0" name="Rounded Rectangle 99"/>
          <p:cNvSpPr/>
          <p:nvPr userDrawn="1"/>
        </p:nvSpPr>
        <p:spPr>
          <a:xfrm>
            <a:off x="4139209" y="3342154"/>
            <a:ext cx="1833166" cy="698050"/>
          </a:xfrm>
          <a:prstGeom prst="roundRect">
            <a:avLst>
              <a:gd name="adj" fmla="val 4806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Picture Placeholder 7"/>
          <p:cNvSpPr>
            <a:spLocks noGrp="1"/>
          </p:cNvSpPr>
          <p:nvPr>
            <p:ph type="pic" sz="quarter" idx="29" hasCustomPrompt="1"/>
          </p:nvPr>
        </p:nvSpPr>
        <p:spPr>
          <a:xfrm>
            <a:off x="3152775" y="3067834"/>
            <a:ext cx="1246690" cy="124669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02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4471570" y="3450120"/>
            <a:ext cx="1425659" cy="23624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1200" b="1">
                <a:solidFill>
                  <a:schemeClr val="bg1"/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03" name="Text Placeholder 3"/>
          <p:cNvSpPr>
            <a:spLocks noGrp="1"/>
          </p:cNvSpPr>
          <p:nvPr>
            <p:ph type="body" sz="quarter" idx="31" hasCustomPrompt="1"/>
          </p:nvPr>
        </p:nvSpPr>
        <p:spPr>
          <a:xfrm>
            <a:off x="4471570" y="3692971"/>
            <a:ext cx="1425659" cy="23624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1100" b="0">
                <a:solidFill>
                  <a:schemeClr val="bg1"/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4" name="Rounded Rectangle 103"/>
          <p:cNvSpPr/>
          <p:nvPr userDrawn="1"/>
        </p:nvSpPr>
        <p:spPr>
          <a:xfrm>
            <a:off x="7053659" y="3342154"/>
            <a:ext cx="1833166" cy="698050"/>
          </a:xfrm>
          <a:prstGeom prst="roundRect">
            <a:avLst>
              <a:gd name="adj" fmla="val 480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Picture Placeholder 7"/>
          <p:cNvSpPr>
            <a:spLocks noGrp="1"/>
          </p:cNvSpPr>
          <p:nvPr>
            <p:ph type="pic" sz="quarter" idx="32" hasCustomPrompt="1"/>
          </p:nvPr>
        </p:nvSpPr>
        <p:spPr>
          <a:xfrm>
            <a:off x="6067225" y="3067834"/>
            <a:ext cx="1246690" cy="124669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06" name="Text Placeholder 3"/>
          <p:cNvSpPr>
            <a:spLocks noGrp="1"/>
          </p:cNvSpPr>
          <p:nvPr>
            <p:ph type="body" sz="quarter" idx="33" hasCustomPrompt="1"/>
          </p:nvPr>
        </p:nvSpPr>
        <p:spPr>
          <a:xfrm>
            <a:off x="7386020" y="3450120"/>
            <a:ext cx="1425659" cy="23624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1200" b="1">
                <a:solidFill>
                  <a:schemeClr val="bg1"/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07" name="Text Placeholder 3"/>
          <p:cNvSpPr>
            <a:spLocks noGrp="1"/>
          </p:cNvSpPr>
          <p:nvPr>
            <p:ph type="body" sz="quarter" idx="34" hasCustomPrompt="1"/>
          </p:nvPr>
        </p:nvSpPr>
        <p:spPr>
          <a:xfrm>
            <a:off x="7386020" y="3692971"/>
            <a:ext cx="1425659" cy="23624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1100" b="0">
                <a:solidFill>
                  <a:schemeClr val="bg1"/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36B90D6C-1AC9-4643-A03D-A0A15DBF5E0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1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>
              <a:defRPr lang="en-US" sz="1600" b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SUBTITLE</a:t>
            </a:r>
          </a:p>
        </p:txBody>
      </p:sp>
      <p:sp>
        <p:nvSpPr>
          <p:cNvPr id="29" name="Title 3">
            <a:extLst>
              <a:ext uri="{FF2B5EF4-FFF2-40B4-BE49-F238E27FC236}">
                <a16:creationId xmlns:a16="http://schemas.microsoft.com/office/drawing/2014/main" id="{3CE40202-9EEE-4112-8183-92EE10627A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83980"/>
            <a:ext cx="7886700" cy="468312"/>
          </a:xfrm>
          <a:prstGeom prst="rect">
            <a:avLst/>
          </a:prstGeom>
        </p:spPr>
        <p:txBody>
          <a:bodyPr wrap="square" lIns="0" tIns="0" rIns="0" bIns="0"/>
          <a:lstStyle>
            <a:lvl1pPr algn="l">
              <a:defRPr sz="24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7544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0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9" grpId="0" animBg="1"/>
      <p:bldP spid="4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6" grpId="0" animBg="1"/>
      <p:bldP spid="77" grpId="0" animBg="1"/>
      <p:bldP spid="7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0" grpId="0" animBg="1"/>
      <p:bldP spid="81" grpId="0" animBg="1"/>
      <p:bldP spid="8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6" grpId="0" animBg="1"/>
      <p:bldP spid="97" grpId="0" animBg="1"/>
      <p:bldP spid="9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0" grpId="0" animBg="1"/>
      <p:bldP spid="101" grpId="0" animBg="1"/>
      <p:bldP spid="10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4" grpId="0" animBg="1"/>
      <p:bldP spid="105" grpId="0" animBg="1"/>
      <p:bldP spid="10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pn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Off-page Connector 1"/>
          <p:cNvSpPr/>
          <p:nvPr userDrawn="1"/>
        </p:nvSpPr>
        <p:spPr>
          <a:xfrm rot="16200000">
            <a:off x="94134" y="4644550"/>
            <a:ext cx="233216" cy="421484"/>
          </a:xfrm>
          <a:prstGeom prst="flowChartOffpageConnector">
            <a:avLst/>
          </a:prstGeom>
          <a:solidFill>
            <a:srgbClr val="B019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 userDrawn="1"/>
        </p:nvSpPr>
        <p:spPr bwMode="gray">
          <a:xfrm>
            <a:off x="21437" y="4778348"/>
            <a:ext cx="3048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0" algn="ctr" defTabSz="914400" rtl="0" eaLnBrk="1" latinLnBrk="0" hangingPunct="1"/>
            <a:fld id="{6C5AF65D-6854-49AF-ABC5-48B5BA0EA842}" type="slidenum">
              <a:rPr lang="en-US" sz="1000" b="0" i="0" kern="1200" smtClean="0">
                <a:solidFill>
                  <a:schemeClr val="bg1"/>
                </a:solidFill>
                <a:latin typeface="HP Simplified"/>
                <a:ea typeface="+mn-ea"/>
                <a:cs typeface="HP Simplified"/>
              </a:rPr>
              <a:pPr marL="0" algn="ctr" defTabSz="914400" rtl="0" eaLnBrk="1" latinLnBrk="0" hangingPunct="1"/>
              <a:t>‹#›</a:t>
            </a:fld>
            <a:endParaRPr lang="en-US" sz="1000" b="0" i="0" kern="1200" dirty="0">
              <a:solidFill>
                <a:schemeClr val="bg1"/>
              </a:solidFill>
              <a:latin typeface="HP Simplified"/>
              <a:ea typeface="+mn-ea"/>
              <a:cs typeface="HP Simplified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3C32D600-0097-41AD-A462-3B348B4644F8}"/>
              </a:ext>
            </a:extLst>
          </p:cNvPr>
          <p:cNvSpPr/>
          <p:nvPr userDrawn="1"/>
        </p:nvSpPr>
        <p:spPr>
          <a:xfrm>
            <a:off x="8033458" y="4845970"/>
            <a:ext cx="99738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solidcam.com</a:t>
            </a:r>
            <a:endParaRPr lang="de-DE" sz="1000" dirty="0">
              <a:solidFill>
                <a:schemeClr val="tx1">
                  <a:lumMod val="50000"/>
                  <a:lumOff val="50000"/>
                </a:schemeClr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C1A81354-4783-4220-96FF-FDA083B8E56E}"/>
              </a:ext>
            </a:extLst>
          </p:cNvPr>
          <p:cNvPicPr>
            <a:picLocks noChangeAspect="1"/>
          </p:cNvPicPr>
          <p:nvPr userDrawn="1"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7917826" y="0"/>
            <a:ext cx="997574" cy="4381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650" r:id="rId2"/>
    <p:sldLayoutId id="2147483656" r:id="rId3"/>
    <p:sldLayoutId id="2147483657" r:id="rId4"/>
    <p:sldLayoutId id="2147483715" r:id="rId5"/>
    <p:sldLayoutId id="2147483665" r:id="rId6"/>
    <p:sldLayoutId id="2147483667" r:id="rId7"/>
    <p:sldLayoutId id="2147483670" r:id="rId8"/>
    <p:sldLayoutId id="2147483668" r:id="rId9"/>
    <p:sldLayoutId id="2147483669" r:id="rId10"/>
    <p:sldLayoutId id="2147483671" r:id="rId11"/>
    <p:sldLayoutId id="2147483672" r:id="rId12"/>
    <p:sldLayoutId id="2147483674" r:id="rId13"/>
    <p:sldLayoutId id="2147483710" r:id="rId14"/>
    <p:sldLayoutId id="2147483711" r:id="rId15"/>
    <p:sldLayoutId id="2147483702" r:id="rId16"/>
    <p:sldLayoutId id="2147483698" r:id="rId17"/>
    <p:sldLayoutId id="2147483706" r:id="rId18"/>
    <p:sldLayoutId id="2147483707" r:id="rId19"/>
    <p:sldLayoutId id="2147483712" r:id="rId20"/>
    <p:sldLayoutId id="2147483708" r:id="rId21"/>
    <p:sldLayoutId id="2147483709" r:id="rId22"/>
    <p:sldLayoutId id="2147483697" r:id="rId23"/>
    <p:sldLayoutId id="2147483713" r:id="rId24"/>
    <p:sldLayoutId id="2147483714" r:id="rId25"/>
    <p:sldLayoutId id="2147483699" r:id="rId26"/>
    <p:sldLayoutId id="2147483703" r:id="rId27"/>
    <p:sldLayoutId id="2147483704" r:id="rId28"/>
    <p:sldLayoutId id="2147483705" r:id="rId29"/>
    <p:sldLayoutId id="2147483700" r:id="rId30"/>
    <p:sldLayoutId id="2147483724" r:id="rId31"/>
    <p:sldLayoutId id="2147483725" r:id="rId32"/>
    <p:sldLayoutId id="2147483727" r:id="rId3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microsoft.com/office/2007/relationships/hdphoto" Target="../media/hdphoto2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Relationship Id="rId5" Type="http://schemas.microsoft.com/office/2007/relationships/hdphoto" Target="../media/hdphoto3.wdp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7304530-4EA2-4DAE-83F4-44AE5F59EB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43997" cy="5143498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381000" y="325804"/>
            <a:ext cx="4876800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3200" b="1" dirty="0">
                <a:solidFill>
                  <a:schemeClr val="accent5"/>
                </a:solidFill>
              </a:rPr>
              <a:t>Up-to-date</a:t>
            </a:r>
            <a:r>
              <a:rPr lang="en-US" sz="3200" dirty="0">
                <a:solidFill>
                  <a:schemeClr val="accent5"/>
                </a:solidFill>
              </a:rPr>
              <a:t> </a:t>
            </a:r>
          </a:p>
          <a:p>
            <a:r>
              <a:rPr lang="en-US" sz="3200" dirty="0">
                <a:solidFill>
                  <a:schemeClr val="accent5"/>
                </a:solidFill>
              </a:rPr>
              <a:t>Post-Processors - Part 7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04800" y="2724150"/>
            <a:ext cx="2865040" cy="800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600" dirty="0"/>
              <a:t>Daniel </a:t>
            </a:r>
            <a:r>
              <a:rPr lang="sr-Latn-RS" sz="1600" dirty="0"/>
              <a:t>Đurica</a:t>
            </a:r>
            <a:endParaRPr lang="en-US" sz="1600" dirty="0"/>
          </a:p>
          <a:p>
            <a:endParaRPr lang="en-US" sz="1200" dirty="0"/>
          </a:p>
          <a:p>
            <a:r>
              <a:rPr lang="en-US" sz="1200" dirty="0"/>
              <a:t>SolidCAM International Support manager</a:t>
            </a:r>
            <a:b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97DD1909-C857-48AC-ABB4-84CAB94B74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4800" y="4400550"/>
            <a:ext cx="1711714" cy="33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35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D9AC51B2-AD25-5BE2-17BB-73D1114B39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39" y="1063104"/>
            <a:ext cx="3213094" cy="3337446"/>
          </a:xfrm>
          <a:prstGeom prst="rect">
            <a:avLst/>
          </a:prstGeom>
        </p:spPr>
      </p:pic>
      <p:sp>
        <p:nvSpPr>
          <p:cNvPr id="10" name="Title 5">
            <a:extLst>
              <a:ext uri="{FF2B5EF4-FFF2-40B4-BE49-F238E27FC236}">
                <a16:creationId xmlns:a16="http://schemas.microsoft.com/office/drawing/2014/main" id="{39B4DC44-C474-4A89-F0C0-1A17281695C5}"/>
              </a:ext>
            </a:extLst>
          </p:cNvPr>
          <p:cNvSpPr txBox="1">
            <a:spLocks/>
          </p:cNvSpPr>
          <p:nvPr/>
        </p:nvSpPr>
        <p:spPr>
          <a:xfrm>
            <a:off x="190500" y="412704"/>
            <a:ext cx="8763000" cy="356134"/>
          </a:xfrm>
          <a:prstGeom prst="rect">
            <a:avLst/>
          </a:prstGeom>
        </p:spPr>
        <p:txBody>
          <a:bodyPr wrap="square" lIns="0" tIns="0" rIns="0" bIns="0"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Angular Holders: </a:t>
            </a:r>
            <a:r>
              <a:rPr lang="en-US" dirty="0"/>
              <a:t>On machines </a:t>
            </a:r>
            <a:r>
              <a:rPr lang="en-US" b="1" dirty="0"/>
              <a:t>with</a:t>
            </a:r>
            <a:r>
              <a:rPr lang="en-US" dirty="0"/>
              <a:t> tilting cycle</a:t>
            </a:r>
          </a:p>
        </p:txBody>
      </p:sp>
      <p:sp>
        <p:nvSpPr>
          <p:cNvPr id="15" name="Title 5">
            <a:extLst>
              <a:ext uri="{FF2B5EF4-FFF2-40B4-BE49-F238E27FC236}">
                <a16:creationId xmlns:a16="http://schemas.microsoft.com/office/drawing/2014/main" id="{27433C96-2EF0-261D-C371-4E889F840B6C}"/>
              </a:ext>
            </a:extLst>
          </p:cNvPr>
          <p:cNvSpPr txBox="1">
            <a:spLocks/>
          </p:cNvSpPr>
          <p:nvPr/>
        </p:nvSpPr>
        <p:spPr>
          <a:xfrm>
            <a:off x="3657600" y="928404"/>
            <a:ext cx="4896247" cy="356134"/>
          </a:xfrm>
          <a:prstGeom prst="rect">
            <a:avLst/>
          </a:prstGeom>
        </p:spPr>
        <p:txBody>
          <a:bodyPr wrap="square" lIns="0" tIns="0" rIns="0" bIns="0"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929292"/>
                </a:solidFill>
              </a:rPr>
              <a:t>Changes in VMID</a:t>
            </a:r>
            <a:endParaRPr lang="sr-Latn-RS" dirty="0">
              <a:solidFill>
                <a:srgbClr val="92929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B4048CB-9CCA-163D-2C6E-7AB3A78C029A}"/>
              </a:ext>
            </a:extLst>
          </p:cNvPr>
          <p:cNvSpPr txBox="1"/>
          <p:nvPr/>
        </p:nvSpPr>
        <p:spPr>
          <a:xfrm>
            <a:off x="3579892" y="1364321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929292"/>
                </a:solidFill>
              </a:rPr>
              <a:t>Add Submachine with Custom Plane rotation (around X or Y)</a:t>
            </a:r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68D64C8-0713-ED22-487B-D3DC334707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4685" y="2010652"/>
            <a:ext cx="4196315" cy="2944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6853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5">
            <a:extLst>
              <a:ext uri="{FF2B5EF4-FFF2-40B4-BE49-F238E27FC236}">
                <a16:creationId xmlns:a16="http://schemas.microsoft.com/office/drawing/2014/main" id="{39B4DC44-C474-4A89-F0C0-1A17281695C5}"/>
              </a:ext>
            </a:extLst>
          </p:cNvPr>
          <p:cNvSpPr txBox="1">
            <a:spLocks/>
          </p:cNvSpPr>
          <p:nvPr/>
        </p:nvSpPr>
        <p:spPr>
          <a:xfrm>
            <a:off x="190500" y="412704"/>
            <a:ext cx="8763000" cy="356134"/>
          </a:xfrm>
          <a:prstGeom prst="rect">
            <a:avLst/>
          </a:prstGeom>
        </p:spPr>
        <p:txBody>
          <a:bodyPr wrap="square" lIns="0" tIns="0" rIns="0" bIns="0"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Angular Holders: </a:t>
            </a:r>
            <a:r>
              <a:rPr lang="en-US" dirty="0"/>
              <a:t>On machines </a:t>
            </a:r>
            <a:r>
              <a:rPr lang="en-US" b="1" dirty="0"/>
              <a:t>with</a:t>
            </a:r>
            <a:r>
              <a:rPr lang="en-US" dirty="0"/>
              <a:t> tilting cycle</a:t>
            </a:r>
          </a:p>
        </p:txBody>
      </p:sp>
      <p:sp>
        <p:nvSpPr>
          <p:cNvPr id="17" name="Title 5">
            <a:extLst>
              <a:ext uri="{FF2B5EF4-FFF2-40B4-BE49-F238E27FC236}">
                <a16:creationId xmlns:a16="http://schemas.microsoft.com/office/drawing/2014/main" id="{707B9B78-6B7E-4371-E85B-FB10F71F3405}"/>
              </a:ext>
            </a:extLst>
          </p:cNvPr>
          <p:cNvSpPr txBox="1">
            <a:spLocks/>
          </p:cNvSpPr>
          <p:nvPr/>
        </p:nvSpPr>
        <p:spPr>
          <a:xfrm>
            <a:off x="3506707" y="996416"/>
            <a:ext cx="4896247" cy="356134"/>
          </a:xfrm>
          <a:prstGeom prst="rect">
            <a:avLst/>
          </a:prstGeom>
        </p:spPr>
        <p:txBody>
          <a:bodyPr wrap="square" lIns="0" tIns="0" rIns="0" bIns="0"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929292"/>
                </a:solidFill>
              </a:rPr>
              <a:t>Changes in GPP</a:t>
            </a:r>
            <a:endParaRPr lang="sr-Latn-RS" dirty="0">
              <a:solidFill>
                <a:srgbClr val="929292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6BD56E0-0607-11E2-0655-DE428EDF4016}"/>
              </a:ext>
            </a:extLst>
          </p:cNvPr>
          <p:cNvSpPr txBox="1"/>
          <p:nvPr/>
        </p:nvSpPr>
        <p:spPr>
          <a:xfrm>
            <a:off x="3429000" y="1555483"/>
            <a:ext cx="48962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929292"/>
                </a:solidFill>
              </a:rPr>
              <a:t>Implement local coordinate set output </a:t>
            </a:r>
            <a:r>
              <a:rPr lang="en-US" dirty="0">
                <a:solidFill>
                  <a:srgbClr val="929292"/>
                </a:solidFill>
              </a:rPr>
              <a:t>to: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1C50098-2DCA-BA4B-A4E8-130D985907AD}"/>
              </a:ext>
            </a:extLst>
          </p:cNvPr>
          <p:cNvSpPr txBox="1"/>
          <p:nvPr/>
        </p:nvSpPr>
        <p:spPr>
          <a:xfrm>
            <a:off x="3802379" y="1934340"/>
            <a:ext cx="45720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929292"/>
                </a:solidFill>
              </a:rPr>
              <a:t>@line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929292"/>
                </a:solidFill>
              </a:rPr>
              <a:t>@rapid_move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929292"/>
                </a:solidFill>
              </a:rPr>
              <a:t>@arc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929292"/>
                </a:solidFill>
              </a:rPr>
              <a:t>@machine_plane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929292"/>
                </a:solidFill>
              </a:rPr>
              <a:t>@compensation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929292"/>
                </a:solidFill>
              </a:rPr>
              <a:t>@drill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929292"/>
                </a:solidFill>
              </a:rPr>
              <a:t>@drill_point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BDA9CE-B958-F794-12E0-5A1B3BDB6753}"/>
              </a:ext>
            </a:extLst>
          </p:cNvPr>
          <p:cNvSpPr txBox="1"/>
          <p:nvPr/>
        </p:nvSpPr>
        <p:spPr>
          <a:xfrm>
            <a:off x="3429000" y="4111104"/>
            <a:ext cx="48962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929292"/>
                </a:solidFill>
              </a:rPr>
              <a:t>Implement plane rotation cycle (G68.1, G127, ROT+TRANS,..</a:t>
            </a:r>
            <a:r>
              <a:rPr lang="en-US" sz="1800" dirty="0" err="1">
                <a:solidFill>
                  <a:srgbClr val="929292"/>
                </a:solidFill>
              </a:rPr>
              <a:t>etc</a:t>
            </a:r>
            <a:r>
              <a:rPr lang="en-US" sz="1800" dirty="0">
                <a:solidFill>
                  <a:srgbClr val="929292"/>
                </a:solidFill>
              </a:rPr>
              <a:t>)</a:t>
            </a:r>
            <a:endParaRPr lang="en-US" dirty="0">
              <a:solidFill>
                <a:srgbClr val="929292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81A9EAF-C78F-3152-606F-4EB6C36AFB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39" y="1063104"/>
            <a:ext cx="3213094" cy="333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02881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5">
            <a:extLst>
              <a:ext uri="{FF2B5EF4-FFF2-40B4-BE49-F238E27FC236}">
                <a16:creationId xmlns:a16="http://schemas.microsoft.com/office/drawing/2014/main" id="{F13E1E58-9BD0-4ABB-8799-8C40C04332F2}"/>
              </a:ext>
            </a:extLst>
          </p:cNvPr>
          <p:cNvSpPr txBox="1">
            <a:spLocks/>
          </p:cNvSpPr>
          <p:nvPr/>
        </p:nvSpPr>
        <p:spPr>
          <a:xfrm>
            <a:off x="381000" y="337687"/>
            <a:ext cx="8368364" cy="356134"/>
          </a:xfrm>
          <a:prstGeom prst="rect">
            <a:avLst/>
          </a:prstGeom>
        </p:spPr>
        <p:txBody>
          <a:bodyPr wrap="square" lIns="0" tIns="0" rIns="0" bIns="0"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Sub-Tool: </a:t>
            </a:r>
            <a:r>
              <a:rPr lang="en-US" dirty="0"/>
              <a:t>Fully integrated in SP5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CB077D-C440-5E9A-E0B2-3712881BEF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91" y="1041916"/>
            <a:ext cx="3561139" cy="318135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95491CF-7C38-99A1-0674-21129A5CAD66}"/>
              </a:ext>
            </a:extLst>
          </p:cNvPr>
          <p:cNvSpPr/>
          <p:nvPr/>
        </p:nvSpPr>
        <p:spPr>
          <a:xfrm>
            <a:off x="1689899" y="2661166"/>
            <a:ext cx="990600" cy="279934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BE11731-1857-06D4-E87A-7E5F8EB518F5}"/>
              </a:ext>
            </a:extLst>
          </p:cNvPr>
          <p:cNvSpPr txBox="1"/>
          <p:nvPr/>
        </p:nvSpPr>
        <p:spPr>
          <a:xfrm>
            <a:off x="1219200" y="4248150"/>
            <a:ext cx="19319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Roboto Condensed" panose="02000000000000000000" pitchFamily="2" charset="0"/>
                <a:ea typeface="Roboto Condensed" panose="02000000000000000000" pitchFamily="2" charset="0"/>
              </a:rPr>
              <a:t>SC2021 SP4</a:t>
            </a:r>
            <a:endParaRPr lang="en-US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CD255BF6-03AD-4143-B25E-9E94BEC04A22}"/>
              </a:ext>
            </a:extLst>
          </p:cNvPr>
          <p:cNvSpPr/>
          <p:nvPr/>
        </p:nvSpPr>
        <p:spPr>
          <a:xfrm>
            <a:off x="3842283" y="2712500"/>
            <a:ext cx="708293" cy="228600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F9DF27E-6700-63DD-83DD-4087C3A4D7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7899" y="1041916"/>
            <a:ext cx="3561139" cy="318135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75E603D-B38D-3C40-9400-0130F992B0EB}"/>
              </a:ext>
            </a:extLst>
          </p:cNvPr>
          <p:cNvSpPr txBox="1"/>
          <p:nvPr/>
        </p:nvSpPr>
        <p:spPr>
          <a:xfrm>
            <a:off x="5552469" y="4248150"/>
            <a:ext cx="19319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Roboto Condensed" panose="02000000000000000000" pitchFamily="2" charset="0"/>
                <a:ea typeface="Roboto Condensed" panose="02000000000000000000" pitchFamily="2" charset="0"/>
              </a:rPr>
              <a:t>SC2021 SP5</a:t>
            </a:r>
            <a:endParaRPr lang="en-US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3083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 animBg="1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5">
            <a:extLst>
              <a:ext uri="{FF2B5EF4-FFF2-40B4-BE49-F238E27FC236}">
                <a16:creationId xmlns:a16="http://schemas.microsoft.com/office/drawing/2014/main" id="{F13E1E58-9BD0-4ABB-8799-8C40C04332F2}"/>
              </a:ext>
            </a:extLst>
          </p:cNvPr>
          <p:cNvSpPr txBox="1">
            <a:spLocks/>
          </p:cNvSpPr>
          <p:nvPr/>
        </p:nvSpPr>
        <p:spPr>
          <a:xfrm>
            <a:off x="381000" y="337687"/>
            <a:ext cx="8368364" cy="356134"/>
          </a:xfrm>
          <a:prstGeom prst="rect">
            <a:avLst/>
          </a:prstGeom>
        </p:spPr>
        <p:txBody>
          <a:bodyPr wrap="square" lIns="0" tIns="0" rIns="0" bIns="0"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New variable: </a:t>
            </a:r>
            <a:r>
              <a:rPr lang="en-US" dirty="0"/>
              <a:t>Added </a:t>
            </a:r>
            <a:r>
              <a:rPr lang="en-US" dirty="0" err="1"/>
              <a:t>stock_in</a:t>
            </a:r>
            <a:r>
              <a:rPr lang="en-US" dirty="0"/>
              <a:t> in @setup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51089A-FE40-D7F9-9670-851A1B9E9E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1200150"/>
            <a:ext cx="5702760" cy="30743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E4F3B52-A125-DA1C-B534-AB5D265F4A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222" y="1962150"/>
            <a:ext cx="3531728" cy="1606252"/>
          </a:xfrm>
          <a:prstGeom prst="rect">
            <a:avLst/>
          </a:prstGeom>
        </p:spPr>
      </p:pic>
      <p:sp>
        <p:nvSpPr>
          <p:cNvPr id="16" name="Arrow: Right 15">
            <a:extLst>
              <a:ext uri="{FF2B5EF4-FFF2-40B4-BE49-F238E27FC236}">
                <a16:creationId xmlns:a16="http://schemas.microsoft.com/office/drawing/2014/main" id="{A570037C-D61E-D214-9B07-CE304695BAEA}"/>
              </a:ext>
            </a:extLst>
          </p:cNvPr>
          <p:cNvSpPr/>
          <p:nvPr/>
        </p:nvSpPr>
        <p:spPr>
          <a:xfrm>
            <a:off x="3429000" y="3028950"/>
            <a:ext cx="708293" cy="228600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5275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D9AC51B2-AD25-5BE2-17BB-73D1114B39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736" y="740292"/>
            <a:ext cx="4228528" cy="4392179"/>
          </a:xfrm>
          <a:prstGeom prst="rect">
            <a:avLst/>
          </a:prstGeom>
        </p:spPr>
      </p:pic>
      <p:sp>
        <p:nvSpPr>
          <p:cNvPr id="10" name="Title 5">
            <a:extLst>
              <a:ext uri="{FF2B5EF4-FFF2-40B4-BE49-F238E27FC236}">
                <a16:creationId xmlns:a16="http://schemas.microsoft.com/office/drawing/2014/main" id="{39B4DC44-C474-4A89-F0C0-1A17281695C5}"/>
              </a:ext>
            </a:extLst>
          </p:cNvPr>
          <p:cNvSpPr txBox="1">
            <a:spLocks/>
          </p:cNvSpPr>
          <p:nvPr/>
        </p:nvSpPr>
        <p:spPr>
          <a:xfrm>
            <a:off x="190500" y="412704"/>
            <a:ext cx="8763000" cy="356134"/>
          </a:xfrm>
          <a:prstGeom prst="rect">
            <a:avLst/>
          </a:prstGeom>
        </p:spPr>
        <p:txBody>
          <a:bodyPr wrap="square" lIns="0" tIns="0" rIns="0" bIns="0"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Angular Holders: </a:t>
            </a:r>
            <a:r>
              <a:rPr lang="en-US" dirty="0"/>
              <a:t>Guidelines for Post-Processor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13938506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D9AC51B2-AD25-5BE2-17BB-73D1114B39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52550"/>
            <a:ext cx="2655771" cy="2758554"/>
          </a:xfrm>
          <a:prstGeom prst="rect">
            <a:avLst/>
          </a:prstGeom>
        </p:spPr>
      </p:pic>
      <p:sp>
        <p:nvSpPr>
          <p:cNvPr id="10" name="Title 5">
            <a:extLst>
              <a:ext uri="{FF2B5EF4-FFF2-40B4-BE49-F238E27FC236}">
                <a16:creationId xmlns:a16="http://schemas.microsoft.com/office/drawing/2014/main" id="{39B4DC44-C474-4A89-F0C0-1A17281695C5}"/>
              </a:ext>
            </a:extLst>
          </p:cNvPr>
          <p:cNvSpPr txBox="1">
            <a:spLocks/>
          </p:cNvSpPr>
          <p:nvPr/>
        </p:nvSpPr>
        <p:spPr>
          <a:xfrm>
            <a:off x="190500" y="412704"/>
            <a:ext cx="8763000" cy="356134"/>
          </a:xfrm>
          <a:prstGeom prst="rect">
            <a:avLst/>
          </a:prstGeom>
        </p:spPr>
        <p:txBody>
          <a:bodyPr wrap="square" lIns="0" tIns="0" rIns="0" bIns="0"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Angular Holders: </a:t>
            </a:r>
            <a:r>
              <a:rPr lang="en-US" dirty="0"/>
              <a:t>Guidelines for Post-Processor implementation</a:t>
            </a: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3B451A20-E09B-6D3E-969E-A6D1C1697B94}"/>
              </a:ext>
            </a:extLst>
          </p:cNvPr>
          <p:cNvSpPr txBox="1">
            <a:spLocks/>
          </p:cNvSpPr>
          <p:nvPr/>
        </p:nvSpPr>
        <p:spPr>
          <a:xfrm>
            <a:off x="3628947" y="2470225"/>
            <a:ext cx="1524000" cy="356134"/>
          </a:xfrm>
          <a:prstGeom prst="rect">
            <a:avLst/>
          </a:prstGeom>
        </p:spPr>
        <p:txBody>
          <a:bodyPr wrap="square" lIns="0" tIns="0" rIns="0" bIns="0"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rgbClr val="929292"/>
                </a:solidFill>
              </a:rPr>
              <a:t>Fanuc - </a:t>
            </a:r>
            <a:r>
              <a:rPr lang="en-US" sz="1800" b="1" dirty="0">
                <a:solidFill>
                  <a:srgbClr val="929292"/>
                </a:solidFill>
              </a:rPr>
              <a:t>G68.1</a:t>
            </a:r>
            <a:endParaRPr lang="sr-Latn-RS" sz="1800" b="1" dirty="0">
              <a:solidFill>
                <a:srgbClr val="929292"/>
              </a:solidFill>
            </a:endParaRPr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F7FC92BE-6679-AA0B-F58A-104AB2BC3B6C}"/>
              </a:ext>
            </a:extLst>
          </p:cNvPr>
          <p:cNvSpPr txBox="1">
            <a:spLocks/>
          </p:cNvSpPr>
          <p:nvPr/>
        </p:nvSpPr>
        <p:spPr>
          <a:xfrm>
            <a:off x="3628947" y="2850396"/>
            <a:ext cx="3342558" cy="356134"/>
          </a:xfrm>
          <a:prstGeom prst="rect">
            <a:avLst/>
          </a:prstGeom>
        </p:spPr>
        <p:txBody>
          <a:bodyPr wrap="square" lIns="0" tIns="0" rIns="0" bIns="0"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rgbClr val="929292"/>
                </a:solidFill>
              </a:rPr>
              <a:t>Siemens – </a:t>
            </a:r>
            <a:r>
              <a:rPr lang="en-US" sz="1800" b="1" dirty="0">
                <a:solidFill>
                  <a:srgbClr val="929292"/>
                </a:solidFill>
              </a:rPr>
              <a:t>TRANS</a:t>
            </a:r>
            <a:r>
              <a:rPr lang="en-US" sz="1800" dirty="0">
                <a:solidFill>
                  <a:srgbClr val="929292"/>
                </a:solidFill>
              </a:rPr>
              <a:t> + </a:t>
            </a:r>
            <a:r>
              <a:rPr lang="en-US" sz="1800" b="1" dirty="0">
                <a:solidFill>
                  <a:srgbClr val="929292"/>
                </a:solidFill>
              </a:rPr>
              <a:t>ROT</a:t>
            </a:r>
            <a:endParaRPr lang="sr-Latn-RS" sz="1800" b="1" dirty="0">
              <a:solidFill>
                <a:srgbClr val="929292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071008E-8CF9-D879-9E98-07221A9B59EC}"/>
              </a:ext>
            </a:extLst>
          </p:cNvPr>
          <p:cNvSpPr txBox="1">
            <a:spLocks/>
          </p:cNvSpPr>
          <p:nvPr/>
        </p:nvSpPr>
        <p:spPr>
          <a:xfrm>
            <a:off x="3628947" y="3206530"/>
            <a:ext cx="3342558" cy="356134"/>
          </a:xfrm>
          <a:prstGeom prst="rect">
            <a:avLst/>
          </a:prstGeom>
        </p:spPr>
        <p:txBody>
          <a:bodyPr wrap="square" lIns="0" tIns="0" rIns="0" bIns="0"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rgbClr val="929292"/>
                </a:solidFill>
              </a:rPr>
              <a:t>Okuma – </a:t>
            </a:r>
            <a:r>
              <a:rPr lang="en-US" sz="1800" b="1" dirty="0">
                <a:solidFill>
                  <a:srgbClr val="929292"/>
                </a:solidFill>
              </a:rPr>
              <a:t>G127</a:t>
            </a:r>
            <a:endParaRPr lang="sr-Latn-RS" sz="1800" b="1" dirty="0">
              <a:solidFill>
                <a:srgbClr val="92929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2465A9-3501-4EF2-F36F-7C87318E72D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35895" t="30050" r="34106" b="33326"/>
          <a:stretch/>
        </p:blipFill>
        <p:spPr>
          <a:xfrm>
            <a:off x="4267200" y="1715562"/>
            <a:ext cx="533400" cy="526450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9E0ADB7E-19F5-E811-32C8-8A843BAC5A91}"/>
              </a:ext>
            </a:extLst>
          </p:cNvPr>
          <p:cNvSpPr/>
          <p:nvPr/>
        </p:nvSpPr>
        <p:spPr>
          <a:xfrm rot="5400000">
            <a:off x="4343400" y="3705223"/>
            <a:ext cx="381000" cy="228600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B1966342-8BED-90AC-20A3-4D8C9A7846C4}"/>
              </a:ext>
            </a:extLst>
          </p:cNvPr>
          <p:cNvSpPr txBox="1">
            <a:spLocks/>
          </p:cNvSpPr>
          <p:nvPr/>
        </p:nvSpPr>
        <p:spPr>
          <a:xfrm>
            <a:off x="2862621" y="4076382"/>
            <a:ext cx="3342558" cy="617030"/>
          </a:xfrm>
          <a:prstGeom prst="rect">
            <a:avLst/>
          </a:prstGeom>
        </p:spPr>
        <p:txBody>
          <a:bodyPr wrap="square" lIns="0" tIns="0" rIns="0" bIns="0"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dirty="0">
                <a:solidFill>
                  <a:srgbClr val="929292"/>
                </a:solidFill>
              </a:rPr>
              <a:t>Changes in GPP and VMID </a:t>
            </a:r>
          </a:p>
          <a:p>
            <a:pPr algn="ctr"/>
            <a:r>
              <a:rPr lang="en-US" sz="1800" dirty="0">
                <a:solidFill>
                  <a:srgbClr val="929292"/>
                </a:solidFill>
              </a:rPr>
              <a:t>is required</a:t>
            </a:r>
            <a:endParaRPr lang="sr-Latn-RS" sz="1800" b="1" dirty="0">
              <a:solidFill>
                <a:srgbClr val="929292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57D76D1-0500-A47D-F0A7-6C570FDC2BA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33063" t="29345" r="34060" b="31717"/>
          <a:stretch/>
        </p:blipFill>
        <p:spPr>
          <a:xfrm>
            <a:off x="7228643" y="1769439"/>
            <a:ext cx="480131" cy="472573"/>
          </a:xfrm>
          <a:prstGeom prst="rect">
            <a:avLst/>
          </a:prstGeom>
        </p:spPr>
      </p:pic>
      <p:sp>
        <p:nvSpPr>
          <p:cNvPr id="12" name="Title 5">
            <a:extLst>
              <a:ext uri="{FF2B5EF4-FFF2-40B4-BE49-F238E27FC236}">
                <a16:creationId xmlns:a16="http://schemas.microsoft.com/office/drawing/2014/main" id="{ECCAD95C-3041-C778-5BE0-BA9AA74FC618}"/>
              </a:ext>
            </a:extLst>
          </p:cNvPr>
          <p:cNvSpPr txBox="1">
            <a:spLocks/>
          </p:cNvSpPr>
          <p:nvPr/>
        </p:nvSpPr>
        <p:spPr>
          <a:xfrm>
            <a:off x="3638472" y="911734"/>
            <a:ext cx="4688004" cy="422779"/>
          </a:xfrm>
          <a:prstGeom prst="rect">
            <a:avLst/>
          </a:prstGeom>
        </p:spPr>
        <p:txBody>
          <a:bodyPr wrap="square" lIns="0" tIns="0" rIns="0" bIns="0"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929292"/>
                </a:solidFill>
              </a:rPr>
              <a:t>Does the machine controller have </a:t>
            </a:r>
          </a:p>
          <a:p>
            <a:pPr algn="ctr"/>
            <a:r>
              <a:rPr lang="en-US" dirty="0">
                <a:solidFill>
                  <a:srgbClr val="929292"/>
                </a:solidFill>
              </a:rPr>
              <a:t>a tilting cycle?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5AE150EA-45AE-5C4F-F109-24665E919306}"/>
              </a:ext>
            </a:extLst>
          </p:cNvPr>
          <p:cNvSpPr/>
          <p:nvPr/>
        </p:nvSpPr>
        <p:spPr>
          <a:xfrm rot="5400000">
            <a:off x="6640392" y="3067405"/>
            <a:ext cx="1656635" cy="228600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5">
            <a:extLst>
              <a:ext uri="{FF2B5EF4-FFF2-40B4-BE49-F238E27FC236}">
                <a16:creationId xmlns:a16="http://schemas.microsoft.com/office/drawing/2014/main" id="{C97E11E8-7F5D-9F34-224A-4911EB87F3BA}"/>
              </a:ext>
            </a:extLst>
          </p:cNvPr>
          <p:cNvSpPr txBox="1">
            <a:spLocks/>
          </p:cNvSpPr>
          <p:nvPr/>
        </p:nvSpPr>
        <p:spPr>
          <a:xfrm>
            <a:off x="5797431" y="4076382"/>
            <a:ext cx="3342558" cy="617030"/>
          </a:xfrm>
          <a:prstGeom prst="rect">
            <a:avLst/>
          </a:prstGeom>
        </p:spPr>
        <p:txBody>
          <a:bodyPr wrap="square" lIns="0" tIns="0" rIns="0" bIns="0"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dirty="0">
                <a:solidFill>
                  <a:srgbClr val="929292"/>
                </a:solidFill>
              </a:rPr>
              <a:t>Changes in GPP </a:t>
            </a:r>
          </a:p>
          <a:p>
            <a:pPr algn="ctr"/>
            <a:r>
              <a:rPr lang="en-US" sz="1800" dirty="0">
                <a:solidFill>
                  <a:srgbClr val="929292"/>
                </a:solidFill>
              </a:rPr>
              <a:t>is required</a:t>
            </a:r>
            <a:endParaRPr lang="sr-Latn-RS" sz="1800" b="1" dirty="0">
              <a:solidFill>
                <a:srgbClr val="9292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52015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 animBg="1"/>
      <p:bldP spid="9" grpId="0"/>
      <p:bldP spid="12" grpId="0"/>
      <p:bldP spid="13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0E07BE5B-8DB4-F082-CCC9-FB6A6A0FB4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403"/>
          <a:stretch/>
        </p:blipFill>
        <p:spPr>
          <a:xfrm>
            <a:off x="168568" y="1121825"/>
            <a:ext cx="4149795" cy="3431125"/>
          </a:xfrm>
          <a:prstGeom prst="rect">
            <a:avLst/>
          </a:prstGeom>
        </p:spPr>
      </p:pic>
      <p:sp>
        <p:nvSpPr>
          <p:cNvPr id="10" name="Title 5">
            <a:extLst>
              <a:ext uri="{FF2B5EF4-FFF2-40B4-BE49-F238E27FC236}">
                <a16:creationId xmlns:a16="http://schemas.microsoft.com/office/drawing/2014/main" id="{39B4DC44-C474-4A89-F0C0-1A17281695C5}"/>
              </a:ext>
            </a:extLst>
          </p:cNvPr>
          <p:cNvSpPr txBox="1">
            <a:spLocks/>
          </p:cNvSpPr>
          <p:nvPr/>
        </p:nvSpPr>
        <p:spPr>
          <a:xfrm>
            <a:off x="190500" y="412704"/>
            <a:ext cx="8763000" cy="356134"/>
          </a:xfrm>
          <a:prstGeom prst="rect">
            <a:avLst/>
          </a:prstGeom>
        </p:spPr>
        <p:txBody>
          <a:bodyPr wrap="square" lIns="0" tIns="0" rIns="0" bIns="0"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Angular Holders: </a:t>
            </a:r>
            <a:r>
              <a:rPr lang="en-US" dirty="0"/>
              <a:t>On machines </a:t>
            </a:r>
            <a:r>
              <a:rPr lang="en-US" b="1" dirty="0"/>
              <a:t>without</a:t>
            </a:r>
            <a:r>
              <a:rPr lang="en-US" dirty="0"/>
              <a:t> tilting cycle</a:t>
            </a:r>
          </a:p>
        </p:txBody>
      </p:sp>
      <p:sp>
        <p:nvSpPr>
          <p:cNvPr id="14" name="Title 5">
            <a:extLst>
              <a:ext uri="{FF2B5EF4-FFF2-40B4-BE49-F238E27FC236}">
                <a16:creationId xmlns:a16="http://schemas.microsoft.com/office/drawing/2014/main" id="{3C55F6B5-19CA-0C4E-99BE-D8A713DAF4D2}"/>
              </a:ext>
            </a:extLst>
          </p:cNvPr>
          <p:cNvSpPr txBox="1">
            <a:spLocks/>
          </p:cNvSpPr>
          <p:nvPr/>
        </p:nvSpPr>
        <p:spPr>
          <a:xfrm>
            <a:off x="3870888" y="1425328"/>
            <a:ext cx="5012348" cy="356134"/>
          </a:xfrm>
          <a:prstGeom prst="rect">
            <a:avLst/>
          </a:prstGeom>
        </p:spPr>
        <p:txBody>
          <a:bodyPr wrap="square" lIns="0" tIns="0" rIns="0" bIns="0"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>
                <a:solidFill>
                  <a:srgbClr val="929292"/>
                </a:solidFill>
              </a:rPr>
              <a:t>Machining possible on main planes (XY, YZ, ZX)</a:t>
            </a:r>
            <a:endParaRPr lang="sr-Latn-RS" sz="1800" b="1" dirty="0">
              <a:solidFill>
                <a:srgbClr val="929292"/>
              </a:solidFill>
            </a:endParaRPr>
          </a:p>
        </p:txBody>
      </p:sp>
      <p:sp>
        <p:nvSpPr>
          <p:cNvPr id="15" name="Title 5">
            <a:extLst>
              <a:ext uri="{FF2B5EF4-FFF2-40B4-BE49-F238E27FC236}">
                <a16:creationId xmlns:a16="http://schemas.microsoft.com/office/drawing/2014/main" id="{3B50376D-E6EF-4C7B-7B9E-B99035A88A5C}"/>
              </a:ext>
            </a:extLst>
          </p:cNvPr>
          <p:cNvSpPr txBox="1">
            <a:spLocks/>
          </p:cNvSpPr>
          <p:nvPr/>
        </p:nvSpPr>
        <p:spPr>
          <a:xfrm>
            <a:off x="4318363" y="1809750"/>
            <a:ext cx="4896247" cy="356134"/>
          </a:xfrm>
          <a:prstGeom prst="rect">
            <a:avLst/>
          </a:prstGeom>
        </p:spPr>
        <p:txBody>
          <a:bodyPr wrap="square" lIns="0" tIns="0" rIns="0" bIns="0"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929292"/>
                </a:solidFill>
              </a:rPr>
              <a:t>Arcs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929292"/>
                </a:solidFill>
              </a:rPr>
              <a:t>Compensation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929292"/>
                </a:solidFill>
              </a:rPr>
              <a:t>Drilling cycles</a:t>
            </a:r>
            <a:endParaRPr lang="sr-Latn-RS" sz="1800" dirty="0">
              <a:solidFill>
                <a:srgbClr val="929292"/>
              </a:solidFill>
            </a:endParaRPr>
          </a:p>
        </p:txBody>
      </p:sp>
      <p:sp>
        <p:nvSpPr>
          <p:cNvPr id="16" name="Title 5">
            <a:extLst>
              <a:ext uri="{FF2B5EF4-FFF2-40B4-BE49-F238E27FC236}">
                <a16:creationId xmlns:a16="http://schemas.microsoft.com/office/drawing/2014/main" id="{10056A3D-D9AB-82EE-EBA4-E8A03B6FCE10}"/>
              </a:ext>
            </a:extLst>
          </p:cNvPr>
          <p:cNvSpPr txBox="1">
            <a:spLocks/>
          </p:cNvSpPr>
          <p:nvPr/>
        </p:nvSpPr>
        <p:spPr>
          <a:xfrm>
            <a:off x="3870888" y="2756992"/>
            <a:ext cx="5012347" cy="356134"/>
          </a:xfrm>
          <a:prstGeom prst="rect">
            <a:avLst/>
          </a:prstGeom>
        </p:spPr>
        <p:txBody>
          <a:bodyPr wrap="square" lIns="0" tIns="0" rIns="0" bIns="0"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>
                <a:solidFill>
                  <a:srgbClr val="929292"/>
                </a:solidFill>
              </a:rPr>
              <a:t>In non-parallel planes machining</a:t>
            </a:r>
            <a:endParaRPr lang="sr-Latn-RS" sz="1800" b="1" dirty="0">
              <a:solidFill>
                <a:srgbClr val="929292"/>
              </a:solidFill>
            </a:endParaRPr>
          </a:p>
        </p:txBody>
      </p:sp>
      <p:sp>
        <p:nvSpPr>
          <p:cNvPr id="17" name="Title 5">
            <a:extLst>
              <a:ext uri="{FF2B5EF4-FFF2-40B4-BE49-F238E27FC236}">
                <a16:creationId xmlns:a16="http://schemas.microsoft.com/office/drawing/2014/main" id="{B061A82C-300C-A11E-AD44-DCC2950BA554}"/>
              </a:ext>
            </a:extLst>
          </p:cNvPr>
          <p:cNvSpPr txBox="1">
            <a:spLocks/>
          </p:cNvSpPr>
          <p:nvPr/>
        </p:nvSpPr>
        <p:spPr>
          <a:xfrm>
            <a:off x="4333414" y="3113414"/>
            <a:ext cx="4896247" cy="356134"/>
          </a:xfrm>
          <a:prstGeom prst="rect">
            <a:avLst/>
          </a:prstGeom>
        </p:spPr>
        <p:txBody>
          <a:bodyPr wrap="square" lIns="0" tIns="0" rIns="0" bIns="0"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929292"/>
                </a:solidFill>
              </a:rPr>
              <a:t>Arcs must be interpolated!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929292"/>
                </a:solidFill>
              </a:rPr>
              <a:t>Compensation can’t be used!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929292"/>
                </a:solidFill>
              </a:rPr>
              <a:t>Drilling cycles are not possible!</a:t>
            </a:r>
            <a:endParaRPr lang="sr-Latn-RS" sz="1800" dirty="0">
              <a:solidFill>
                <a:srgbClr val="9292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88323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C0D129B-D8F3-22CA-E916-F96DCB5D45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403"/>
          <a:stretch/>
        </p:blipFill>
        <p:spPr>
          <a:xfrm>
            <a:off x="169252" y="1121825"/>
            <a:ext cx="4149795" cy="3431125"/>
          </a:xfrm>
          <a:prstGeom prst="rect">
            <a:avLst/>
          </a:prstGeom>
        </p:spPr>
      </p:pic>
      <p:sp>
        <p:nvSpPr>
          <p:cNvPr id="10" name="Title 5">
            <a:extLst>
              <a:ext uri="{FF2B5EF4-FFF2-40B4-BE49-F238E27FC236}">
                <a16:creationId xmlns:a16="http://schemas.microsoft.com/office/drawing/2014/main" id="{39B4DC44-C474-4A89-F0C0-1A17281695C5}"/>
              </a:ext>
            </a:extLst>
          </p:cNvPr>
          <p:cNvSpPr txBox="1">
            <a:spLocks/>
          </p:cNvSpPr>
          <p:nvPr/>
        </p:nvSpPr>
        <p:spPr>
          <a:xfrm>
            <a:off x="190500" y="412704"/>
            <a:ext cx="8763000" cy="356134"/>
          </a:xfrm>
          <a:prstGeom prst="rect">
            <a:avLst/>
          </a:prstGeom>
        </p:spPr>
        <p:txBody>
          <a:bodyPr wrap="square" lIns="0" tIns="0" rIns="0" bIns="0"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Angular Holders: </a:t>
            </a:r>
            <a:r>
              <a:rPr lang="en-US" dirty="0"/>
              <a:t>On machines </a:t>
            </a:r>
            <a:r>
              <a:rPr lang="en-US" b="1" dirty="0"/>
              <a:t>without</a:t>
            </a:r>
            <a:r>
              <a:rPr lang="en-US" dirty="0"/>
              <a:t> tilting cycle</a:t>
            </a:r>
          </a:p>
        </p:txBody>
      </p:sp>
      <p:sp>
        <p:nvSpPr>
          <p:cNvPr id="16" name="Title 5">
            <a:extLst>
              <a:ext uri="{FF2B5EF4-FFF2-40B4-BE49-F238E27FC236}">
                <a16:creationId xmlns:a16="http://schemas.microsoft.com/office/drawing/2014/main" id="{10056A3D-D9AB-82EE-EBA4-E8A03B6FCE10}"/>
              </a:ext>
            </a:extLst>
          </p:cNvPr>
          <p:cNvSpPr txBox="1">
            <a:spLocks/>
          </p:cNvSpPr>
          <p:nvPr/>
        </p:nvSpPr>
        <p:spPr>
          <a:xfrm>
            <a:off x="4078501" y="1635003"/>
            <a:ext cx="4896247" cy="356134"/>
          </a:xfrm>
          <a:prstGeom prst="rect">
            <a:avLst/>
          </a:prstGeom>
        </p:spPr>
        <p:txBody>
          <a:bodyPr wrap="square" lIns="0" tIns="0" rIns="0" bIns="0"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rgbClr val="929292"/>
                </a:solidFill>
              </a:rPr>
              <a:t>In non-parallel planes machining</a:t>
            </a:r>
            <a:endParaRPr lang="sr-Latn-RS" sz="1800" dirty="0">
              <a:solidFill>
                <a:srgbClr val="92929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4599BC-C729-92F2-E91B-64E933D25A1A}"/>
              </a:ext>
            </a:extLst>
          </p:cNvPr>
          <p:cNvSpPr txBox="1"/>
          <p:nvPr/>
        </p:nvSpPr>
        <p:spPr>
          <a:xfrm>
            <a:off x="4126832" y="1995907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929292"/>
                </a:solidFill>
              </a:rPr>
              <a:t>Arcs are interpolated automatically by SolidCAM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1328D44-09D5-E86F-C276-302D24DC3B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64201" y="2738769"/>
            <a:ext cx="228600" cy="2286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6BC14ED-026F-24D9-D64F-024746614D9C}"/>
              </a:ext>
            </a:extLst>
          </p:cNvPr>
          <p:cNvSpPr txBox="1"/>
          <p:nvPr/>
        </p:nvSpPr>
        <p:spPr>
          <a:xfrm>
            <a:off x="4131818" y="2643097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929292"/>
                </a:solidFill>
              </a:rPr>
              <a:t>Compensation output generates “Error” in trace (-9999)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141E06B-1B5E-E7BB-E393-D4BB64CDC5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69187" y="2732223"/>
            <a:ext cx="228600" cy="2286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B0004E5-B317-71F9-3D0A-2C3CF7BDC823}"/>
              </a:ext>
            </a:extLst>
          </p:cNvPr>
          <p:cNvSpPr txBox="1"/>
          <p:nvPr/>
        </p:nvSpPr>
        <p:spPr>
          <a:xfrm>
            <a:off x="4126832" y="3635440"/>
            <a:ext cx="47123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929292"/>
                </a:solidFill>
              </a:rPr>
              <a:t>Drilling cycles must be set to “No Cycle”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9562F7A-A45C-6D59-A95C-08E8DBD893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64201" y="3724566"/>
            <a:ext cx="228600" cy="2286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504E485A-F881-48D3-F20C-D0DDB9A95BA9}"/>
              </a:ext>
            </a:extLst>
          </p:cNvPr>
          <p:cNvSpPr txBox="1"/>
          <p:nvPr/>
        </p:nvSpPr>
        <p:spPr>
          <a:xfrm>
            <a:off x="4143847" y="3246469"/>
            <a:ext cx="48962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929292"/>
                </a:solidFill>
              </a:rPr>
              <a:t>Machine plane generates “</a:t>
            </a:r>
            <a:r>
              <a:rPr lang="en-US" sz="1800" dirty="0" err="1">
                <a:solidFill>
                  <a:srgbClr val="929292"/>
                </a:solidFill>
              </a:rPr>
              <a:t>no_plane</a:t>
            </a:r>
            <a:r>
              <a:rPr lang="en-US" sz="1800" dirty="0">
                <a:solidFill>
                  <a:srgbClr val="929292"/>
                </a:solidFill>
              </a:rPr>
              <a:t>” in trace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CC37AEBA-F52D-2506-44FE-F6326DEE6B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64201" y="3317521"/>
            <a:ext cx="228600" cy="22860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7A316904-A30B-2A67-508F-5B3B1EBB51A1}"/>
              </a:ext>
            </a:extLst>
          </p:cNvPr>
          <p:cNvSpPr/>
          <p:nvPr/>
        </p:nvSpPr>
        <p:spPr>
          <a:xfrm>
            <a:off x="3902726" y="2647950"/>
            <a:ext cx="5050774" cy="1475066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DE158387-CAFF-26C2-CCE2-9D2BACFD23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64201" y="2254550"/>
            <a:ext cx="2286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13515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3" grpId="0"/>
      <p:bldP spid="20" grpId="0"/>
      <p:bldP spid="22" grpId="0"/>
      <p:bldP spid="26" grpId="0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C0D129B-D8F3-22CA-E916-F96DCB5D45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403"/>
          <a:stretch/>
        </p:blipFill>
        <p:spPr>
          <a:xfrm>
            <a:off x="168568" y="1121825"/>
            <a:ext cx="4149795" cy="3431125"/>
          </a:xfrm>
          <a:prstGeom prst="rect">
            <a:avLst/>
          </a:prstGeom>
        </p:spPr>
      </p:pic>
      <p:sp>
        <p:nvSpPr>
          <p:cNvPr id="10" name="Title 5">
            <a:extLst>
              <a:ext uri="{FF2B5EF4-FFF2-40B4-BE49-F238E27FC236}">
                <a16:creationId xmlns:a16="http://schemas.microsoft.com/office/drawing/2014/main" id="{39B4DC44-C474-4A89-F0C0-1A17281695C5}"/>
              </a:ext>
            </a:extLst>
          </p:cNvPr>
          <p:cNvSpPr txBox="1">
            <a:spLocks/>
          </p:cNvSpPr>
          <p:nvPr/>
        </p:nvSpPr>
        <p:spPr>
          <a:xfrm>
            <a:off x="190500" y="412704"/>
            <a:ext cx="8763000" cy="356134"/>
          </a:xfrm>
          <a:prstGeom prst="rect">
            <a:avLst/>
          </a:prstGeom>
        </p:spPr>
        <p:txBody>
          <a:bodyPr wrap="square" lIns="0" tIns="0" rIns="0" bIns="0"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Angular Holders: </a:t>
            </a:r>
            <a:r>
              <a:rPr lang="en-US" dirty="0"/>
              <a:t>On machines </a:t>
            </a:r>
            <a:r>
              <a:rPr lang="en-US" b="1" dirty="0"/>
              <a:t>without</a:t>
            </a:r>
            <a:r>
              <a:rPr lang="en-US" dirty="0"/>
              <a:t> tilting cycle</a:t>
            </a:r>
          </a:p>
        </p:txBody>
      </p:sp>
      <p:sp>
        <p:nvSpPr>
          <p:cNvPr id="16" name="Title 5">
            <a:extLst>
              <a:ext uri="{FF2B5EF4-FFF2-40B4-BE49-F238E27FC236}">
                <a16:creationId xmlns:a16="http://schemas.microsoft.com/office/drawing/2014/main" id="{10056A3D-D9AB-82EE-EBA4-E8A03B6FCE10}"/>
              </a:ext>
            </a:extLst>
          </p:cNvPr>
          <p:cNvSpPr txBox="1">
            <a:spLocks/>
          </p:cNvSpPr>
          <p:nvPr/>
        </p:nvSpPr>
        <p:spPr>
          <a:xfrm>
            <a:off x="4543425" y="1352550"/>
            <a:ext cx="4896247" cy="356134"/>
          </a:xfrm>
          <a:prstGeom prst="rect">
            <a:avLst/>
          </a:prstGeom>
        </p:spPr>
        <p:txBody>
          <a:bodyPr wrap="square" lIns="0" tIns="0" rIns="0" bIns="0"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rgbClr val="929292"/>
                </a:solidFill>
              </a:rPr>
              <a:t>Changes in GPP – Implement rules</a:t>
            </a:r>
            <a:endParaRPr lang="sr-Latn-RS" sz="1800" dirty="0">
              <a:solidFill>
                <a:srgbClr val="929292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3B0D75-EDCE-DFDF-1B85-FC46865E07A7}"/>
              </a:ext>
            </a:extLst>
          </p:cNvPr>
          <p:cNvSpPr txBox="1"/>
          <p:nvPr/>
        </p:nvSpPr>
        <p:spPr>
          <a:xfrm>
            <a:off x="4783287" y="1757060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if </a:t>
            </a:r>
            <a:r>
              <a:rPr lang="en-US" sz="1200" dirty="0" err="1"/>
              <a:t>omachine_plane</a:t>
            </a:r>
            <a:r>
              <a:rPr lang="en-US" sz="1200" dirty="0"/>
              <a:t> eq </a:t>
            </a:r>
            <a:r>
              <a:rPr lang="en-US" sz="1200" dirty="0" err="1"/>
              <a:t>no_plane</a:t>
            </a:r>
            <a:r>
              <a:rPr lang="en-US" sz="1200" dirty="0"/>
              <a:t> </a:t>
            </a:r>
          </a:p>
          <a:p>
            <a:r>
              <a:rPr lang="en-US" sz="1200" dirty="0"/>
              <a:t>	print 'Error plane!'</a:t>
            </a:r>
          </a:p>
          <a:p>
            <a:r>
              <a:rPr lang="en-US" sz="1200" dirty="0"/>
              <a:t>	abort</a:t>
            </a:r>
          </a:p>
          <a:p>
            <a:r>
              <a:rPr lang="en-US" sz="1200" dirty="0"/>
              <a:t>endif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59B16F5-201F-1F86-6EA9-8F428C3F4A95}"/>
              </a:ext>
            </a:extLst>
          </p:cNvPr>
          <p:cNvSpPr txBox="1"/>
          <p:nvPr/>
        </p:nvSpPr>
        <p:spPr>
          <a:xfrm>
            <a:off x="4783287" y="2648649"/>
            <a:ext cx="54009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if </a:t>
            </a:r>
            <a:r>
              <a:rPr lang="en-US" sz="1200" dirty="0" err="1"/>
              <a:t>side_o</a:t>
            </a:r>
            <a:r>
              <a:rPr lang="en-US" sz="1200" dirty="0"/>
              <a:t> eq -9999</a:t>
            </a:r>
          </a:p>
          <a:p>
            <a:r>
              <a:rPr lang="en-US" sz="1200" dirty="0"/>
              <a:t>	print 'Using compensation is not possible!'</a:t>
            </a:r>
          </a:p>
          <a:p>
            <a:r>
              <a:rPr lang="en-US" sz="1200" dirty="0"/>
              <a:t>endif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0EBC3A9-6D9C-089C-55EA-0E294C25642D}"/>
              </a:ext>
            </a:extLst>
          </p:cNvPr>
          <p:cNvSpPr txBox="1"/>
          <p:nvPr/>
        </p:nvSpPr>
        <p:spPr>
          <a:xfrm>
            <a:off x="4803340" y="3375342"/>
            <a:ext cx="47585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if </a:t>
            </a:r>
            <a:r>
              <a:rPr lang="en-US" sz="1200" dirty="0" err="1"/>
              <a:t>omachine_plane</a:t>
            </a:r>
            <a:r>
              <a:rPr lang="en-US" sz="1200" dirty="0"/>
              <a:t> ne </a:t>
            </a:r>
            <a:r>
              <a:rPr lang="en-US" sz="1200" dirty="0" err="1"/>
              <a:t>xy</a:t>
            </a:r>
            <a:r>
              <a:rPr lang="en-US" sz="1200" dirty="0"/>
              <a:t> or </a:t>
            </a:r>
            <a:r>
              <a:rPr lang="en-US" sz="1200" dirty="0" err="1"/>
              <a:t>omachine_plane</a:t>
            </a:r>
            <a:r>
              <a:rPr lang="en-US" sz="1200" dirty="0"/>
              <a:t> ne </a:t>
            </a:r>
            <a:r>
              <a:rPr lang="en-US" sz="1200" dirty="0" err="1"/>
              <a:t>yz</a:t>
            </a:r>
            <a:endParaRPr lang="en-US" sz="1200" dirty="0"/>
          </a:p>
          <a:p>
            <a:r>
              <a:rPr lang="en-US" sz="1200" dirty="0"/>
              <a:t>	print 'Drilling cycle can not be executed!'</a:t>
            </a:r>
          </a:p>
          <a:p>
            <a:r>
              <a:rPr lang="en-US" sz="1200" dirty="0"/>
              <a:t>endif</a:t>
            </a:r>
          </a:p>
        </p:txBody>
      </p:sp>
    </p:spTree>
    <p:extLst>
      <p:ext uri="{BB962C8B-B14F-4D97-AF65-F5344CB8AC3E}">
        <p14:creationId xmlns:p14="http://schemas.microsoft.com/office/powerpoint/2010/main" val="127229377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5">
            <a:extLst>
              <a:ext uri="{FF2B5EF4-FFF2-40B4-BE49-F238E27FC236}">
                <a16:creationId xmlns:a16="http://schemas.microsoft.com/office/drawing/2014/main" id="{39B4DC44-C474-4A89-F0C0-1A17281695C5}"/>
              </a:ext>
            </a:extLst>
          </p:cNvPr>
          <p:cNvSpPr txBox="1">
            <a:spLocks/>
          </p:cNvSpPr>
          <p:nvPr/>
        </p:nvSpPr>
        <p:spPr>
          <a:xfrm>
            <a:off x="190500" y="412704"/>
            <a:ext cx="8763000" cy="356134"/>
          </a:xfrm>
          <a:prstGeom prst="rect">
            <a:avLst/>
          </a:prstGeom>
        </p:spPr>
        <p:txBody>
          <a:bodyPr wrap="square" lIns="0" tIns="0" rIns="0" bIns="0"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Angular Holders: </a:t>
            </a:r>
            <a:r>
              <a:rPr lang="en-US" dirty="0"/>
              <a:t>On machines </a:t>
            </a:r>
            <a:r>
              <a:rPr lang="en-US" b="1" dirty="0"/>
              <a:t>without</a:t>
            </a:r>
            <a:r>
              <a:rPr lang="en-US" dirty="0"/>
              <a:t> tilting cycle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276D7C3-B8A4-C4C5-2826-C05CF6B7BF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468"/>
          <a:stretch/>
        </p:blipFill>
        <p:spPr>
          <a:xfrm>
            <a:off x="152869" y="1131971"/>
            <a:ext cx="4038131" cy="3341058"/>
          </a:xfrm>
          <a:prstGeom prst="rect">
            <a:avLst/>
          </a:prstGeom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C31CB0F2-0396-3477-5873-DBED208F6538}"/>
              </a:ext>
            </a:extLst>
          </p:cNvPr>
          <p:cNvSpPr/>
          <p:nvPr/>
        </p:nvSpPr>
        <p:spPr>
          <a:xfrm rot="16200000">
            <a:off x="1506148" y="2021564"/>
            <a:ext cx="943313" cy="170700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72240C9C-6C16-D19F-EA09-8F3B1DCF9F53}"/>
              </a:ext>
            </a:extLst>
          </p:cNvPr>
          <p:cNvSpPr/>
          <p:nvPr/>
        </p:nvSpPr>
        <p:spPr>
          <a:xfrm>
            <a:off x="2483879" y="2978549"/>
            <a:ext cx="1454613" cy="144753"/>
          </a:xfrm>
          <a:prstGeom prst="rightArrow">
            <a:avLst/>
          </a:prstGeom>
          <a:solidFill>
            <a:srgbClr val="3E40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0A1B84-A27B-6D00-2B28-DA27FA4558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1893685"/>
            <a:ext cx="2836857" cy="152421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78F6521-CCF9-D095-D59D-3943118FC830}"/>
              </a:ext>
            </a:extLst>
          </p:cNvPr>
          <p:cNvSpPr txBox="1"/>
          <p:nvPr/>
        </p:nvSpPr>
        <p:spPr>
          <a:xfrm>
            <a:off x="4543425" y="3504895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929292"/>
                </a:solidFill>
              </a:rPr>
              <a:t>For “dog leg” machine settings, the rapid movements should be avoided and converted into a cutting feed rate motion!</a:t>
            </a:r>
          </a:p>
        </p:txBody>
      </p:sp>
      <p:sp>
        <p:nvSpPr>
          <p:cNvPr id="20" name="Title 5">
            <a:extLst>
              <a:ext uri="{FF2B5EF4-FFF2-40B4-BE49-F238E27FC236}">
                <a16:creationId xmlns:a16="http://schemas.microsoft.com/office/drawing/2014/main" id="{11A8AF77-A39D-18F2-0E05-2F3A679FFB39}"/>
              </a:ext>
            </a:extLst>
          </p:cNvPr>
          <p:cNvSpPr txBox="1">
            <a:spLocks/>
          </p:cNvSpPr>
          <p:nvPr/>
        </p:nvSpPr>
        <p:spPr>
          <a:xfrm>
            <a:off x="4543425" y="1352550"/>
            <a:ext cx="4896247" cy="356134"/>
          </a:xfrm>
          <a:prstGeom prst="rect">
            <a:avLst/>
          </a:prstGeom>
        </p:spPr>
        <p:txBody>
          <a:bodyPr wrap="square" lIns="0" tIns="0" rIns="0" bIns="0"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rgbClr val="929292"/>
                </a:solidFill>
              </a:rPr>
              <a:t>Changes in GPP – Implement rules</a:t>
            </a:r>
            <a:endParaRPr lang="sr-Latn-RS" sz="1800" dirty="0">
              <a:solidFill>
                <a:srgbClr val="929292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F324367-732E-3E84-8F26-FDC28E17AF18}"/>
              </a:ext>
            </a:extLst>
          </p:cNvPr>
          <p:cNvSpPr txBox="1"/>
          <p:nvPr/>
        </p:nvSpPr>
        <p:spPr>
          <a:xfrm rot="10800000">
            <a:off x="4004386" y="3158360"/>
            <a:ext cx="59618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600" b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62886810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9" grpId="0"/>
      <p:bldP spid="21" grpId="0"/>
    </p:bldLst>
  </p:timing>
</p:sld>
</file>

<file path=ppt/theme/theme1.xml><?xml version="1.0" encoding="utf-8"?>
<a:theme xmlns:a="http://schemas.openxmlformats.org/drawingml/2006/main" name="Default Theme">
  <a:themeElements>
    <a:clrScheme name="SoldCAM Colorful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606060"/>
      </a:accent1>
      <a:accent2>
        <a:srgbClr val="C00D0D"/>
      </a:accent2>
      <a:accent3>
        <a:srgbClr val="DE6926"/>
      </a:accent3>
      <a:accent4>
        <a:srgbClr val="F5BB1E"/>
      </a:accent4>
      <a:accent5>
        <a:srgbClr val="B30D0D"/>
      </a:accent5>
      <a:accent6>
        <a:srgbClr val="595959"/>
      </a:accent6>
      <a:hlink>
        <a:srgbClr val="FFFFFF"/>
      </a:hlink>
      <a:folHlink>
        <a:srgbClr val="FFFFFF"/>
      </a:folHlink>
    </a:clrScheme>
    <a:fontScheme name="Roboto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oldCAM Colorful">
    <a:dk1>
      <a:srgbClr val="262626"/>
    </a:dk1>
    <a:lt1>
      <a:srgbClr val="FFFFFF"/>
    </a:lt1>
    <a:dk2>
      <a:srgbClr val="262626"/>
    </a:dk2>
    <a:lt2>
      <a:srgbClr val="FFFFFF"/>
    </a:lt2>
    <a:accent1>
      <a:srgbClr val="606060"/>
    </a:accent1>
    <a:accent2>
      <a:srgbClr val="C00D0D"/>
    </a:accent2>
    <a:accent3>
      <a:srgbClr val="DE6926"/>
    </a:accent3>
    <a:accent4>
      <a:srgbClr val="F5BB1E"/>
    </a:accent4>
    <a:accent5>
      <a:srgbClr val="B30D0D"/>
    </a:accent5>
    <a:accent6>
      <a:srgbClr val="595959"/>
    </a:accent6>
    <a:hlink>
      <a:srgbClr val="FFFFFF"/>
    </a:hlink>
    <a:folHlink>
      <a:srgbClr val="FFFFFF"/>
    </a:folHlink>
  </a:clrScheme>
</a:themeOverride>
</file>

<file path=ppt/theme/themeOverride2.xml><?xml version="1.0" encoding="utf-8"?>
<a:themeOverride xmlns:a="http://schemas.openxmlformats.org/drawingml/2006/main">
  <a:clrScheme name="SoldCAM Colorful">
    <a:dk1>
      <a:srgbClr val="262626"/>
    </a:dk1>
    <a:lt1>
      <a:srgbClr val="FFFFFF"/>
    </a:lt1>
    <a:dk2>
      <a:srgbClr val="262626"/>
    </a:dk2>
    <a:lt2>
      <a:srgbClr val="FFFFFF"/>
    </a:lt2>
    <a:accent1>
      <a:srgbClr val="606060"/>
    </a:accent1>
    <a:accent2>
      <a:srgbClr val="C00D0D"/>
    </a:accent2>
    <a:accent3>
      <a:srgbClr val="DE6926"/>
    </a:accent3>
    <a:accent4>
      <a:srgbClr val="F5BB1E"/>
    </a:accent4>
    <a:accent5>
      <a:srgbClr val="B30D0D"/>
    </a:accent5>
    <a:accent6>
      <a:srgbClr val="595959"/>
    </a:accent6>
    <a:hlink>
      <a:srgbClr val="FFFFFF"/>
    </a:hlink>
    <a:folHlink>
      <a:srgbClr val="FFFFFF"/>
    </a:folHlink>
  </a:clrScheme>
</a:themeOverride>
</file>

<file path=ppt/theme/themeOverride3.xml><?xml version="1.0" encoding="utf-8"?>
<a:themeOverride xmlns:a="http://schemas.openxmlformats.org/drawingml/2006/main">
  <a:clrScheme name="SoldCAM Colorful">
    <a:dk1>
      <a:srgbClr val="262626"/>
    </a:dk1>
    <a:lt1>
      <a:srgbClr val="FFFFFF"/>
    </a:lt1>
    <a:dk2>
      <a:srgbClr val="262626"/>
    </a:dk2>
    <a:lt2>
      <a:srgbClr val="FFFFFF"/>
    </a:lt2>
    <a:accent1>
      <a:srgbClr val="606060"/>
    </a:accent1>
    <a:accent2>
      <a:srgbClr val="C00D0D"/>
    </a:accent2>
    <a:accent3>
      <a:srgbClr val="DE6926"/>
    </a:accent3>
    <a:accent4>
      <a:srgbClr val="F5BB1E"/>
    </a:accent4>
    <a:accent5>
      <a:srgbClr val="B30D0D"/>
    </a:accent5>
    <a:accent6>
      <a:srgbClr val="595959"/>
    </a:accent6>
    <a:hlink>
      <a:srgbClr val="FFFFFF"/>
    </a:hlink>
    <a:folHlink>
      <a:srgbClr val="FFFFFF"/>
    </a:folHlink>
  </a:clrScheme>
</a:themeOverride>
</file>

<file path=ppt/theme/themeOverride4.xml><?xml version="1.0" encoding="utf-8"?>
<a:themeOverride xmlns:a="http://schemas.openxmlformats.org/drawingml/2006/main">
  <a:clrScheme name="SoldCAM Colorful">
    <a:dk1>
      <a:srgbClr val="262626"/>
    </a:dk1>
    <a:lt1>
      <a:srgbClr val="FFFFFF"/>
    </a:lt1>
    <a:dk2>
      <a:srgbClr val="262626"/>
    </a:dk2>
    <a:lt2>
      <a:srgbClr val="FFFFFF"/>
    </a:lt2>
    <a:accent1>
      <a:srgbClr val="606060"/>
    </a:accent1>
    <a:accent2>
      <a:srgbClr val="C00D0D"/>
    </a:accent2>
    <a:accent3>
      <a:srgbClr val="DE6926"/>
    </a:accent3>
    <a:accent4>
      <a:srgbClr val="F5BB1E"/>
    </a:accent4>
    <a:accent5>
      <a:srgbClr val="B30D0D"/>
    </a:accent5>
    <a:accent6>
      <a:srgbClr val="595959"/>
    </a:accent6>
    <a:hlink>
      <a:srgbClr val="FFFFFF"/>
    </a:hlink>
    <a:folHlink>
      <a:srgbClr val="FFFFFF"/>
    </a:folHlink>
  </a:clrScheme>
</a:themeOverride>
</file>

<file path=ppt/theme/themeOverride5.xml><?xml version="1.0" encoding="utf-8"?>
<a:themeOverride xmlns:a="http://schemas.openxmlformats.org/drawingml/2006/main">
  <a:clrScheme name="SoldCAM Colorful">
    <a:dk1>
      <a:srgbClr val="262626"/>
    </a:dk1>
    <a:lt1>
      <a:srgbClr val="FFFFFF"/>
    </a:lt1>
    <a:dk2>
      <a:srgbClr val="262626"/>
    </a:dk2>
    <a:lt2>
      <a:srgbClr val="FFFFFF"/>
    </a:lt2>
    <a:accent1>
      <a:srgbClr val="606060"/>
    </a:accent1>
    <a:accent2>
      <a:srgbClr val="C00D0D"/>
    </a:accent2>
    <a:accent3>
      <a:srgbClr val="DE6926"/>
    </a:accent3>
    <a:accent4>
      <a:srgbClr val="F5BB1E"/>
    </a:accent4>
    <a:accent5>
      <a:srgbClr val="B30D0D"/>
    </a:accent5>
    <a:accent6>
      <a:srgbClr val="595959"/>
    </a:accent6>
    <a:hlink>
      <a:srgbClr val="FFFFFF"/>
    </a:hlink>
    <a:folHlink>
      <a:srgbClr val="FFFFFF"/>
    </a:folHlink>
  </a:clrScheme>
</a:themeOverride>
</file>

<file path=ppt/theme/themeOverride6.xml><?xml version="1.0" encoding="utf-8"?>
<a:themeOverride xmlns:a="http://schemas.openxmlformats.org/drawingml/2006/main">
  <a:clrScheme name="SoldCAM Colorful">
    <a:dk1>
      <a:srgbClr val="262626"/>
    </a:dk1>
    <a:lt1>
      <a:srgbClr val="FFFFFF"/>
    </a:lt1>
    <a:dk2>
      <a:srgbClr val="262626"/>
    </a:dk2>
    <a:lt2>
      <a:srgbClr val="FFFFFF"/>
    </a:lt2>
    <a:accent1>
      <a:srgbClr val="606060"/>
    </a:accent1>
    <a:accent2>
      <a:srgbClr val="C00D0D"/>
    </a:accent2>
    <a:accent3>
      <a:srgbClr val="DE6926"/>
    </a:accent3>
    <a:accent4>
      <a:srgbClr val="F5BB1E"/>
    </a:accent4>
    <a:accent5>
      <a:srgbClr val="B30D0D"/>
    </a:accent5>
    <a:accent6>
      <a:srgbClr val="595959"/>
    </a:accent6>
    <a:hlink>
      <a:srgbClr val="FFFFFF"/>
    </a:hlink>
    <a:folHlink>
      <a:srgbClr val="FFFFFF"/>
    </a:folHlink>
  </a:clrScheme>
</a:themeOverride>
</file>

<file path=ppt/theme/themeOverride7.xml><?xml version="1.0" encoding="utf-8"?>
<a:themeOverride xmlns:a="http://schemas.openxmlformats.org/drawingml/2006/main">
  <a:clrScheme name="SoldCAM Colorful">
    <a:dk1>
      <a:srgbClr val="262626"/>
    </a:dk1>
    <a:lt1>
      <a:srgbClr val="FFFFFF"/>
    </a:lt1>
    <a:dk2>
      <a:srgbClr val="262626"/>
    </a:dk2>
    <a:lt2>
      <a:srgbClr val="FFFFFF"/>
    </a:lt2>
    <a:accent1>
      <a:srgbClr val="606060"/>
    </a:accent1>
    <a:accent2>
      <a:srgbClr val="C00D0D"/>
    </a:accent2>
    <a:accent3>
      <a:srgbClr val="DE6926"/>
    </a:accent3>
    <a:accent4>
      <a:srgbClr val="F5BB1E"/>
    </a:accent4>
    <a:accent5>
      <a:srgbClr val="B30D0D"/>
    </a:accent5>
    <a:accent6>
      <a:srgbClr val="595959"/>
    </a:accent6>
    <a:hlink>
      <a:srgbClr val="FFFFFF"/>
    </a:hlink>
    <a:folHlink>
      <a:srgbClr val="FFFFFF"/>
    </a:folHlink>
  </a:clrScheme>
</a:themeOverride>
</file>

<file path=ppt/theme/themeOverride8.xml><?xml version="1.0" encoding="utf-8"?>
<a:themeOverride xmlns:a="http://schemas.openxmlformats.org/drawingml/2006/main">
  <a:clrScheme name="SoldCAM Colorful">
    <a:dk1>
      <a:srgbClr val="262626"/>
    </a:dk1>
    <a:lt1>
      <a:srgbClr val="FFFFFF"/>
    </a:lt1>
    <a:dk2>
      <a:srgbClr val="262626"/>
    </a:dk2>
    <a:lt2>
      <a:srgbClr val="FFFFFF"/>
    </a:lt2>
    <a:accent1>
      <a:srgbClr val="606060"/>
    </a:accent1>
    <a:accent2>
      <a:srgbClr val="C00D0D"/>
    </a:accent2>
    <a:accent3>
      <a:srgbClr val="DE6926"/>
    </a:accent3>
    <a:accent4>
      <a:srgbClr val="F5BB1E"/>
    </a:accent4>
    <a:accent5>
      <a:srgbClr val="B30D0D"/>
    </a:accent5>
    <a:accent6>
      <a:srgbClr val="595959"/>
    </a:accent6>
    <a:hlink>
      <a:srgbClr val="FFFFFF"/>
    </a:hlink>
    <a:folHlink>
      <a:srgbClr val="FFFF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5916</TotalTime>
  <Words>363</Words>
  <Application>Microsoft Office PowerPoint</Application>
  <PresentationFormat>On-screen Show (16:9)</PresentationFormat>
  <Paragraphs>75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HP Simplified</vt:lpstr>
      <vt:lpstr>Roboto</vt:lpstr>
      <vt:lpstr>Roboto Condensed</vt:lpstr>
      <vt:lpstr>Roboto Medium</vt:lpstr>
      <vt:lpstr>Wingdings</vt:lpstr>
      <vt:lpstr>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High Tech</dc:creator>
  <cp:lastModifiedBy>Daniel Djurica</cp:lastModifiedBy>
  <cp:revision>716</cp:revision>
  <dcterms:created xsi:type="dcterms:W3CDTF">2015-09-08T18:46:55Z</dcterms:created>
  <dcterms:modified xsi:type="dcterms:W3CDTF">2022-06-08T09:51:02Z</dcterms:modified>
</cp:coreProperties>
</file>