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05" r:id="rId2"/>
    <p:sldId id="1743" r:id="rId3"/>
    <p:sldId id="1757" r:id="rId4"/>
    <p:sldId id="1759" r:id="rId5"/>
    <p:sldId id="1760" r:id="rId6"/>
    <p:sldId id="1761" r:id="rId7"/>
    <p:sldId id="1762" r:id="rId8"/>
    <p:sldId id="1758" r:id="rId9"/>
    <p:sldId id="1764" r:id="rId10"/>
    <p:sldId id="1763" r:id="rId11"/>
    <p:sldId id="1766" r:id="rId12"/>
    <p:sldId id="1768" r:id="rId13"/>
    <p:sldId id="176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9292"/>
    <a:srgbClr val="FABA00"/>
    <a:srgbClr val="039FDB"/>
    <a:srgbClr val="8DDA15"/>
    <a:srgbClr val="43720B"/>
    <a:srgbClr val="DE6926"/>
    <a:srgbClr val="F5BB1E"/>
    <a:srgbClr val="B61915"/>
    <a:srgbClr val="B01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6" autoAdjust="0"/>
    <p:restoredTop sz="90409" autoAdjust="0"/>
  </p:normalViewPr>
  <p:slideViewPr>
    <p:cSldViewPr>
      <p:cViewPr>
        <p:scale>
          <a:sx n="100" d="100"/>
          <a:sy n="100" d="100"/>
        </p:scale>
        <p:origin x="1728" y="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1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402B26-7511-48C2-BDA8-5BC994B4B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D8BD3-D250-47B4-8890-E9E6C7EF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4DED7-2087-4608-981A-08653D2707D4}" type="datetimeFigureOut">
              <a:rPr lang="de-DE" smtClean="0"/>
              <a:t>28.04.2021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7A3E8-CF30-45B5-82D5-1281200903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D7D3-51FC-48DD-BCB9-36A2D5DB84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73A57-C2DC-4DF6-8526-09600EC166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76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87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5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5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2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86A8D-012E-4280-BE94-61C9C3D50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65334"/>
            <a:ext cx="3657600" cy="35814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chemeClr val="tx1">
                  <a:lumMod val="75000"/>
                  <a:lumOff val="25000"/>
                </a:schemeClr>
              </a:buClr>
              <a:buFont typeface="Roboto" panose="02000000000000000000" pitchFamily="2" charset="0"/>
              <a:buChar char="+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4A4F6C-6990-4BD2-BB5F-CBC3ABEDC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575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baseline="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2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00050" y="1769679"/>
            <a:ext cx="1833166" cy="1012022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56440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2291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2291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Rounded Rectangle 43"/>
          <p:cNvSpPr/>
          <p:nvPr userDrawn="1"/>
        </p:nvSpPr>
        <p:spPr>
          <a:xfrm>
            <a:off x="256870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9155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809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809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Rounded Rectangle 50"/>
          <p:cNvSpPr/>
          <p:nvPr userDrawn="1"/>
        </p:nvSpPr>
        <p:spPr>
          <a:xfrm>
            <a:off x="4737350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074692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940068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940068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Rounded Rectangle 54"/>
          <p:cNvSpPr/>
          <p:nvPr userDrawn="1"/>
        </p:nvSpPr>
        <p:spPr>
          <a:xfrm>
            <a:off x="6906001" y="1769679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2866" y="1113387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7118242" y="2291023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118242" y="2508474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Rounded Rectangle 58"/>
          <p:cNvSpPr/>
          <p:nvPr userDrawn="1"/>
        </p:nvSpPr>
        <p:spPr>
          <a:xfrm>
            <a:off x="4000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6440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12291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12291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Rounded Rectangle 62"/>
          <p:cNvSpPr/>
          <p:nvPr userDrawn="1"/>
        </p:nvSpPr>
        <p:spPr>
          <a:xfrm>
            <a:off x="256870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9155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27809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27809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Rounded Rectangle 66"/>
          <p:cNvSpPr/>
          <p:nvPr userDrawn="1"/>
        </p:nvSpPr>
        <p:spPr>
          <a:xfrm>
            <a:off x="4737350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074692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940068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4940068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Rounded Rectangle 70"/>
          <p:cNvSpPr/>
          <p:nvPr userDrawn="1"/>
        </p:nvSpPr>
        <p:spPr>
          <a:xfrm>
            <a:off x="6906001" y="3505517"/>
            <a:ext cx="1833166" cy="1012022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52866" y="2849225"/>
            <a:ext cx="1139436" cy="11394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8242" y="4026861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8242" y="4244312"/>
            <a:ext cx="1425659" cy="2061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8D59E653-3179-4B98-92F5-9E2AB6A5F3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5086606E-7B48-421B-AC2B-410DA88B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37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animBg="1"/>
      <p:bldP spid="5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  <p:bldP spid="6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animBg="1"/>
      <p:bldP spid="6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64155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61750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94891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94891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45366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2" name="Straight Connector 81"/>
          <p:cNvCxnSpPr/>
          <p:nvPr userDrawn="1"/>
        </p:nvCxnSpPr>
        <p:spPr>
          <a:xfrm flipV="1">
            <a:off x="2042961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76102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76102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728981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86" name="Straight Connector 85"/>
          <p:cNvCxnSpPr/>
          <p:nvPr userDrawn="1"/>
        </p:nvCxnSpPr>
        <p:spPr>
          <a:xfrm flipV="1">
            <a:off x="3726576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59717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59717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410192" y="1597793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0" name="Straight Connector 89"/>
          <p:cNvCxnSpPr/>
          <p:nvPr userDrawn="1"/>
        </p:nvCxnSpPr>
        <p:spPr>
          <a:xfrm flipV="1">
            <a:off x="5407787" y="11335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440928" y="1125308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440928" y="1318944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42961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4" name="Straight Connector 93"/>
          <p:cNvCxnSpPr/>
          <p:nvPr userDrawn="1"/>
        </p:nvCxnSpPr>
        <p:spPr>
          <a:xfrm flipV="1">
            <a:off x="2040556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73697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2073697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24172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98" name="Straight Connector 97"/>
          <p:cNvCxnSpPr/>
          <p:nvPr userDrawn="1"/>
        </p:nvCxnSpPr>
        <p:spPr>
          <a:xfrm flipV="1">
            <a:off x="3721767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754908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3754908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07787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2" name="Straight Connector 101"/>
          <p:cNvCxnSpPr/>
          <p:nvPr userDrawn="1"/>
        </p:nvCxnSpPr>
        <p:spPr>
          <a:xfrm flipV="1">
            <a:off x="5405382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5438523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438523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088998" y="2834486"/>
            <a:ext cx="1681211" cy="1236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V="1">
            <a:off x="7086593" y="4062275"/>
            <a:ext cx="0" cy="464218"/>
          </a:xfrm>
          <a:prstGeom prst="line">
            <a:avLst/>
          </a:prstGeom>
          <a:ln w="1270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7119734" y="4185693"/>
            <a:ext cx="1543047" cy="1891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7119734" y="4379329"/>
            <a:ext cx="1543047" cy="1431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>
              <a:buFont typeface="Arial" panose="020B0604020202020204" pitchFamily="34" charset="0"/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7BAE162-93BF-47B6-B0F6-8519CB0862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0C091D1B-1C7B-4B21-BF1D-2931B6BD0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09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/>
      <p:bldP spid="9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/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animBg="1"/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 userDrawn="1"/>
        </p:nvSpPr>
        <p:spPr>
          <a:xfrm>
            <a:off x="2514707" y="2314675"/>
            <a:ext cx="4081701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514706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48412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782118" y="113137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782118" y="2314674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9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2514706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0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4648412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1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6782118" y="3498980"/>
            <a:ext cx="1947996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98283" y="2586325"/>
            <a:ext cx="3714549" cy="4888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16683E3-0373-4C53-8C25-2F19E97105B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F8ADBB2-35FE-4660-939A-84D9889F2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70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7" grpId="0" animBg="1"/>
      <p:bldP spid="78" grpId="0" animBg="1"/>
      <p:bldP spid="109" grpId="0" animBg="1"/>
      <p:bldP spid="110" grpId="0" animBg="1"/>
      <p:bldP spid="111" grpId="0" animBg="1"/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00051" y="1131370"/>
            <a:ext cx="3211228" cy="10321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83626" y="1351285"/>
            <a:ext cx="2797749" cy="35910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583626" y="1699881"/>
            <a:ext cx="2797749" cy="243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3793558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5499837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206114" y="113137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81000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087279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3793558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5499837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206114" y="2314674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381000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087279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3793558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36" hasCustomPrompt="1"/>
          </p:nvPr>
        </p:nvSpPr>
        <p:spPr>
          <a:xfrm>
            <a:off x="5499837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7206114" y="3498980"/>
            <a:ext cx="1524000" cy="10246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18288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8E2B1D-646B-44C5-8448-63C24D6E63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D9F9C52-B6C4-4351-9F51-D9759EAF0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4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1" y="1141657"/>
            <a:ext cx="6477000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CC0CFA-F25B-47E0-A9BF-77114FD22A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45EFED9-922E-4D2A-B0FE-43CD4E792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21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41656"/>
            <a:ext cx="9144001" cy="23444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1CCF5BF-0680-43A2-B12C-C8D4787048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14232D1-4361-4BB6-9267-01A69A4E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400" kern="1200" cap="all" dirty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7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983832" y="-9626"/>
            <a:ext cx="6160168" cy="5155973"/>
          </a:xfrm>
          <a:custGeom>
            <a:avLst/>
            <a:gdLst>
              <a:gd name="connsiteX0" fmla="*/ 0 w 4572000"/>
              <a:gd name="connsiteY0" fmla="*/ 0 h 5146348"/>
              <a:gd name="connsiteX1" fmla="*/ 4572000 w 4572000"/>
              <a:gd name="connsiteY1" fmla="*/ 0 h 5146348"/>
              <a:gd name="connsiteX2" fmla="*/ 4572000 w 4572000"/>
              <a:gd name="connsiteY2" fmla="*/ 5143500 h 5146348"/>
              <a:gd name="connsiteX3" fmla="*/ 4533900 w 4572000"/>
              <a:gd name="connsiteY3" fmla="*/ 5146348 h 5146348"/>
              <a:gd name="connsiteX4" fmla="*/ 4533900 w 4572000"/>
              <a:gd name="connsiteY4" fmla="*/ 5143500 h 5146348"/>
              <a:gd name="connsiteX5" fmla="*/ 2439163 w 4572000"/>
              <a:gd name="connsiteY5" fmla="*/ 5143500 h 5146348"/>
              <a:gd name="connsiteX0" fmla="*/ 0 w 6160168"/>
              <a:gd name="connsiteY0" fmla="*/ 0 h 5155973"/>
              <a:gd name="connsiteX1" fmla="*/ 6160168 w 6160168"/>
              <a:gd name="connsiteY1" fmla="*/ 9625 h 5155973"/>
              <a:gd name="connsiteX2" fmla="*/ 6160168 w 6160168"/>
              <a:gd name="connsiteY2" fmla="*/ 5153125 h 5155973"/>
              <a:gd name="connsiteX3" fmla="*/ 6122068 w 6160168"/>
              <a:gd name="connsiteY3" fmla="*/ 5155973 h 5155973"/>
              <a:gd name="connsiteX4" fmla="*/ 6122068 w 6160168"/>
              <a:gd name="connsiteY4" fmla="*/ 5153125 h 5155973"/>
              <a:gd name="connsiteX5" fmla="*/ 4027331 w 6160168"/>
              <a:gd name="connsiteY5" fmla="*/ 5153125 h 5155973"/>
              <a:gd name="connsiteX6" fmla="*/ 0 w 6160168"/>
              <a:gd name="connsiteY6" fmla="*/ 0 h 51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68" h="5155973">
                <a:moveTo>
                  <a:pt x="0" y="0"/>
                </a:moveTo>
                <a:lnTo>
                  <a:pt x="6160168" y="9625"/>
                </a:lnTo>
                <a:lnTo>
                  <a:pt x="6160168" y="5153125"/>
                </a:lnTo>
                <a:lnTo>
                  <a:pt x="6122068" y="5155973"/>
                </a:lnTo>
                <a:lnTo>
                  <a:pt x="6122068" y="5153125"/>
                </a:lnTo>
                <a:lnTo>
                  <a:pt x="4027331" y="5153125"/>
                </a:lnTo>
                <a:cubicBezTo>
                  <a:pt x="3214277" y="3438625"/>
                  <a:pt x="813054" y="171450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822960" bIns="0" anchor="ctr">
            <a:noAutofit/>
          </a:bodyPr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6F62224-3300-4248-87F7-88B0FD16FE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2D63C6-AD40-4BC1-B7C3-584074C3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2050"/>
            <a:ext cx="9144000" cy="2085975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625E874-4283-4B67-B898-B8CB44F78B7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DAA199B-14FB-4557-9BCB-0FD1D5AFC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66700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23A3E3-D3C8-4EA3-85B8-B1570A35280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4CE1F97-12D1-4C1E-9F96-0FD8026F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25057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766324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5057" y="293012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6C607A1-78AF-482A-B40F-5A8636EB85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3DD98CA-1F61-4CDE-AD69-011E7F602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5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1A900A-A1CD-48BE-9BDE-C234D9AB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4FDC3C-0E4A-4EC3-B2CA-49E4DD49FE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0C7A411-88BF-4C23-8144-416324550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2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15432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19944" y="1181275"/>
            <a:ext cx="1883476" cy="159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686050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2686050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9" hasCustomPrompt="1"/>
          </p:nvPr>
        </p:nvSpPr>
        <p:spPr>
          <a:xfrm>
            <a:off x="4645828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850340" y="1181275"/>
            <a:ext cx="1883476" cy="159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6916446" y="1356600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6916446" y="1649587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292505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415432" y="2941343"/>
            <a:ext cx="1883476" cy="1593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481538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481538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522901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645828" y="2941343"/>
            <a:ext cx="1883476" cy="1593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4711934" y="3116668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4711934" y="3409655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F5F5521-B782-4284-B02A-E8C54B625AF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E81CD96A-A882-4773-B87D-17EFC5CD7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6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1143704"/>
            <a:ext cx="8349113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5C932C-1FBC-4179-AE2F-D37D0D4259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8F026A0-3982-41EA-AE4A-A4BDEA698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0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81001" y="1146259"/>
            <a:ext cx="3060699" cy="145621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6"/>
          </p:nvPr>
        </p:nvSpPr>
        <p:spPr>
          <a:xfrm>
            <a:off x="533878" y="1517517"/>
            <a:ext cx="2695097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33878" y="1224529"/>
            <a:ext cx="2695097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88639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3454525" y="1143704"/>
            <a:ext cx="2634114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2680748"/>
            <a:ext cx="2847975" cy="18722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115050" y="3638551"/>
            <a:ext cx="2615064" cy="9143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6"/>
          </p:nvPr>
        </p:nvSpPr>
        <p:spPr>
          <a:xfrm>
            <a:off x="3443084" y="2975419"/>
            <a:ext cx="2586241" cy="15775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7" hasCustomPrompt="1"/>
          </p:nvPr>
        </p:nvSpPr>
        <p:spPr>
          <a:xfrm>
            <a:off x="3443084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48"/>
          </p:nvPr>
        </p:nvSpPr>
        <p:spPr>
          <a:xfrm>
            <a:off x="6134100" y="2975418"/>
            <a:ext cx="2586241" cy="5071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6134100" y="2682431"/>
            <a:ext cx="258624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BFC146-AEDD-4A00-8A50-7B4F51A68FD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85A28B4-BC13-4BF5-AD05-9888EEAB4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2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3" grpId="0" animBg="1"/>
      <p:bldP spid="26" grpId="0" animBg="1"/>
      <p:bldP spid="28" grpId="0" animBg="1"/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7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4763853" y="1165609"/>
            <a:ext cx="398887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4772675" y="3516851"/>
            <a:ext cx="3980048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50"/>
          </p:nvPr>
        </p:nvSpPr>
        <p:spPr>
          <a:xfrm>
            <a:off x="4772675" y="3839347"/>
            <a:ext cx="3980047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3B6F8-7811-4FD5-AD08-948354B730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621B58E-A29A-44EE-A5BE-512AE23C1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8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324802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3256847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50"/>
          </p:nvPr>
        </p:nvSpPr>
        <p:spPr>
          <a:xfrm>
            <a:off x="3256848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6073684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6082506" y="3516851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3"/>
          </p:nvPr>
        </p:nvSpPr>
        <p:spPr>
          <a:xfrm>
            <a:off x="6082507" y="3839347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A2D369F-96EC-4EAB-A54D-D96ADEBB72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3A03AD5-AEB5-4698-9424-BF827CAE7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0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0999" y="1143704"/>
            <a:ext cx="2314075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800350" y="1143705"/>
            <a:ext cx="2118360" cy="1675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86176" y="2467310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037221" y="1165561"/>
            <a:ext cx="1440581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71385" y="1165561"/>
            <a:ext cx="2258729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37221" y="2889585"/>
            <a:ext cx="3692893" cy="16633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47"/>
          </p:nvPr>
        </p:nvSpPr>
        <p:spPr>
          <a:xfrm>
            <a:off x="2800351" y="2932501"/>
            <a:ext cx="2118360" cy="16204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addf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your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47F687-BAB4-450B-80CA-755494FF4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1F92600-540D-4E5B-9061-D3B8C51F0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4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 animBg="1"/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448926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4" y="1143705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4" y="3201104"/>
            <a:ext cx="3753851" cy="13518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695073" y="2495551"/>
            <a:ext cx="3753852" cy="705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819399" y="270183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27953B-3987-4DD7-923D-83D29820A9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D6A456F-E070-4A64-8427-985BE01AD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86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386836" y="1143705"/>
            <a:ext cx="3757164" cy="2096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5" y="1143705"/>
            <a:ext cx="2691761" cy="17088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5" y="2852530"/>
            <a:ext cx="2691761" cy="17004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390148" y="3257550"/>
            <a:ext cx="3753852" cy="129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514474" y="3397054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5514474" y="3690041"/>
            <a:ext cx="3505200" cy="71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8B5AA7-2483-4E5B-9552-346662D866B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64FF937-579E-43B5-8C18-95EA1A8C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0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0" grpId="0" animBg="1"/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" y="1147845"/>
            <a:ext cx="2285999" cy="1674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4449" y="1277410"/>
            <a:ext cx="2072221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104449" y="1570397"/>
            <a:ext cx="2072221" cy="109329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2822713"/>
            <a:ext cx="2285999" cy="17302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286000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4555557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6858001" y="1143704"/>
            <a:ext cx="2285999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39820F-5D63-41A2-AD68-259F725ED4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4196BF9-4CFF-4A58-8DD7-DD7DAA8EE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>
              <a:defRPr lang="de-DE" sz="2400" dirty="0">
                <a:solidFill>
                  <a:schemeClr val="accent5"/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9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accel="40000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40000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4" grpId="0" animBg="1"/>
      <p:bldP spid="37" grpId="0" animBg="1"/>
      <p:bldP spid="3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77885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064540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123812" y="1286175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6153448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50" hasCustomPrompt="1"/>
          </p:nvPr>
        </p:nvSpPr>
        <p:spPr>
          <a:xfrm>
            <a:off x="3093369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2034904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56" hasCustomPrompt="1"/>
          </p:nvPr>
        </p:nvSpPr>
        <p:spPr>
          <a:xfrm>
            <a:off x="2152425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57" hasCustomPrompt="1"/>
          </p:nvPr>
        </p:nvSpPr>
        <p:spPr>
          <a:xfrm>
            <a:off x="5152387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58" hasCustomPrompt="1"/>
          </p:nvPr>
        </p:nvSpPr>
        <p:spPr>
          <a:xfrm>
            <a:off x="7211405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59" hasCustomPrompt="1"/>
          </p:nvPr>
        </p:nvSpPr>
        <p:spPr>
          <a:xfrm>
            <a:off x="4211697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60" hasCustomPrompt="1"/>
          </p:nvPr>
        </p:nvSpPr>
        <p:spPr>
          <a:xfrm>
            <a:off x="6270969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Diamond 46"/>
          <p:cNvSpPr/>
          <p:nvPr userDrawn="1"/>
        </p:nvSpPr>
        <p:spPr>
          <a:xfrm>
            <a:off x="1017926" y="1304864"/>
            <a:ext cx="1947672" cy="19476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4102512" y="2379555"/>
            <a:ext cx="1947672" cy="194767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 userDrawn="1"/>
        </p:nvSpPr>
        <p:spPr>
          <a:xfrm>
            <a:off x="7182830" y="1295339"/>
            <a:ext cx="1947672" cy="194767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1005268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61" hasCustomPrompt="1"/>
          </p:nvPr>
        </p:nvSpPr>
        <p:spPr>
          <a:xfrm>
            <a:off x="7203949" y="2113156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62" hasCustomPrompt="1"/>
          </p:nvPr>
        </p:nvSpPr>
        <p:spPr>
          <a:xfrm>
            <a:off x="4136414" y="3207351"/>
            <a:ext cx="19050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63" hasCustomPrompt="1"/>
          </p:nvPr>
        </p:nvSpPr>
        <p:spPr>
          <a:xfrm>
            <a:off x="127490" y="1284995"/>
            <a:ext cx="1712450" cy="855987"/>
          </a:xfrm>
          <a:custGeom>
            <a:avLst/>
            <a:gdLst>
              <a:gd name="connsiteX0" fmla="*/ 0 w 1712450"/>
              <a:gd name="connsiteY0" fmla="*/ 0 h 855987"/>
              <a:gd name="connsiteX1" fmla="*/ 1712450 w 1712450"/>
              <a:gd name="connsiteY1" fmla="*/ 0 h 855987"/>
              <a:gd name="connsiteX2" fmla="*/ 856225 w 1712450"/>
              <a:gd name="connsiteY2" fmla="*/ 855987 h 85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2450" h="855987">
                <a:moveTo>
                  <a:pt x="0" y="0"/>
                </a:moveTo>
                <a:lnTo>
                  <a:pt x="1712450" y="0"/>
                </a:lnTo>
                <a:lnTo>
                  <a:pt x="856225" y="8559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182880" bIns="6400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507" y="2370483"/>
            <a:ext cx="1947492" cy="194695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65" hasCustomPrompt="1"/>
          </p:nvPr>
        </p:nvSpPr>
        <p:spPr>
          <a:xfrm>
            <a:off x="1061783" y="3454791"/>
            <a:ext cx="1889834" cy="944654"/>
          </a:xfrm>
          <a:custGeom>
            <a:avLst/>
            <a:gdLst>
              <a:gd name="connsiteX0" fmla="*/ 944917 w 1889834"/>
              <a:gd name="connsiteY0" fmla="*/ 0 h 944654"/>
              <a:gd name="connsiteX1" fmla="*/ 1889834 w 1889834"/>
              <a:gd name="connsiteY1" fmla="*/ 944654 h 944654"/>
              <a:gd name="connsiteX2" fmla="*/ 0 w 1889834"/>
              <a:gd name="connsiteY2" fmla="*/ 944654 h 94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9834" h="944654">
                <a:moveTo>
                  <a:pt x="944917" y="0"/>
                </a:moveTo>
                <a:lnTo>
                  <a:pt x="1889834" y="944654"/>
                </a:lnTo>
                <a:lnTo>
                  <a:pt x="0" y="9446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0" bIns="182880" anchor="b">
            <a:noAutofit/>
          </a:bodyPr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1A52DD7-FC90-4F5A-BBBC-1E4412426F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6C4F524-1461-4C14-A5E1-E1D1A5C82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1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4" grpId="0" animBg="1"/>
      <p:bldP spid="38" grpId="0" animBg="1"/>
      <p:bldP spid="27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7" grpId="0" animBg="1"/>
      <p:bldP spid="48" grpId="0" animBg="1"/>
      <p:bldP spid="49" grpId="0" animBg="1"/>
      <p:bldP spid="5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C27FB-A160-4EE4-9B16-520F50F5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573A-4B95-4F08-9D6A-2F109AC19722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64E0D-A0E2-4CEF-B09E-AE31665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11357-6D84-4410-8377-ACF2860F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891130-ADD4-4DEF-B4FF-652F45D494E3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E64E5AF-093E-4FF0-BA56-BC2D0733E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583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2A636-EE02-4C0E-91B1-7A615F1241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A27EB71-9959-431F-A668-3E40C7C023BE}"/>
              </a:ext>
            </a:extLst>
          </p:cNvPr>
          <p:cNvSpPr txBox="1">
            <a:spLocks/>
          </p:cNvSpPr>
          <p:nvPr userDrawn="1"/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46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083ED83-0044-40D9-837D-DBD376C060EE}"/>
              </a:ext>
            </a:extLst>
          </p:cNvPr>
          <p:cNvSpPr/>
          <p:nvPr userDrawn="1"/>
        </p:nvSpPr>
        <p:spPr>
          <a:xfrm>
            <a:off x="1649862" y="-237"/>
            <a:ext cx="7494138" cy="371077"/>
          </a:xfrm>
          <a:custGeom>
            <a:avLst/>
            <a:gdLst>
              <a:gd name="connsiteX0" fmla="*/ 0 w 9992184"/>
              <a:gd name="connsiteY0" fmla="*/ 0 h 494769"/>
              <a:gd name="connsiteX1" fmla="*/ 9992184 w 9992184"/>
              <a:gd name="connsiteY1" fmla="*/ 0 h 494769"/>
              <a:gd name="connsiteX2" fmla="*/ 9992184 w 9992184"/>
              <a:gd name="connsiteY2" fmla="*/ 494769 h 494769"/>
              <a:gd name="connsiteX3" fmla="*/ 445827 w 9992184"/>
              <a:gd name="connsiteY3" fmla="*/ 494769 h 494769"/>
              <a:gd name="connsiteX4" fmla="*/ 4308 w 9992184"/>
              <a:gd name="connsiteY4" fmla="*/ 8406 h 49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2184" h="494769">
                <a:moveTo>
                  <a:pt x="0" y="0"/>
                </a:moveTo>
                <a:lnTo>
                  <a:pt x="9992184" y="0"/>
                </a:lnTo>
                <a:lnTo>
                  <a:pt x="9992184" y="494769"/>
                </a:lnTo>
                <a:lnTo>
                  <a:pt x="445827" y="494769"/>
                </a:lnTo>
                <a:lnTo>
                  <a:pt x="4308" y="8406"/>
                </a:lnTo>
                <a:close/>
              </a:path>
            </a:pathLst>
          </a:custGeom>
          <a:solidFill>
            <a:srgbClr val="A90E11"/>
          </a:solidFill>
          <a:ln>
            <a:solidFill>
              <a:srgbClr val="A11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8A4ECAC-7C95-4EE3-88E8-70CEA39148E5}"/>
              </a:ext>
            </a:extLst>
          </p:cNvPr>
          <p:cNvSpPr/>
          <p:nvPr userDrawn="1"/>
        </p:nvSpPr>
        <p:spPr>
          <a:xfrm>
            <a:off x="0" y="4927125"/>
            <a:ext cx="7354860" cy="216376"/>
          </a:xfrm>
          <a:custGeom>
            <a:avLst/>
            <a:gdLst>
              <a:gd name="connsiteX0" fmla="*/ 0 w 9806480"/>
              <a:gd name="connsiteY0" fmla="*/ 0 h 288501"/>
              <a:gd name="connsiteX1" fmla="*/ 9552923 w 9806480"/>
              <a:gd name="connsiteY1" fmla="*/ 0 h 288501"/>
              <a:gd name="connsiteX2" fmla="*/ 9806480 w 9806480"/>
              <a:gd name="connsiteY2" fmla="*/ 288501 h 288501"/>
              <a:gd name="connsiteX3" fmla="*/ 0 w 9806480"/>
              <a:gd name="connsiteY3" fmla="*/ 288501 h 28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6480" h="288501">
                <a:moveTo>
                  <a:pt x="0" y="0"/>
                </a:moveTo>
                <a:lnTo>
                  <a:pt x="9552923" y="0"/>
                </a:lnTo>
                <a:lnTo>
                  <a:pt x="9806480" y="288501"/>
                </a:lnTo>
                <a:lnTo>
                  <a:pt x="0" y="288501"/>
                </a:lnTo>
                <a:close/>
              </a:path>
            </a:pathLst>
          </a:custGeom>
          <a:solidFill>
            <a:srgbClr val="A90E11"/>
          </a:solidFill>
          <a:ln>
            <a:solidFill>
              <a:srgbClr val="A11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de-DE" sz="900" dirty="0"/>
              <a:t>www.solidcam.com</a:t>
            </a: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746990F6-5737-452F-A68E-F14D862FCF85}"/>
              </a:ext>
            </a:extLst>
          </p:cNvPr>
          <p:cNvSpPr/>
          <p:nvPr userDrawn="1"/>
        </p:nvSpPr>
        <p:spPr>
          <a:xfrm rot="19123305" flipH="1">
            <a:off x="1607446" y="-59514"/>
            <a:ext cx="44768" cy="346914"/>
          </a:xfrm>
          <a:custGeom>
            <a:avLst/>
            <a:gdLst>
              <a:gd name="connsiteX0" fmla="*/ 59690 w 59690"/>
              <a:gd name="connsiteY0" fmla="*/ 0 h 462552"/>
              <a:gd name="connsiteX1" fmla="*/ 0 w 59690"/>
              <a:gd name="connsiteY1" fmla="*/ 52399 h 462552"/>
              <a:gd name="connsiteX2" fmla="*/ 0 w 59690"/>
              <a:gd name="connsiteY2" fmla="*/ 462552 h 462552"/>
              <a:gd name="connsiteX3" fmla="*/ 59690 w 59690"/>
              <a:gd name="connsiteY3" fmla="*/ 410153 h 4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2552">
                <a:moveTo>
                  <a:pt x="59690" y="0"/>
                </a:moveTo>
                <a:lnTo>
                  <a:pt x="0" y="52399"/>
                </a:lnTo>
                <a:lnTo>
                  <a:pt x="0" y="462552"/>
                </a:lnTo>
                <a:lnTo>
                  <a:pt x="59690" y="410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7156BC46-8004-411A-9CF0-BE42C5F9DB9C}"/>
              </a:ext>
            </a:extLst>
          </p:cNvPr>
          <p:cNvSpPr/>
          <p:nvPr userDrawn="1"/>
        </p:nvSpPr>
        <p:spPr>
          <a:xfrm rot="19123305" flipH="1">
            <a:off x="1482233" y="-63645"/>
            <a:ext cx="44768" cy="351459"/>
          </a:xfrm>
          <a:custGeom>
            <a:avLst/>
            <a:gdLst>
              <a:gd name="connsiteX0" fmla="*/ 59690 w 59690"/>
              <a:gd name="connsiteY0" fmla="*/ 0 h 468612"/>
              <a:gd name="connsiteX1" fmla="*/ 0 w 59690"/>
              <a:gd name="connsiteY1" fmla="*/ 52399 h 468612"/>
              <a:gd name="connsiteX2" fmla="*/ 0 w 59690"/>
              <a:gd name="connsiteY2" fmla="*/ 468612 h 468612"/>
              <a:gd name="connsiteX3" fmla="*/ 59690 w 59690"/>
              <a:gd name="connsiteY3" fmla="*/ 41621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8612">
                <a:moveTo>
                  <a:pt x="59690" y="0"/>
                </a:moveTo>
                <a:lnTo>
                  <a:pt x="0" y="52399"/>
                </a:lnTo>
                <a:lnTo>
                  <a:pt x="0" y="468612"/>
                </a:lnTo>
                <a:lnTo>
                  <a:pt x="59690" y="416213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A25BB1C5-B95B-4824-A1E6-9F65B93DC25D}"/>
              </a:ext>
            </a:extLst>
          </p:cNvPr>
          <p:cNvSpPr/>
          <p:nvPr userDrawn="1"/>
        </p:nvSpPr>
        <p:spPr>
          <a:xfrm rot="19123305" flipH="1">
            <a:off x="7334636" y="4860244"/>
            <a:ext cx="44768" cy="341033"/>
          </a:xfrm>
          <a:custGeom>
            <a:avLst/>
            <a:gdLst>
              <a:gd name="connsiteX0" fmla="*/ 59691 w 59691"/>
              <a:gd name="connsiteY0" fmla="*/ 0 h 454710"/>
              <a:gd name="connsiteX1" fmla="*/ 1 w 59691"/>
              <a:gd name="connsiteY1" fmla="*/ 52399 h 454710"/>
              <a:gd name="connsiteX2" fmla="*/ 0 w 59691"/>
              <a:gd name="connsiteY2" fmla="*/ 454710 h 454710"/>
              <a:gd name="connsiteX3" fmla="*/ 59691 w 59691"/>
              <a:gd name="connsiteY3" fmla="*/ 402310 h 4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1" h="454710">
                <a:moveTo>
                  <a:pt x="59691" y="0"/>
                </a:moveTo>
                <a:lnTo>
                  <a:pt x="1" y="52399"/>
                </a:lnTo>
                <a:lnTo>
                  <a:pt x="0" y="454710"/>
                </a:lnTo>
                <a:lnTo>
                  <a:pt x="59691" y="4023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8ADB830C-5C69-4BCF-A434-F550D7815AAF}"/>
              </a:ext>
            </a:extLst>
          </p:cNvPr>
          <p:cNvSpPr/>
          <p:nvPr userDrawn="1"/>
        </p:nvSpPr>
        <p:spPr>
          <a:xfrm rot="19123305" flipH="1">
            <a:off x="7451899" y="4861664"/>
            <a:ext cx="44768" cy="343111"/>
          </a:xfrm>
          <a:custGeom>
            <a:avLst/>
            <a:gdLst>
              <a:gd name="connsiteX0" fmla="*/ 59690 w 59690"/>
              <a:gd name="connsiteY0" fmla="*/ 0 h 457481"/>
              <a:gd name="connsiteX1" fmla="*/ 0 w 59690"/>
              <a:gd name="connsiteY1" fmla="*/ 52400 h 457481"/>
              <a:gd name="connsiteX2" fmla="*/ 0 w 59690"/>
              <a:gd name="connsiteY2" fmla="*/ 457481 h 457481"/>
              <a:gd name="connsiteX3" fmla="*/ 59690 w 59690"/>
              <a:gd name="connsiteY3" fmla="*/ 405082 h 45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57481">
                <a:moveTo>
                  <a:pt x="59690" y="0"/>
                </a:moveTo>
                <a:lnTo>
                  <a:pt x="0" y="52400"/>
                </a:lnTo>
                <a:lnTo>
                  <a:pt x="0" y="457481"/>
                </a:lnTo>
                <a:lnTo>
                  <a:pt x="59690" y="405082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pic>
        <p:nvPicPr>
          <p:cNvPr id="36" name="Grafik 35" descr="Ein Bild, das Teller, Schild, Zug, Essen enthält.&#10;&#10;Automatisch generierte Beschreibung">
            <a:extLst>
              <a:ext uri="{FF2B5EF4-FFF2-40B4-BE49-F238E27FC236}">
                <a16:creationId xmlns:a16="http://schemas.microsoft.com/office/drawing/2014/main" id="{A752D88F-EFEC-406D-89F0-B080E914E0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42" y="4807878"/>
            <a:ext cx="1208801" cy="263245"/>
          </a:xfrm>
          <a:prstGeom prst="rect">
            <a:avLst/>
          </a:prstGeom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793A8AC0-B866-4D73-A812-97921CBFB8DA}"/>
              </a:ext>
            </a:extLst>
          </p:cNvPr>
          <p:cNvSpPr/>
          <p:nvPr userDrawn="1"/>
        </p:nvSpPr>
        <p:spPr>
          <a:xfrm rot="19123305" flipH="1">
            <a:off x="1605946" y="77019"/>
            <a:ext cx="44768" cy="351459"/>
          </a:xfrm>
          <a:custGeom>
            <a:avLst/>
            <a:gdLst>
              <a:gd name="connsiteX0" fmla="*/ 59690 w 59690"/>
              <a:gd name="connsiteY0" fmla="*/ 0 h 468612"/>
              <a:gd name="connsiteX1" fmla="*/ 0 w 59690"/>
              <a:gd name="connsiteY1" fmla="*/ 52399 h 468612"/>
              <a:gd name="connsiteX2" fmla="*/ 0 w 59690"/>
              <a:gd name="connsiteY2" fmla="*/ 468612 h 468612"/>
              <a:gd name="connsiteX3" fmla="*/ 59690 w 59690"/>
              <a:gd name="connsiteY3" fmla="*/ 416213 h 4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8612">
                <a:moveTo>
                  <a:pt x="59690" y="0"/>
                </a:moveTo>
                <a:lnTo>
                  <a:pt x="0" y="52399"/>
                </a:lnTo>
                <a:lnTo>
                  <a:pt x="0" y="468612"/>
                </a:lnTo>
                <a:lnTo>
                  <a:pt x="59690" y="416213"/>
                </a:lnTo>
                <a:close/>
              </a:path>
            </a:pathLst>
          </a:custGeom>
          <a:solidFill>
            <a:srgbClr val="A90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02A5093E-F9BD-4F1F-A75E-E01CD7080389}"/>
              </a:ext>
            </a:extLst>
          </p:cNvPr>
          <p:cNvSpPr/>
          <p:nvPr userDrawn="1"/>
        </p:nvSpPr>
        <p:spPr>
          <a:xfrm rot="19123305" flipH="1">
            <a:off x="1733086" y="83870"/>
            <a:ext cx="44768" cy="346914"/>
          </a:xfrm>
          <a:custGeom>
            <a:avLst/>
            <a:gdLst>
              <a:gd name="connsiteX0" fmla="*/ 59690 w 59690"/>
              <a:gd name="connsiteY0" fmla="*/ 0 h 462552"/>
              <a:gd name="connsiteX1" fmla="*/ 0 w 59690"/>
              <a:gd name="connsiteY1" fmla="*/ 52399 h 462552"/>
              <a:gd name="connsiteX2" fmla="*/ 0 w 59690"/>
              <a:gd name="connsiteY2" fmla="*/ 462552 h 462552"/>
              <a:gd name="connsiteX3" fmla="*/ 59690 w 59690"/>
              <a:gd name="connsiteY3" fmla="*/ 410153 h 46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" h="462552">
                <a:moveTo>
                  <a:pt x="59690" y="0"/>
                </a:moveTo>
                <a:lnTo>
                  <a:pt x="0" y="52399"/>
                </a:lnTo>
                <a:lnTo>
                  <a:pt x="0" y="462552"/>
                </a:lnTo>
                <a:lnTo>
                  <a:pt x="59690" y="4101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8719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B35AA6-974B-475F-BEAC-A2208B147F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E39FB5-9912-4E26-B44A-28AE5EEC5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479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864100" y="1312979"/>
            <a:ext cx="4279900" cy="21033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4BE89B5-5249-4B7F-B6DC-292703F56D0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EDEAABA-91A3-47A0-99ED-E9F394096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62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390760" y="1191325"/>
            <a:ext cx="1521994" cy="1521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15470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80" name="Group 79"/>
          <p:cNvGrpSpPr/>
          <p:nvPr userDrawn="1"/>
        </p:nvGrpSpPr>
        <p:grpSpPr>
          <a:xfrm>
            <a:off x="689396" y="4274350"/>
            <a:ext cx="924722" cy="163900"/>
            <a:chOff x="1847802" y="2724150"/>
            <a:chExt cx="1200198" cy="212725"/>
          </a:xfrm>
          <a:solidFill>
            <a:schemeClr val="accent1"/>
          </a:solidFill>
        </p:grpSpPr>
        <p:sp>
          <p:nvSpPr>
            <p:cNvPr id="8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5" name="Rectangle 84"/>
          <p:cNvSpPr/>
          <p:nvPr userDrawn="1"/>
        </p:nvSpPr>
        <p:spPr>
          <a:xfrm>
            <a:off x="2093319" y="1191325"/>
            <a:ext cx="1521994" cy="15219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1802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835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0835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835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25" name="Group 124"/>
          <p:cNvGrpSpPr/>
          <p:nvPr userDrawn="1"/>
        </p:nvGrpSpPr>
        <p:grpSpPr>
          <a:xfrm>
            <a:off x="2391955" y="4274350"/>
            <a:ext cx="924722" cy="163900"/>
            <a:chOff x="1847802" y="2724150"/>
            <a:chExt cx="1200198" cy="212725"/>
          </a:xfrm>
          <a:solidFill>
            <a:schemeClr val="accent2"/>
          </a:solidFill>
        </p:grpSpPr>
        <p:sp>
          <p:nvSpPr>
            <p:cNvPr id="12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0" name="Rectangle 129"/>
          <p:cNvSpPr/>
          <p:nvPr userDrawn="1"/>
        </p:nvSpPr>
        <p:spPr>
          <a:xfrm>
            <a:off x="3797486" y="1191325"/>
            <a:ext cx="1521994" cy="15219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1456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796986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796986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8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3796986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60" name="Group 159"/>
          <p:cNvGrpSpPr/>
          <p:nvPr userDrawn="1"/>
        </p:nvGrpSpPr>
        <p:grpSpPr>
          <a:xfrm>
            <a:off x="4105382" y="4274350"/>
            <a:ext cx="924722" cy="163900"/>
            <a:chOff x="1847802" y="2724150"/>
            <a:chExt cx="1200198" cy="212725"/>
          </a:xfrm>
          <a:solidFill>
            <a:schemeClr val="accent3"/>
          </a:solidFill>
        </p:grpSpPr>
        <p:sp>
          <p:nvSpPr>
            <p:cNvPr id="16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6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65" name="Rectangle 164"/>
          <p:cNvSpPr/>
          <p:nvPr userDrawn="1"/>
        </p:nvSpPr>
        <p:spPr>
          <a:xfrm>
            <a:off x="5500849" y="1191325"/>
            <a:ext cx="1521994" cy="152199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5625559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502859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502859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502859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85" name="Group 184"/>
          <p:cNvGrpSpPr/>
          <p:nvPr userDrawn="1"/>
        </p:nvGrpSpPr>
        <p:grpSpPr>
          <a:xfrm>
            <a:off x="5811255" y="4274350"/>
            <a:ext cx="924722" cy="163900"/>
            <a:chOff x="1847802" y="2724150"/>
            <a:chExt cx="1200198" cy="212725"/>
          </a:xfrm>
          <a:solidFill>
            <a:schemeClr val="accent4"/>
          </a:solidFill>
        </p:grpSpPr>
        <p:sp>
          <p:nvSpPr>
            <p:cNvPr id="186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7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8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189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90" name="Rectangle 189"/>
          <p:cNvSpPr/>
          <p:nvPr userDrawn="1"/>
        </p:nvSpPr>
        <p:spPr>
          <a:xfrm>
            <a:off x="7204212" y="1191325"/>
            <a:ext cx="1521994" cy="15219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3" hasCustomPrompt="1"/>
          </p:nvPr>
        </p:nvSpPr>
        <p:spPr>
          <a:xfrm>
            <a:off x="7328922" y="1316035"/>
            <a:ext cx="1272574" cy="12725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2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194452" y="2805297"/>
            <a:ext cx="1541514" cy="2956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3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194452" y="3086249"/>
            <a:ext cx="1541514" cy="20425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7194452" y="3327493"/>
            <a:ext cx="1541514" cy="87874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rtl="0">
              <a:buFont typeface="Arial" panose="020B0604020202020204" pitchFamily="34" charset="0"/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00" name="Group 199"/>
          <p:cNvGrpSpPr/>
          <p:nvPr userDrawn="1"/>
        </p:nvGrpSpPr>
        <p:grpSpPr>
          <a:xfrm>
            <a:off x="7502848" y="4274350"/>
            <a:ext cx="924722" cy="163900"/>
            <a:chOff x="1847802" y="2724150"/>
            <a:chExt cx="1200198" cy="212725"/>
          </a:xfrm>
          <a:solidFill>
            <a:schemeClr val="accent5"/>
          </a:solidFill>
        </p:grpSpPr>
        <p:sp>
          <p:nvSpPr>
            <p:cNvPr id="201" name="Freeform 104"/>
            <p:cNvSpPr>
              <a:spLocks noEditPoints="1"/>
            </p:cNvSpPr>
            <p:nvPr/>
          </p:nvSpPr>
          <p:spPr bwMode="auto">
            <a:xfrm>
              <a:off x="1847802" y="2724150"/>
              <a:ext cx="212725" cy="212725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15" y="11"/>
                </a:cxn>
                <a:cxn ang="0">
                  <a:pos x="9" y="1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20" y="16"/>
                </a:cxn>
                <a:cxn ang="0">
                  <a:pos x="15" y="11"/>
                </a:cxn>
                <a:cxn ang="0">
                  <a:pos x="19" y="52"/>
                </a:cxn>
                <a:cxn ang="0">
                  <a:pos x="19" y="24"/>
                </a:cxn>
                <a:cxn ang="0">
                  <a:pos x="10" y="24"/>
                </a:cxn>
                <a:cxn ang="0">
                  <a:pos x="10" y="52"/>
                </a:cxn>
                <a:cxn ang="0">
                  <a:pos x="19" y="52"/>
                </a:cxn>
                <a:cxn ang="0">
                  <a:pos x="53" y="52"/>
                </a:cxn>
                <a:cxn ang="0">
                  <a:pos x="53" y="36"/>
                </a:cxn>
                <a:cxn ang="0">
                  <a:pos x="42" y="24"/>
                </a:cxn>
                <a:cxn ang="0">
                  <a:pos x="34" y="28"/>
                </a:cxn>
                <a:cxn ang="0">
                  <a:pos x="34" y="28"/>
                </a:cxn>
                <a:cxn ang="0">
                  <a:pos x="34" y="24"/>
                </a:cxn>
                <a:cxn ang="0">
                  <a:pos x="24" y="24"/>
                </a:cxn>
                <a:cxn ang="0">
                  <a:pos x="24" y="52"/>
                </a:cxn>
                <a:cxn ang="0">
                  <a:pos x="34" y="52"/>
                </a:cxn>
                <a:cxn ang="0">
                  <a:pos x="34" y="37"/>
                </a:cxn>
                <a:cxn ang="0">
                  <a:pos x="34" y="34"/>
                </a:cxn>
                <a:cxn ang="0">
                  <a:pos x="39" y="31"/>
                </a:cxn>
                <a:cxn ang="0">
                  <a:pos x="43" y="37"/>
                </a:cxn>
                <a:cxn ang="0">
                  <a:pos x="43" y="52"/>
                </a:cxn>
                <a:cxn ang="0">
                  <a:pos x="53" y="52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15" y="11"/>
                  </a:moveTo>
                  <a:cubicBezTo>
                    <a:pt x="12" y="11"/>
                    <a:pt x="9" y="13"/>
                    <a:pt x="9" y="16"/>
                  </a:cubicBezTo>
                  <a:cubicBezTo>
                    <a:pt x="9" y="18"/>
                    <a:pt x="11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8" y="20"/>
                    <a:pt x="20" y="18"/>
                    <a:pt x="20" y="16"/>
                  </a:cubicBezTo>
                  <a:cubicBezTo>
                    <a:pt x="20" y="13"/>
                    <a:pt x="18" y="11"/>
                    <a:pt x="15" y="11"/>
                  </a:cubicBezTo>
                  <a:close/>
                  <a:moveTo>
                    <a:pt x="19" y="52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52"/>
                    <a:pt x="10" y="52"/>
                    <a:pt x="10" y="52"/>
                  </a:cubicBezTo>
                  <a:lnTo>
                    <a:pt x="19" y="52"/>
                  </a:lnTo>
                  <a:close/>
                  <a:moveTo>
                    <a:pt x="53" y="52"/>
                  </a:moveTo>
                  <a:cubicBezTo>
                    <a:pt x="53" y="36"/>
                    <a:pt x="53" y="36"/>
                    <a:pt x="53" y="36"/>
                  </a:cubicBezTo>
                  <a:cubicBezTo>
                    <a:pt x="53" y="28"/>
                    <a:pt x="48" y="24"/>
                    <a:pt x="42" y="24"/>
                  </a:cubicBezTo>
                  <a:cubicBezTo>
                    <a:pt x="37" y="24"/>
                    <a:pt x="35" y="26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7"/>
                    <a:pt x="2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5"/>
                    <a:pt x="34" y="34"/>
                  </a:cubicBezTo>
                  <a:cubicBezTo>
                    <a:pt x="35" y="33"/>
                    <a:pt x="36" y="31"/>
                    <a:pt x="39" y="31"/>
                  </a:cubicBezTo>
                  <a:cubicBezTo>
                    <a:pt x="42" y="31"/>
                    <a:pt x="43" y="33"/>
                    <a:pt x="43" y="37"/>
                  </a:cubicBezTo>
                  <a:cubicBezTo>
                    <a:pt x="43" y="52"/>
                    <a:pt x="43" y="52"/>
                    <a:pt x="43" y="52"/>
                  </a:cubicBezTo>
                  <a:lnTo>
                    <a:pt x="53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2" name="Freeform 154"/>
            <p:cNvSpPr>
              <a:spLocks/>
            </p:cNvSpPr>
            <p:nvPr/>
          </p:nvSpPr>
          <p:spPr bwMode="auto">
            <a:xfrm>
              <a:off x="2181107" y="2743200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3" name="Freeform 83"/>
            <p:cNvSpPr>
              <a:spLocks/>
            </p:cNvSpPr>
            <p:nvPr/>
          </p:nvSpPr>
          <p:spPr bwMode="auto">
            <a:xfrm>
              <a:off x="2500051" y="2736056"/>
              <a:ext cx="188913" cy="188913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204" name="Freeform 141"/>
            <p:cNvSpPr>
              <a:spLocks noEditPoints="1"/>
            </p:cNvSpPr>
            <p:nvPr/>
          </p:nvSpPr>
          <p:spPr bwMode="auto">
            <a:xfrm>
              <a:off x="2814637" y="2746375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848338EE-17A4-449F-BC2A-44531D6C32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3F89DD5-509D-471A-A648-D36C73340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36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animBg="1"/>
      <p:bldP spid="1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animBg="1"/>
      <p:bldP spid="166" grpId="0" animBg="1"/>
      <p:bldP spid="1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" grpId="0" animBg="1"/>
      <p:bldP spid="191" grpId="0" animBg="1"/>
      <p:bldP spid="19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324230"/>
            <a:ext cx="1999650" cy="15100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19AE79C-78C3-4230-AE76-74EF6DDEC5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9553234-A7EE-4732-993A-7FDAB5C9C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30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Image Layou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7E843BF-C4F9-4220-BFB4-BA016E9DC7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140DC67-61A4-40A0-9741-DAC4B97D7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04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243609" y="1647005"/>
            <a:ext cx="1833166" cy="698050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571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759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759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413920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15277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7157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7157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7053659" y="164700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67225" y="137268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86020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86020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Rounded Rectangle 95"/>
          <p:cNvSpPr/>
          <p:nvPr userDrawn="1"/>
        </p:nvSpPr>
        <p:spPr>
          <a:xfrm>
            <a:off x="12436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2571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5759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759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0" name="Rounded Rectangle 99"/>
          <p:cNvSpPr/>
          <p:nvPr userDrawn="1"/>
        </p:nvSpPr>
        <p:spPr>
          <a:xfrm>
            <a:off x="413920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15277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47157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47157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4" name="Rounded Rectangle 103"/>
          <p:cNvSpPr/>
          <p:nvPr userDrawn="1"/>
        </p:nvSpPr>
        <p:spPr>
          <a:xfrm>
            <a:off x="7053659" y="3342154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67225" y="3067834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9144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386020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386020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200" indent="0" algn="l">
              <a:buNone/>
              <a:defRPr sz="16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6B90D6C-1AC9-4643-A03D-A0A15DBF5E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>
              <a:defRPr lang="en-US" sz="1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SUBTITLE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3CE40202-9EEE-4112-8183-92EE10627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83980"/>
            <a:ext cx="7886700" cy="468312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4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animBg="1"/>
      <p:bldP spid="10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0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 userDrawn="1"/>
        </p:nvSpPr>
        <p:spPr>
          <a:xfrm rot="16200000">
            <a:off x="94134" y="4644550"/>
            <a:ext cx="233216" cy="421484"/>
          </a:xfrm>
          <a:prstGeom prst="flowChartOffpageConnector">
            <a:avLst/>
          </a:prstGeom>
          <a:solidFill>
            <a:srgbClr val="B01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 bwMode="gray">
          <a:xfrm>
            <a:off x="21437" y="4778348"/>
            <a:ext cx="3048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algn="ctr" defTabSz="914400" rtl="0" eaLnBrk="1" latinLnBrk="0" hangingPunct="1"/>
            <a:fld id="{6C5AF65D-6854-49AF-ABC5-48B5BA0EA842}" type="slidenum">
              <a:rPr lang="en-US" sz="1000" b="0" i="0" kern="1200" smtClean="0">
                <a:solidFill>
                  <a:schemeClr val="bg1"/>
                </a:solidFill>
                <a:latin typeface="HP Simplified"/>
                <a:ea typeface="+mn-ea"/>
                <a:cs typeface="HP Simplified"/>
              </a:rPr>
              <a:pPr marL="0" algn="ctr" defTabSz="914400" rtl="0" eaLnBrk="1" latinLnBrk="0" hangingPunct="1"/>
              <a:t>‹#›</a:t>
            </a:fld>
            <a:endParaRPr lang="en-US" sz="1000" b="0" i="0" kern="1200" dirty="0">
              <a:solidFill>
                <a:schemeClr val="bg1"/>
              </a:solidFill>
              <a:latin typeface="HP Simplified"/>
              <a:ea typeface="+mn-ea"/>
              <a:cs typeface="HP Simplified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C32D600-0097-41AD-A462-3B348B4644F8}"/>
              </a:ext>
            </a:extLst>
          </p:cNvPr>
          <p:cNvSpPr/>
          <p:nvPr userDrawn="1"/>
        </p:nvSpPr>
        <p:spPr>
          <a:xfrm>
            <a:off x="8033458" y="4845970"/>
            <a:ext cx="9973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solidcam.com</a:t>
            </a:r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1A81354-4783-4220-96FF-FDA083B8E56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917826" y="0"/>
            <a:ext cx="997574" cy="438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50" r:id="rId2"/>
    <p:sldLayoutId id="2147483656" r:id="rId3"/>
    <p:sldLayoutId id="2147483657" r:id="rId4"/>
    <p:sldLayoutId id="2147483715" r:id="rId5"/>
    <p:sldLayoutId id="2147483665" r:id="rId6"/>
    <p:sldLayoutId id="2147483667" r:id="rId7"/>
    <p:sldLayoutId id="2147483670" r:id="rId8"/>
    <p:sldLayoutId id="2147483668" r:id="rId9"/>
    <p:sldLayoutId id="2147483669" r:id="rId10"/>
    <p:sldLayoutId id="2147483671" r:id="rId11"/>
    <p:sldLayoutId id="2147483672" r:id="rId12"/>
    <p:sldLayoutId id="2147483674" r:id="rId13"/>
    <p:sldLayoutId id="2147483710" r:id="rId14"/>
    <p:sldLayoutId id="2147483711" r:id="rId15"/>
    <p:sldLayoutId id="2147483702" r:id="rId16"/>
    <p:sldLayoutId id="2147483698" r:id="rId17"/>
    <p:sldLayoutId id="2147483706" r:id="rId18"/>
    <p:sldLayoutId id="2147483707" r:id="rId19"/>
    <p:sldLayoutId id="2147483712" r:id="rId20"/>
    <p:sldLayoutId id="2147483708" r:id="rId21"/>
    <p:sldLayoutId id="2147483709" r:id="rId22"/>
    <p:sldLayoutId id="2147483697" r:id="rId23"/>
    <p:sldLayoutId id="2147483713" r:id="rId24"/>
    <p:sldLayoutId id="2147483714" r:id="rId25"/>
    <p:sldLayoutId id="2147483699" r:id="rId26"/>
    <p:sldLayoutId id="2147483703" r:id="rId27"/>
    <p:sldLayoutId id="2147483704" r:id="rId28"/>
    <p:sldLayoutId id="2147483705" r:id="rId29"/>
    <p:sldLayoutId id="2147483700" r:id="rId30"/>
    <p:sldLayoutId id="2147483724" r:id="rId31"/>
    <p:sldLayoutId id="2147483725" r:id="rId32"/>
    <p:sldLayoutId id="2147483727" r:id="rId3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11" Type="http://schemas.microsoft.com/office/2007/relationships/hdphoto" Target="../media/hdphoto5.wdp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hyperlink" Target="https://forum.solidcam.com/forum/swiss-type/689-swiss-type-and-mill-turn-post-processor-availability-and-support-resellers-only" TargetMode="Externa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11" Type="http://schemas.openxmlformats.org/officeDocument/2006/relationships/image" Target="../media/image33.wmf"/><Relationship Id="rId5" Type="http://schemas.openxmlformats.org/officeDocument/2006/relationships/image" Target="../media/image32.sv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11" Type="http://schemas.microsoft.com/office/2007/relationships/hdphoto" Target="../media/hdphoto3.wdp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jpeg"/><Relationship Id="rId11" Type="http://schemas.microsoft.com/office/2007/relationships/hdphoto" Target="../media/hdphoto5.wdp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963E7BE2-9DE7-4BC2-90F0-31867BD9EB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/>
        </p:blipFill>
        <p:spPr/>
      </p:pic>
      <p:sp>
        <p:nvSpPr>
          <p:cNvPr id="39" name="Rectangle 38"/>
          <p:cNvSpPr/>
          <p:nvPr/>
        </p:nvSpPr>
        <p:spPr>
          <a:xfrm>
            <a:off x="381000" y="325804"/>
            <a:ext cx="32766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Importing ANY Tool Component in </a:t>
            </a:r>
            <a:r>
              <a:rPr lang="en-US" sz="3200" dirty="0" err="1">
                <a:solidFill>
                  <a:schemeClr val="accent5"/>
                </a:solidFill>
              </a:rPr>
              <a:t>ToolKit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800" y="2724150"/>
            <a:ext cx="286504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/>
              <a:t>Daniel </a:t>
            </a:r>
            <a:r>
              <a:rPr lang="sr-Latn-RS" sz="1600" dirty="0"/>
              <a:t>Đurica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SolidCAM International Support manager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97DD1909-C857-48AC-ABB4-84CAB94B7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4400550"/>
            <a:ext cx="1711714" cy="332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A5824-12DD-4FE2-AA95-21A1BA969D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05"/>
          <a:stretch/>
        </p:blipFill>
        <p:spPr>
          <a:xfrm>
            <a:off x="5619750" y="828346"/>
            <a:ext cx="3524250" cy="24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PCLNR 3232 P12 Turning Tool-Holder 32x32mm Shank Right Hand uses CNMG 1204  Inserts Canela Associated Production Tools">
            <a:extLst>
              <a:ext uri="{FF2B5EF4-FFF2-40B4-BE49-F238E27FC236}">
                <a16:creationId xmlns:a16="http://schemas.microsoft.com/office/drawing/2014/main" id="{ECFA394C-4150-429B-848B-692339BA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21" y="2339092"/>
            <a:ext cx="915989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Tool components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CAB41-64DF-4C13-81A8-701F71D18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971550"/>
            <a:ext cx="4982853" cy="3733800"/>
          </a:xfrm>
          <a:prstGeom prst="rect">
            <a:avLst/>
          </a:prstGeom>
        </p:spPr>
      </p:pic>
      <p:pic>
        <p:nvPicPr>
          <p:cNvPr id="7" name="Picture 11" descr="C32 ER32 100L Straight Shank Collet Chuck Toolholder for CNC Lathe Milling  - - Amazon.com">
            <a:extLst>
              <a:ext uri="{FF2B5EF4-FFF2-40B4-BE49-F238E27FC236}">
                <a16:creationId xmlns:a16="http://schemas.microsoft.com/office/drawing/2014/main" id="{F4B4BEF6-245E-4E56-8DA4-C872BEDF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2" y="2380455"/>
            <a:ext cx="979831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ER32 Collet 6mm Clamping Range Super Precision Series Associated Production  Tools">
            <a:extLst>
              <a:ext uri="{FF2B5EF4-FFF2-40B4-BE49-F238E27FC236}">
                <a16:creationId xmlns:a16="http://schemas.microsoft.com/office/drawing/2014/main" id="{7EF53C47-88E7-4933-882F-95FA3766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00">
            <a:off x="197013" y="2421805"/>
            <a:ext cx="367973" cy="3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45 or 90 Degree Face Mill - Which Gives Better Results? - CNCCookbook: Be A  Better CNC'er">
            <a:extLst>
              <a:ext uri="{FF2B5EF4-FFF2-40B4-BE49-F238E27FC236}">
                <a16:creationId xmlns:a16="http://schemas.microsoft.com/office/drawing/2014/main" id="{E6599292-9E48-45E1-A8DD-7EAB72DD1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/>
          <a:stretch/>
        </p:blipFill>
        <p:spPr bwMode="auto">
          <a:xfrm>
            <a:off x="2415710" y="2229364"/>
            <a:ext cx="1098007" cy="11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amet Cemented Carbide Turning Inserts, Rs 500 /unit Endeavour  Technologies | ID: 7304819748">
            <a:extLst>
              <a:ext uri="{FF2B5EF4-FFF2-40B4-BE49-F238E27FC236}">
                <a16:creationId xmlns:a16="http://schemas.microsoft.com/office/drawing/2014/main" id="{7A7D57EF-6208-4B85-8E85-BC9993312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11572" r="19601" b="23799"/>
          <a:stretch/>
        </p:blipFill>
        <p:spPr bwMode="auto">
          <a:xfrm>
            <a:off x="238569" y="1154963"/>
            <a:ext cx="971519" cy="9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elect Milling Tools: Based on 3 Principles | MachineMfg">
            <a:extLst>
              <a:ext uri="{FF2B5EF4-FFF2-40B4-BE49-F238E27FC236}">
                <a16:creationId xmlns:a16="http://schemas.microsoft.com/office/drawing/2014/main" id="{8A9A7086-A43A-4ADA-BB3B-7C0DB83D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17" y="1099254"/>
            <a:ext cx="1678400" cy="10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stom PCD Turning Tool Fabricator &amp; Designer | STF Precision">
            <a:extLst>
              <a:ext uri="{FF2B5EF4-FFF2-40B4-BE49-F238E27FC236}">
                <a16:creationId xmlns:a16="http://schemas.microsoft.com/office/drawing/2014/main" id="{FD4549AD-7521-42F9-8032-2EA22296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586" y="1155797"/>
            <a:ext cx="904895" cy="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NC Tool Holders Manufacturers BT, HSK, SK, VTL - Chucks &amp; Bar Suppliers">
            <a:extLst>
              <a:ext uri="{FF2B5EF4-FFF2-40B4-BE49-F238E27FC236}">
                <a16:creationId xmlns:a16="http://schemas.microsoft.com/office/drawing/2014/main" id="{6979C31F-947D-48EB-B68D-6E9D2DCF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4000"/>
          <a:stretch/>
        </p:blipFill>
        <p:spPr bwMode="auto">
          <a:xfrm>
            <a:off x="204295" y="3649836"/>
            <a:ext cx="1497001" cy="8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sys-Eppinger - 1/2&quot; Max Cut, 45mm Shank Diam, BMT Live Tooling - 65994626  - MSC Industrial Supply">
            <a:extLst>
              <a:ext uri="{FF2B5EF4-FFF2-40B4-BE49-F238E27FC236}">
                <a16:creationId xmlns:a16="http://schemas.microsoft.com/office/drawing/2014/main" id="{164E8652-2192-47F8-8217-FB752CFF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70" y="3769154"/>
            <a:ext cx="1021158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tic/Fixed Tool Holders | EXSYS Automation, Inc. | United States">
            <a:extLst>
              <a:ext uri="{FF2B5EF4-FFF2-40B4-BE49-F238E27FC236}">
                <a16:creationId xmlns:a16="http://schemas.microsoft.com/office/drawing/2014/main" id="{42F0409F-E465-404F-82FF-371850C5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96" y="3700017"/>
            <a:ext cx="831667" cy="8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B201B8-FE94-449B-8424-DE812BF8FE0B}"/>
              </a:ext>
            </a:extLst>
          </p:cNvPr>
          <p:cNvSpPr/>
          <p:nvPr/>
        </p:nvSpPr>
        <p:spPr>
          <a:xfrm>
            <a:off x="5334000" y="1948075"/>
            <a:ext cx="1143000" cy="152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174DAD-3302-436E-94A3-66D679B29FA6}"/>
              </a:ext>
            </a:extLst>
          </p:cNvPr>
          <p:cNvSpPr/>
          <p:nvPr/>
        </p:nvSpPr>
        <p:spPr>
          <a:xfrm>
            <a:off x="234739" y="3507130"/>
            <a:ext cx="3465219" cy="11707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ADBE40-9FCD-42A2-A55B-96CC10F8B307}"/>
              </a:ext>
            </a:extLst>
          </p:cNvPr>
          <p:cNvCxnSpPr>
            <a:cxnSpLocks/>
            <a:stCxn id="4" idx="1"/>
            <a:endCxn id="19" idx="3"/>
          </p:cNvCxnSpPr>
          <p:nvPr/>
        </p:nvCxnSpPr>
        <p:spPr>
          <a:xfrm flipH="1">
            <a:off x="3699958" y="2024275"/>
            <a:ext cx="1634042" cy="2068207"/>
          </a:xfrm>
          <a:prstGeom prst="straightConnector1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83685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F3208CC-4EC9-4C03-9562-309D69B1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2" y="2239466"/>
            <a:ext cx="240030" cy="594360"/>
          </a:xfrm>
          <a:prstGeom prst="rect">
            <a:avLst/>
          </a:prstGeom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Tool components library</a:t>
            </a:r>
          </a:p>
        </p:txBody>
      </p:sp>
      <p:sp>
        <p:nvSpPr>
          <p:cNvPr id="25" name="TextBox 24">
            <a:hlinkClick r:id="rId4"/>
            <a:extLst>
              <a:ext uri="{FF2B5EF4-FFF2-40B4-BE49-F238E27FC236}">
                <a16:creationId xmlns:a16="http://schemas.microsoft.com/office/drawing/2014/main" id="{079E9631-5469-4805-A8D1-01E5828B6D17}"/>
              </a:ext>
            </a:extLst>
          </p:cNvPr>
          <p:cNvSpPr txBox="1"/>
          <p:nvPr/>
        </p:nvSpPr>
        <p:spPr>
          <a:xfrm>
            <a:off x="891430" y="1152426"/>
            <a:ext cx="2178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Spindle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2F6D11-378C-4D34-B83F-E8308ECD6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09" y="2165171"/>
            <a:ext cx="217170" cy="742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027FF9-BC26-4BCD-8F29-6BFB63B10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59" y="1790839"/>
            <a:ext cx="371475" cy="14916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A7DCAC-2339-4428-84C3-91E9C3BC0A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71" y="1125756"/>
            <a:ext cx="1440180" cy="25603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2F8E1C-1246-475B-B061-A3A64E9003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8"/>
          <a:stretch/>
        </p:blipFill>
        <p:spPr>
          <a:xfrm>
            <a:off x="304800" y="1613416"/>
            <a:ext cx="3351902" cy="176426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6D2E04D-2120-454F-AEE9-DBBA8A226C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1974843" y="2920031"/>
            <a:ext cx="396690" cy="442026"/>
          </a:xfrm>
          <a:prstGeom prst="rect">
            <a:avLst/>
          </a:prstGeom>
        </p:spPr>
      </p:pic>
      <p:sp>
        <p:nvSpPr>
          <p:cNvPr id="37" name="TextBox 36">
            <a:hlinkClick r:id="rId4"/>
            <a:extLst>
              <a:ext uri="{FF2B5EF4-FFF2-40B4-BE49-F238E27FC236}">
                <a16:creationId xmlns:a16="http://schemas.microsoft.com/office/drawing/2014/main" id="{362E5378-BDF1-4545-8F4B-B40105DD11EF}"/>
              </a:ext>
            </a:extLst>
          </p:cNvPr>
          <p:cNvSpPr txBox="1"/>
          <p:nvPr/>
        </p:nvSpPr>
        <p:spPr>
          <a:xfrm>
            <a:off x="1295400" y="3316744"/>
            <a:ext cx="2178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Station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A16093B2-49D3-450E-914F-818D8DA292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4851670" y="1490035"/>
            <a:ext cx="396690" cy="44202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D3273A-B476-463E-9886-BE3F77B5347F}"/>
              </a:ext>
            </a:extLst>
          </p:cNvPr>
          <p:cNvSpPr txBox="1"/>
          <p:nvPr/>
        </p:nvSpPr>
        <p:spPr>
          <a:xfrm>
            <a:off x="4038600" y="677724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Mounting point – connection to higher component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A631D1C1-F8C0-4239-B075-463F71CE61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4851670" y="3287782"/>
            <a:ext cx="396690" cy="4420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2F9602E-0A58-4F4A-9251-CD6AF98E5174}"/>
              </a:ext>
            </a:extLst>
          </p:cNvPr>
          <p:cNvSpPr txBox="1"/>
          <p:nvPr/>
        </p:nvSpPr>
        <p:spPr>
          <a:xfrm>
            <a:off x="4551219" y="4290198"/>
            <a:ext cx="4600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Joint point - connection to lower component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BFF678D-8010-4A74-A3D2-AE1DB7EF6F72}"/>
              </a:ext>
            </a:extLst>
          </p:cNvPr>
          <p:cNvCxnSpPr>
            <a:cxnSpLocks/>
          </p:cNvCxnSpPr>
          <p:nvPr/>
        </p:nvCxnSpPr>
        <p:spPr>
          <a:xfrm flipH="1">
            <a:off x="4908550" y="1033858"/>
            <a:ext cx="152400" cy="75698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Graphic 46">
            <a:extLst>
              <a:ext uri="{FF2B5EF4-FFF2-40B4-BE49-F238E27FC236}">
                <a16:creationId xmlns:a16="http://schemas.microsoft.com/office/drawing/2014/main" id="{818F2157-98B0-4731-99C1-3F3056DDB7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6408785" y="1409474"/>
            <a:ext cx="396690" cy="44202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B73C43B-A361-4D2B-96CC-12C99D8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6411189" y="2891092"/>
            <a:ext cx="396690" cy="442026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DE065D3-8B98-4626-8122-5D0D40A6F9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7332637" y="1937968"/>
            <a:ext cx="396690" cy="44202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6155D0F-3724-485E-A438-FE64E3337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7332637" y="2526813"/>
            <a:ext cx="396690" cy="442026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A7E3D36B-AFD5-4E9A-B0C5-230F15A18C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 flipH="1">
            <a:off x="8141767" y="2012019"/>
            <a:ext cx="396690" cy="442026"/>
          </a:xfrm>
          <a:prstGeom prst="rect">
            <a:avLst/>
          </a:prstGeom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79180E-2C7E-4B47-B1CA-BE40348A3481}"/>
              </a:ext>
            </a:extLst>
          </p:cNvPr>
          <p:cNvCxnSpPr>
            <a:cxnSpLocks/>
          </p:cNvCxnSpPr>
          <p:nvPr/>
        </p:nvCxnSpPr>
        <p:spPr>
          <a:xfrm flipH="1" flipV="1">
            <a:off x="4978916" y="3785841"/>
            <a:ext cx="431284" cy="462309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A5B826F-D0EE-4236-A826-41111CB42E9B}"/>
              </a:ext>
            </a:extLst>
          </p:cNvPr>
          <p:cNvSpPr txBox="1"/>
          <p:nvPr/>
        </p:nvSpPr>
        <p:spPr>
          <a:xfrm>
            <a:off x="7086600" y="1534403"/>
            <a:ext cx="1455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Z – goes up!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25C6FF-F06A-4F1C-9243-7CBCBBB4174E}"/>
              </a:ext>
            </a:extLst>
          </p:cNvPr>
          <p:cNvCxnSpPr>
            <a:cxnSpLocks/>
          </p:cNvCxnSpPr>
          <p:nvPr/>
        </p:nvCxnSpPr>
        <p:spPr>
          <a:xfrm>
            <a:off x="7874041" y="1939269"/>
            <a:ext cx="148381" cy="35544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67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9" grpId="0"/>
      <p:bldP spid="39" grpId="1"/>
      <p:bldP spid="41" grpId="0"/>
      <p:bldP spid="41" grpId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F3208CC-4EC9-4C03-9562-309D69B1B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9" y="4299699"/>
            <a:ext cx="240030" cy="59436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A7E3D36B-AFD5-4E9A-B0C5-230F15A18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59144" y="4072252"/>
            <a:ext cx="396690" cy="4420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2F6D11-378C-4D34-B83F-E8308ECD68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9" y="3706450"/>
            <a:ext cx="217170" cy="74295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DE065D3-8B98-4626-8122-5D0D40A6F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49417" y="3479247"/>
            <a:ext cx="396690" cy="442026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6155D0F-3724-485E-A438-FE64E3337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49417" y="4068092"/>
            <a:ext cx="396690" cy="4420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027FF9-BC26-4BCD-8F29-6BFB63B10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87" y="2375091"/>
            <a:ext cx="371475" cy="149161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818F2157-98B0-4731-99C1-3F3056DDB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47013" y="1993726"/>
            <a:ext cx="396690" cy="44202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5B73C43B-A361-4D2B-96CC-12C99D822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49417" y="3475344"/>
            <a:ext cx="396690" cy="4420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A7DCAC-2339-4428-84C3-91E9C3BC0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42950"/>
            <a:ext cx="1440180" cy="2560320"/>
          </a:xfrm>
          <a:prstGeom prst="rect">
            <a:avLst/>
          </a:prstGeom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Tool assemblies library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D2E04D-2120-454F-AEE9-DBBA8A22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9855" y="1084763"/>
            <a:ext cx="396690" cy="442026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16093B2-49D3-450E-914F-818D8DA29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57699" y="1107229"/>
            <a:ext cx="396690" cy="442026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631D1C1-F8C0-4239-B075-463F71CE6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5957699" y="2904976"/>
            <a:ext cx="396690" cy="4420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2F8E1C-1246-475B-B061-A3A64E9003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8"/>
          <a:stretch/>
        </p:blipFill>
        <p:spPr>
          <a:xfrm>
            <a:off x="4269145" y="-224091"/>
            <a:ext cx="3351902" cy="1764268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630C8DE-A6F9-4B74-B11F-C677811BD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10694"/>
              </p:ext>
            </p:extLst>
          </p:nvPr>
        </p:nvGraphicFramePr>
        <p:xfrm>
          <a:off x="1143000" y="1671892"/>
          <a:ext cx="2651192" cy="1799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479040" imgH="2361600" progId="">
                  <p:embed/>
                </p:oleObj>
              </mc:Choice>
              <mc:Fallback>
                <p:oleObj r:id="rId10" imgW="3479040" imgH="2361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0" y="1671892"/>
                        <a:ext cx="2651192" cy="179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1461097-85DD-4222-AF1A-31A5A0965753}"/>
              </a:ext>
            </a:extLst>
          </p:cNvPr>
          <p:cNvGrpSpPr/>
          <p:nvPr/>
        </p:nvGrpSpPr>
        <p:grpSpPr>
          <a:xfrm>
            <a:off x="6697980" y="4207332"/>
            <a:ext cx="554862" cy="701283"/>
            <a:chOff x="6697980" y="4207332"/>
            <a:chExt cx="554862" cy="7012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C4CB0A-2BD4-4390-9616-41A307A4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980" y="4395354"/>
              <a:ext cx="312420" cy="513261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7F3B640-AA6E-49FC-8517-B7BACA3C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 flipH="1">
              <a:off x="6833484" y="4184664"/>
              <a:ext cx="396690" cy="44202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187CD8-AF2C-4D28-8759-954A0C305E94}"/>
              </a:ext>
            </a:extLst>
          </p:cNvPr>
          <p:cNvGrpSpPr/>
          <p:nvPr/>
        </p:nvGrpSpPr>
        <p:grpSpPr>
          <a:xfrm>
            <a:off x="4652038" y="4437701"/>
            <a:ext cx="692737" cy="498517"/>
            <a:chOff x="4652038" y="4437701"/>
            <a:chExt cx="692737" cy="4985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0DBCBD-EC1E-4F13-ABF3-BFB8FDA8D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38" y="4487450"/>
              <a:ext cx="603898" cy="448768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478C6CC6-B527-43F4-964B-C8A4BF56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 flipH="1">
              <a:off x="4925417" y="4415033"/>
              <a:ext cx="396690" cy="442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893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BB967-A698-486B-A9AB-64B2E9AD3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678" y="895350"/>
            <a:ext cx="6042583" cy="37099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D864C8-98AC-4B5B-AB9D-1677BAF96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477" y="2264457"/>
            <a:ext cx="2506981" cy="1119188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2193118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Drive Unit Type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174DAD-3302-436E-94A3-66D679B29FA6}"/>
              </a:ext>
            </a:extLst>
          </p:cNvPr>
          <p:cNvSpPr/>
          <p:nvPr/>
        </p:nvSpPr>
        <p:spPr>
          <a:xfrm>
            <a:off x="169083" y="3760788"/>
            <a:ext cx="2193118" cy="97155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1" descr="High Performance CNC Tool Holder | ANN WAY CNC Toolholder">
            <a:extLst>
              <a:ext uri="{FF2B5EF4-FFF2-40B4-BE49-F238E27FC236}">
                <a16:creationId xmlns:a16="http://schemas.microsoft.com/office/drawing/2014/main" id="{182CA2E9-F918-4B44-8691-55F44B8C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755650"/>
            <a:ext cx="10128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Tool Holder Blocks » Rovi Products, Inc.">
            <a:extLst>
              <a:ext uri="{FF2B5EF4-FFF2-40B4-BE49-F238E27FC236}">
                <a16:creationId xmlns:a16="http://schemas.microsoft.com/office/drawing/2014/main" id="{A0952544-5B5C-4D42-8250-260CD777C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77" y="1706562"/>
            <a:ext cx="10302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Rotating tool holders - Baruffaldi">
            <a:extLst>
              <a:ext uri="{FF2B5EF4-FFF2-40B4-BE49-F238E27FC236}">
                <a16:creationId xmlns:a16="http://schemas.microsoft.com/office/drawing/2014/main" id="{89FACD26-07E4-4294-B1CC-A2E0CDFD5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835400"/>
            <a:ext cx="1108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SM JET SPINDLE | Colibri Spindles">
            <a:extLst>
              <a:ext uri="{FF2B5EF4-FFF2-40B4-BE49-F238E27FC236}">
                <a16:creationId xmlns:a16="http://schemas.microsoft.com/office/drawing/2014/main" id="{17E3E4C6-AC41-4BB6-8D11-A89C6CF5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3" y="2716213"/>
            <a:ext cx="181128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 descr="Tool holder adapter - DIN 69893 | MCD' HSK-T63 - D'Andrea S.p.A. - DIN">
            <a:extLst>
              <a:ext uri="{FF2B5EF4-FFF2-40B4-BE49-F238E27FC236}">
                <a16:creationId xmlns:a16="http://schemas.microsoft.com/office/drawing/2014/main" id="{7F7BDC7C-B036-4282-9AAB-98BA4861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0" y="1720849"/>
            <a:ext cx="96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The Benefits and Limitations of Machining With an Angle Head | Modern  Machine Shop">
            <a:extLst>
              <a:ext uri="{FF2B5EF4-FFF2-40B4-BE49-F238E27FC236}">
                <a16:creationId xmlns:a16="http://schemas.microsoft.com/office/drawing/2014/main" id="{A4D48B9E-11A1-4B2D-9B1B-17D45AE1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3835400"/>
            <a:ext cx="462242" cy="8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Hsk Milling Machine Tool Holder/high Speed Milling Collet Chuck Fmb/er/sk -  Buy Lathe Machine Cutting Tool Holder,Milling Machine Tool Holder,Fmb/er/sk  Product on Alibaba.com">
            <a:extLst>
              <a:ext uri="{FF2B5EF4-FFF2-40B4-BE49-F238E27FC236}">
                <a16:creationId xmlns:a16="http://schemas.microsoft.com/office/drawing/2014/main" id="{BE9A232B-CDD7-470E-AB60-8A2886BB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04875"/>
            <a:ext cx="7286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412EE9-50CB-4681-BBB6-2A683B5974A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362201" y="3275013"/>
            <a:ext cx="3200399" cy="97155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1DE45AC-896D-440E-A430-554B760CD8C1}"/>
              </a:ext>
            </a:extLst>
          </p:cNvPr>
          <p:cNvSpPr/>
          <p:nvPr/>
        </p:nvSpPr>
        <p:spPr>
          <a:xfrm>
            <a:off x="6473443" y="3760788"/>
            <a:ext cx="1070357" cy="4741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D6C3C48-3111-45E4-9F8C-A2611A532088}"/>
              </a:ext>
            </a:extLst>
          </p:cNvPr>
          <p:cNvSpPr/>
          <p:nvPr/>
        </p:nvSpPr>
        <p:spPr>
          <a:xfrm>
            <a:off x="160741" y="2682792"/>
            <a:ext cx="2193118" cy="97155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F3AB21C-D7BF-4305-8DD3-1C4BAD983FA1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353859" y="3073484"/>
            <a:ext cx="3208741" cy="9508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F112E78-3D97-4E16-8758-557197898993}"/>
              </a:ext>
            </a:extLst>
          </p:cNvPr>
          <p:cNvSpPr/>
          <p:nvPr/>
        </p:nvSpPr>
        <p:spPr>
          <a:xfrm>
            <a:off x="169083" y="1621962"/>
            <a:ext cx="2193118" cy="97155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983A13-FA0D-4947-AA76-54FA4BF10F7B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362201" y="2107737"/>
            <a:ext cx="3200399" cy="80850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D9A4984-1A5B-4E37-8645-6DD21D108901}"/>
              </a:ext>
            </a:extLst>
          </p:cNvPr>
          <p:cNvSpPr/>
          <p:nvPr/>
        </p:nvSpPr>
        <p:spPr>
          <a:xfrm>
            <a:off x="179903" y="881061"/>
            <a:ext cx="2193118" cy="70013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44032D-F476-44A5-83B9-CDADB4069D1F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373021" y="1231126"/>
            <a:ext cx="3189579" cy="1451666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529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6" grpId="0" animBg="1"/>
      <p:bldP spid="39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Benefits of importing tool components?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7073B4D-3363-4CC9-98C1-9B6FF1AB380A}"/>
              </a:ext>
            </a:extLst>
          </p:cNvPr>
          <p:cNvSpPr txBox="1"/>
          <p:nvPr/>
        </p:nvSpPr>
        <p:spPr>
          <a:xfrm>
            <a:off x="533400" y="1054115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+mj-lt"/>
              </a:rPr>
              <a:t>Ability to use tools directly imported from tool manufacturers database</a:t>
            </a:r>
            <a:endParaRPr lang="en-US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+mj-lt"/>
              </a:rPr>
              <a:t>Managing different tool component for the same tool item in </a:t>
            </a:r>
            <a:r>
              <a:rPr lang="en-US" dirty="0" err="1">
                <a:solidFill>
                  <a:srgbClr val="262626"/>
                </a:solidFill>
                <a:latin typeface="+mj-lt"/>
              </a:rPr>
              <a:t>ToolKit</a:t>
            </a:r>
            <a:endParaRPr lang="en-US" dirty="0">
              <a:solidFill>
                <a:srgbClr val="262626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+mj-lt"/>
              </a:rPr>
              <a:t>Easy Definition of Complex shaped cutters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+mj-lt"/>
              </a:rPr>
              <a:t>Simulation - Precise collision </a:t>
            </a:r>
            <a:r>
              <a:rPr lang="en-US" dirty="0">
                <a:solidFill>
                  <a:srgbClr val="262626"/>
                </a:solidFill>
              </a:rPr>
              <a:t>detection</a:t>
            </a:r>
            <a:r>
              <a:rPr lang="en-US" dirty="0">
                <a:solidFill>
                  <a:srgbClr val="262626"/>
                </a:solidFill>
                <a:latin typeface="+mj-lt"/>
              </a:rPr>
              <a:t> and rest material calculation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26262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D6F90C-CD19-40BB-AAE1-3E109837C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2584" y="693821"/>
            <a:ext cx="3252366" cy="356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A1580-010F-4B82-8B23-9AFED9B99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700" y="2862233"/>
            <a:ext cx="3124200" cy="21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32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about </a:t>
            </a:r>
            <a:r>
              <a:rPr lang="en-US" dirty="0" err="1"/>
              <a:t>ToolKit</a:t>
            </a:r>
            <a:r>
              <a:rPr lang="en-US" dirty="0"/>
              <a:t> libraries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BBB2B-D1E7-4A3D-A37B-91EA1946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885950"/>
            <a:ext cx="230456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D2B90-42CB-488E-ABFD-14D18438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1877951"/>
            <a:ext cx="3276600" cy="2211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80C41-82DD-4F5F-AAAB-F667A7426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850117"/>
            <a:ext cx="1847850" cy="871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C3F70-F800-470A-9835-0A9FBED5B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841" y="1877951"/>
            <a:ext cx="2382298" cy="22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49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about </a:t>
            </a:r>
            <a:r>
              <a:rPr lang="en-US" dirty="0" err="1"/>
              <a:t>ToolKit</a:t>
            </a:r>
            <a:r>
              <a:rPr lang="en-US" dirty="0"/>
              <a:t> libraries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D2B90-42CB-488E-ABFD-14D184383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877951"/>
            <a:ext cx="3276600" cy="2211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80C41-82DD-4F5F-AAAB-F667A7426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850117"/>
            <a:ext cx="1847850" cy="871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C3F70-F800-470A-9835-0A9FBED5B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841" y="1877951"/>
            <a:ext cx="2382298" cy="2252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BBB2B-D1E7-4A3D-A37B-91EA19467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067801"/>
            <a:ext cx="3657600" cy="35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92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about </a:t>
            </a:r>
            <a:r>
              <a:rPr lang="en-US" dirty="0" err="1"/>
              <a:t>ToolKit</a:t>
            </a:r>
            <a:r>
              <a:rPr lang="en-US" dirty="0"/>
              <a:t> libraries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BBB2B-D1E7-4A3D-A37B-91EA1946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885950"/>
            <a:ext cx="230456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80C41-82DD-4F5F-AAAB-F667A7426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850117"/>
            <a:ext cx="1847850" cy="871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C3F70-F800-470A-9835-0A9FBED5B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841" y="1877951"/>
            <a:ext cx="2382298" cy="2252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D2B90-42CB-488E-ABFD-14D184383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116" y="1161483"/>
            <a:ext cx="5399768" cy="36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58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about </a:t>
            </a:r>
            <a:r>
              <a:rPr lang="en-US" dirty="0" err="1"/>
              <a:t>ToolKit</a:t>
            </a:r>
            <a:r>
              <a:rPr lang="en-US" dirty="0"/>
              <a:t> libraries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BBB2B-D1E7-4A3D-A37B-91EA1946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885950"/>
            <a:ext cx="230456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D2B90-42CB-488E-ABFD-14D18438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1877951"/>
            <a:ext cx="3276600" cy="2211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80C41-82DD-4F5F-AAAB-F667A7426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850117"/>
            <a:ext cx="1847850" cy="871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C3F70-F800-470A-9835-0A9FBED5B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4892" y="693821"/>
            <a:ext cx="4378248" cy="41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06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about </a:t>
            </a:r>
            <a:r>
              <a:rPr lang="en-US" dirty="0" err="1"/>
              <a:t>ToolKit</a:t>
            </a:r>
            <a:r>
              <a:rPr lang="en-US" dirty="0"/>
              <a:t> libraries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BBB2B-D1E7-4A3D-A37B-91EA19467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885950"/>
            <a:ext cx="230456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D2B90-42CB-488E-ABFD-14D18438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1877951"/>
            <a:ext cx="3276600" cy="2211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80C41-82DD-4F5F-AAAB-F667A7426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850117"/>
            <a:ext cx="1847850" cy="871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C3F70-F800-470A-9835-0A9FBED5B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841" y="1877951"/>
            <a:ext cx="2382298" cy="2252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0B53BC-6CEC-41A6-83BF-25E346934A1F}"/>
              </a:ext>
            </a:extLst>
          </p:cNvPr>
          <p:cNvSpPr txBox="1"/>
          <p:nvPr/>
        </p:nvSpPr>
        <p:spPr>
          <a:xfrm>
            <a:off x="291560" y="4130191"/>
            <a:ext cx="2178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Tool components lib. (.tls)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2EDF4-8562-4CAE-8C91-8C36DC9BBBA4}"/>
              </a:ext>
            </a:extLst>
          </p:cNvPr>
          <p:cNvSpPr txBox="1"/>
          <p:nvPr/>
        </p:nvSpPr>
        <p:spPr>
          <a:xfrm>
            <a:off x="3451200" y="4130191"/>
            <a:ext cx="2178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dirty="0">
                <a:latin typeface="Roboto Condensed" panose="02000000000000000000" pitchFamily="2" charset="0"/>
                <a:ea typeface="Roboto Condensed" panose="02000000000000000000" pitchFamily="2" charset="0"/>
              </a:rPr>
              <a:t>Tool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Assemblies</a:t>
            </a:r>
            <a:r>
              <a:rPr lang="sr-Latn-RS" dirty="0">
                <a:latin typeface="Roboto Condensed" panose="02000000000000000000" pitchFamily="2" charset="0"/>
                <a:ea typeface="Roboto Condensed" panose="02000000000000000000" pitchFamily="2" charset="0"/>
              </a:rPr>
              <a:t> lib. (.tl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a</a:t>
            </a:r>
            <a:r>
              <a:rPr lang="sr-Latn-RS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2C74E-B8EA-4000-878A-E052DA9423B1}"/>
              </a:ext>
            </a:extLst>
          </p:cNvPr>
          <p:cNvSpPr txBox="1"/>
          <p:nvPr/>
        </p:nvSpPr>
        <p:spPr>
          <a:xfrm>
            <a:off x="6553201" y="4130191"/>
            <a:ext cx="2497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Machine Tool Setup </a:t>
            </a:r>
            <a:r>
              <a:rPr lang="sr-Latn-RS" dirty="0">
                <a:latin typeface="Roboto Condensed" panose="02000000000000000000" pitchFamily="2" charset="0"/>
                <a:ea typeface="Roboto Condensed" panose="02000000000000000000" pitchFamily="2" charset="0"/>
              </a:rPr>
              <a:t>lib. (.tl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m</a:t>
            </a:r>
            <a:r>
              <a:rPr lang="sr-Latn-RS" dirty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CD255BF6-03AD-4143-B25E-9E94BEC04A22}"/>
              </a:ext>
            </a:extLst>
          </p:cNvPr>
          <p:cNvSpPr/>
          <p:nvPr/>
        </p:nvSpPr>
        <p:spPr>
          <a:xfrm>
            <a:off x="2420163" y="2889771"/>
            <a:ext cx="609600" cy="228600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35362C5E-7B38-4BDD-94E8-ED395807BC40}"/>
              </a:ext>
            </a:extLst>
          </p:cNvPr>
          <p:cNvSpPr/>
          <p:nvPr/>
        </p:nvSpPr>
        <p:spPr>
          <a:xfrm>
            <a:off x="6114239" y="2889771"/>
            <a:ext cx="609600" cy="228600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8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PCLNR 3232 P12 Turning Tool-Holder 32x32mm Shank Right Hand uses CNMG 1204  Inserts Canela Associated Production Tools">
            <a:extLst>
              <a:ext uri="{FF2B5EF4-FFF2-40B4-BE49-F238E27FC236}">
                <a16:creationId xmlns:a16="http://schemas.microsoft.com/office/drawing/2014/main" id="{ECFA394C-4150-429B-848B-692339BA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21" y="2339092"/>
            <a:ext cx="915989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Tool components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CAB41-64DF-4C13-81A8-701F71D18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971550"/>
            <a:ext cx="4982853" cy="3733800"/>
          </a:xfrm>
          <a:prstGeom prst="rect">
            <a:avLst/>
          </a:prstGeom>
        </p:spPr>
      </p:pic>
      <p:pic>
        <p:nvPicPr>
          <p:cNvPr id="7" name="Picture 11" descr="C32 ER32 100L Straight Shank Collet Chuck Toolholder for CNC Lathe Milling  - - Amazon.com">
            <a:extLst>
              <a:ext uri="{FF2B5EF4-FFF2-40B4-BE49-F238E27FC236}">
                <a16:creationId xmlns:a16="http://schemas.microsoft.com/office/drawing/2014/main" id="{F4B4BEF6-245E-4E56-8DA4-C872BEDF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2" y="2380455"/>
            <a:ext cx="979831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ER32 Collet 6mm Clamping Range Super Precision Series Associated Production  Tools">
            <a:extLst>
              <a:ext uri="{FF2B5EF4-FFF2-40B4-BE49-F238E27FC236}">
                <a16:creationId xmlns:a16="http://schemas.microsoft.com/office/drawing/2014/main" id="{7EF53C47-88E7-4933-882F-95FA3766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00">
            <a:off x="197013" y="2421805"/>
            <a:ext cx="367973" cy="3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45 or 90 Degree Face Mill - Which Gives Better Results? - CNCCookbook: Be A  Better CNC'er">
            <a:extLst>
              <a:ext uri="{FF2B5EF4-FFF2-40B4-BE49-F238E27FC236}">
                <a16:creationId xmlns:a16="http://schemas.microsoft.com/office/drawing/2014/main" id="{E6599292-9E48-45E1-A8DD-7EAB72DD1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/>
          <a:stretch/>
        </p:blipFill>
        <p:spPr bwMode="auto">
          <a:xfrm>
            <a:off x="2415710" y="2229364"/>
            <a:ext cx="1098007" cy="11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amet Cemented Carbide Turning Inserts, Rs 500 /unit Endeavour  Technologies | ID: 7304819748">
            <a:extLst>
              <a:ext uri="{FF2B5EF4-FFF2-40B4-BE49-F238E27FC236}">
                <a16:creationId xmlns:a16="http://schemas.microsoft.com/office/drawing/2014/main" id="{7A7D57EF-6208-4B85-8E85-BC9993312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11572" r="19601" b="23799"/>
          <a:stretch/>
        </p:blipFill>
        <p:spPr bwMode="auto">
          <a:xfrm>
            <a:off x="238569" y="1154963"/>
            <a:ext cx="971519" cy="9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elect Milling Tools: Based on 3 Principles | MachineMfg">
            <a:extLst>
              <a:ext uri="{FF2B5EF4-FFF2-40B4-BE49-F238E27FC236}">
                <a16:creationId xmlns:a16="http://schemas.microsoft.com/office/drawing/2014/main" id="{8A9A7086-A43A-4ADA-BB3B-7C0DB83D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17" y="1099254"/>
            <a:ext cx="1678400" cy="10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stom PCD Turning Tool Fabricator &amp; Designer | STF Precision">
            <a:extLst>
              <a:ext uri="{FF2B5EF4-FFF2-40B4-BE49-F238E27FC236}">
                <a16:creationId xmlns:a16="http://schemas.microsoft.com/office/drawing/2014/main" id="{FD4549AD-7521-42F9-8032-2EA22296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586" y="1155797"/>
            <a:ext cx="904895" cy="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NC Tool Holders Manufacturers BT, HSK, SK, VTL - Chucks &amp; Bar Suppliers">
            <a:extLst>
              <a:ext uri="{FF2B5EF4-FFF2-40B4-BE49-F238E27FC236}">
                <a16:creationId xmlns:a16="http://schemas.microsoft.com/office/drawing/2014/main" id="{6979C31F-947D-48EB-B68D-6E9D2DCF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4000"/>
          <a:stretch/>
        </p:blipFill>
        <p:spPr bwMode="auto">
          <a:xfrm>
            <a:off x="204295" y="3649836"/>
            <a:ext cx="1497001" cy="8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sys-Eppinger - 1/2&quot; Max Cut, 45mm Shank Diam, BMT Live Tooling - 65994626  - MSC Industrial Supply">
            <a:extLst>
              <a:ext uri="{FF2B5EF4-FFF2-40B4-BE49-F238E27FC236}">
                <a16:creationId xmlns:a16="http://schemas.microsoft.com/office/drawing/2014/main" id="{164E8652-2192-47F8-8217-FB752CFF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70" y="3769154"/>
            <a:ext cx="1021158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tic/Fixed Tool Holders | EXSYS Automation, Inc. | United States">
            <a:extLst>
              <a:ext uri="{FF2B5EF4-FFF2-40B4-BE49-F238E27FC236}">
                <a16:creationId xmlns:a16="http://schemas.microsoft.com/office/drawing/2014/main" id="{42F0409F-E465-404F-82FF-371850C5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96" y="3700017"/>
            <a:ext cx="831667" cy="8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B201B8-FE94-449B-8424-DE812BF8FE0B}"/>
              </a:ext>
            </a:extLst>
          </p:cNvPr>
          <p:cNvSpPr/>
          <p:nvPr/>
        </p:nvSpPr>
        <p:spPr>
          <a:xfrm>
            <a:off x="5334000" y="1657350"/>
            <a:ext cx="762000" cy="152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174DAD-3302-436E-94A3-66D679B29FA6}"/>
              </a:ext>
            </a:extLst>
          </p:cNvPr>
          <p:cNvSpPr/>
          <p:nvPr/>
        </p:nvSpPr>
        <p:spPr>
          <a:xfrm>
            <a:off x="116180" y="1053561"/>
            <a:ext cx="3465219" cy="11707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ADBE40-9FCD-42A2-A55B-96CC10F8B307}"/>
              </a:ext>
            </a:extLst>
          </p:cNvPr>
          <p:cNvCxnSpPr>
            <a:stCxn id="4" idx="1"/>
            <a:endCxn id="19" idx="3"/>
          </p:cNvCxnSpPr>
          <p:nvPr/>
        </p:nvCxnSpPr>
        <p:spPr>
          <a:xfrm flipH="1" flipV="1">
            <a:off x="3581399" y="1638913"/>
            <a:ext cx="1752601" cy="94637"/>
          </a:xfrm>
          <a:prstGeom prst="straightConnector1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595863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PCLNR 3232 P12 Turning Tool-Holder 32x32mm Shank Right Hand uses CNMG 1204  Inserts Canela Associated Production Tools">
            <a:extLst>
              <a:ext uri="{FF2B5EF4-FFF2-40B4-BE49-F238E27FC236}">
                <a16:creationId xmlns:a16="http://schemas.microsoft.com/office/drawing/2014/main" id="{ECFA394C-4150-429B-848B-692339BA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21" y="2339092"/>
            <a:ext cx="915989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itle 5">
            <a:extLst>
              <a:ext uri="{FF2B5EF4-FFF2-40B4-BE49-F238E27FC236}">
                <a16:creationId xmlns:a16="http://schemas.microsoft.com/office/drawing/2014/main" id="{F13E1E58-9BD0-4ABB-8799-8C40C04332F2}"/>
              </a:ext>
            </a:extLst>
          </p:cNvPr>
          <p:cNvSpPr txBox="1">
            <a:spLocks/>
          </p:cNvSpPr>
          <p:nvPr/>
        </p:nvSpPr>
        <p:spPr>
          <a:xfrm>
            <a:off x="381000" y="337687"/>
            <a:ext cx="8368364" cy="356134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Tool components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CAB41-64DF-4C13-81A8-701F71D18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971550"/>
            <a:ext cx="4982853" cy="3733800"/>
          </a:xfrm>
          <a:prstGeom prst="rect">
            <a:avLst/>
          </a:prstGeom>
        </p:spPr>
      </p:pic>
      <p:pic>
        <p:nvPicPr>
          <p:cNvPr id="7" name="Picture 11" descr="C32 ER32 100L Straight Shank Collet Chuck Toolholder for CNC Lathe Milling  - - Amazon.com">
            <a:extLst>
              <a:ext uri="{FF2B5EF4-FFF2-40B4-BE49-F238E27FC236}">
                <a16:creationId xmlns:a16="http://schemas.microsoft.com/office/drawing/2014/main" id="{F4B4BEF6-245E-4E56-8DA4-C872BEDF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2" y="2380455"/>
            <a:ext cx="979831" cy="9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ER32 Collet 6mm Clamping Range Super Precision Series Associated Production  Tools">
            <a:extLst>
              <a:ext uri="{FF2B5EF4-FFF2-40B4-BE49-F238E27FC236}">
                <a16:creationId xmlns:a16="http://schemas.microsoft.com/office/drawing/2014/main" id="{7EF53C47-88E7-4933-882F-95FA3766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00">
            <a:off x="197013" y="2421805"/>
            <a:ext cx="367973" cy="36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45 or 90 Degree Face Mill - Which Gives Better Results? - CNCCookbook: Be A  Better CNC'er">
            <a:extLst>
              <a:ext uri="{FF2B5EF4-FFF2-40B4-BE49-F238E27FC236}">
                <a16:creationId xmlns:a16="http://schemas.microsoft.com/office/drawing/2014/main" id="{E6599292-9E48-45E1-A8DD-7EAB72DD1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9"/>
          <a:stretch/>
        </p:blipFill>
        <p:spPr bwMode="auto">
          <a:xfrm>
            <a:off x="2415710" y="2229364"/>
            <a:ext cx="1098007" cy="11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ramet Cemented Carbide Turning Inserts, Rs 500 /unit Endeavour  Technologies | ID: 7304819748">
            <a:extLst>
              <a:ext uri="{FF2B5EF4-FFF2-40B4-BE49-F238E27FC236}">
                <a16:creationId xmlns:a16="http://schemas.microsoft.com/office/drawing/2014/main" id="{7A7D57EF-6208-4B85-8E85-BC9993312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11572" r="19601" b="23799"/>
          <a:stretch/>
        </p:blipFill>
        <p:spPr bwMode="auto">
          <a:xfrm>
            <a:off x="238569" y="1154963"/>
            <a:ext cx="971519" cy="91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elect Milling Tools: Based on 3 Principles | MachineMfg">
            <a:extLst>
              <a:ext uri="{FF2B5EF4-FFF2-40B4-BE49-F238E27FC236}">
                <a16:creationId xmlns:a16="http://schemas.microsoft.com/office/drawing/2014/main" id="{8A9A7086-A43A-4ADA-BB3B-7C0DB83D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17" y="1099254"/>
            <a:ext cx="1678400" cy="10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stom PCD Turning Tool Fabricator &amp; Designer | STF Precision">
            <a:extLst>
              <a:ext uri="{FF2B5EF4-FFF2-40B4-BE49-F238E27FC236}">
                <a16:creationId xmlns:a16="http://schemas.microsoft.com/office/drawing/2014/main" id="{FD4549AD-7521-42F9-8032-2EA222965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586" y="1155797"/>
            <a:ext cx="904895" cy="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NC Tool Holders Manufacturers BT, HSK, SK, VTL - Chucks &amp; Bar Suppliers">
            <a:extLst>
              <a:ext uri="{FF2B5EF4-FFF2-40B4-BE49-F238E27FC236}">
                <a16:creationId xmlns:a16="http://schemas.microsoft.com/office/drawing/2014/main" id="{6979C31F-947D-48EB-B68D-6E9D2DCF3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4000"/>
          <a:stretch/>
        </p:blipFill>
        <p:spPr bwMode="auto">
          <a:xfrm>
            <a:off x="204295" y="3649836"/>
            <a:ext cx="1497001" cy="8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sys-Eppinger - 1/2&quot; Max Cut, 45mm Shank Diam, BMT Live Tooling - 65994626  - MSC Industrial Supply">
            <a:extLst>
              <a:ext uri="{FF2B5EF4-FFF2-40B4-BE49-F238E27FC236}">
                <a16:creationId xmlns:a16="http://schemas.microsoft.com/office/drawing/2014/main" id="{164E8652-2192-47F8-8217-FB752CFF2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70" y="3769154"/>
            <a:ext cx="1021158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tic/Fixed Tool Holders | EXSYS Automation, Inc. | United States">
            <a:extLst>
              <a:ext uri="{FF2B5EF4-FFF2-40B4-BE49-F238E27FC236}">
                <a16:creationId xmlns:a16="http://schemas.microsoft.com/office/drawing/2014/main" id="{42F0409F-E465-404F-82FF-371850C52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96" y="3700017"/>
            <a:ext cx="831667" cy="83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B201B8-FE94-449B-8424-DE812BF8FE0B}"/>
              </a:ext>
            </a:extLst>
          </p:cNvPr>
          <p:cNvSpPr/>
          <p:nvPr/>
        </p:nvSpPr>
        <p:spPr>
          <a:xfrm>
            <a:off x="5334000" y="1809750"/>
            <a:ext cx="609600" cy="152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174DAD-3302-436E-94A3-66D679B29FA6}"/>
              </a:ext>
            </a:extLst>
          </p:cNvPr>
          <p:cNvSpPr/>
          <p:nvPr/>
        </p:nvSpPr>
        <p:spPr>
          <a:xfrm>
            <a:off x="102707" y="2211735"/>
            <a:ext cx="3465219" cy="117070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ADBE40-9FCD-42A2-A55B-96CC10F8B307}"/>
              </a:ext>
            </a:extLst>
          </p:cNvPr>
          <p:cNvCxnSpPr>
            <a:cxnSpLocks/>
            <a:stCxn id="4" idx="1"/>
            <a:endCxn id="19" idx="3"/>
          </p:cNvCxnSpPr>
          <p:nvPr/>
        </p:nvCxnSpPr>
        <p:spPr>
          <a:xfrm flipH="1">
            <a:off x="3567926" y="1885950"/>
            <a:ext cx="1766074" cy="911137"/>
          </a:xfrm>
          <a:prstGeom prst="straightConnector1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6460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SoldCAM Colorful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606060"/>
      </a:accent1>
      <a:accent2>
        <a:srgbClr val="C00D0D"/>
      </a:accent2>
      <a:accent3>
        <a:srgbClr val="DE6926"/>
      </a:accent3>
      <a:accent4>
        <a:srgbClr val="F5BB1E"/>
      </a:accent4>
      <a:accent5>
        <a:srgbClr val="B30D0D"/>
      </a:accent5>
      <a:accent6>
        <a:srgbClr val="595959"/>
      </a:accent6>
      <a:hlink>
        <a:srgbClr val="FFFFFF"/>
      </a:hlink>
      <a:folHlink>
        <a:srgbClr val="FFFFFF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SoldCAM Colorful">
    <a:dk1>
      <a:srgbClr val="262626"/>
    </a:dk1>
    <a:lt1>
      <a:srgbClr val="FFFFFF"/>
    </a:lt1>
    <a:dk2>
      <a:srgbClr val="262626"/>
    </a:dk2>
    <a:lt2>
      <a:srgbClr val="FFFFFF"/>
    </a:lt2>
    <a:accent1>
      <a:srgbClr val="606060"/>
    </a:accent1>
    <a:accent2>
      <a:srgbClr val="C00D0D"/>
    </a:accent2>
    <a:accent3>
      <a:srgbClr val="DE6926"/>
    </a:accent3>
    <a:accent4>
      <a:srgbClr val="F5BB1E"/>
    </a:accent4>
    <a:accent5>
      <a:srgbClr val="B30D0D"/>
    </a:accent5>
    <a:accent6>
      <a:srgbClr val="595959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5927</TotalTime>
  <Words>155</Words>
  <Application>Microsoft Office PowerPoint</Application>
  <PresentationFormat>On-screen Show (16:9)</PresentationFormat>
  <Paragraphs>40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HP Simplified</vt:lpstr>
      <vt:lpstr>Roboto</vt:lpstr>
      <vt:lpstr>Roboto Condensed</vt:lpstr>
      <vt:lpstr>Roboto Medium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Daniel Djurica</cp:lastModifiedBy>
  <cp:revision>687</cp:revision>
  <dcterms:created xsi:type="dcterms:W3CDTF">2015-09-08T18:46:55Z</dcterms:created>
  <dcterms:modified xsi:type="dcterms:W3CDTF">2021-04-30T20:16:53Z</dcterms:modified>
</cp:coreProperties>
</file>