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605" r:id="rId2"/>
    <p:sldId id="1762" r:id="rId3"/>
    <p:sldId id="1791" r:id="rId4"/>
    <p:sldId id="1780" r:id="rId5"/>
    <p:sldId id="1792" r:id="rId6"/>
    <p:sldId id="1724" r:id="rId7"/>
    <p:sldId id="1793" r:id="rId8"/>
    <p:sldId id="1795" r:id="rId9"/>
    <p:sldId id="1796" r:id="rId10"/>
    <p:sldId id="1799" r:id="rId11"/>
    <p:sldId id="1800" r:id="rId12"/>
    <p:sldId id="1801" r:id="rId13"/>
    <p:sldId id="1802" r:id="rId14"/>
    <p:sldId id="1803" r:id="rId15"/>
    <p:sldId id="1804" r:id="rId16"/>
    <p:sldId id="1807" r:id="rId17"/>
    <p:sldId id="1794" r:id="rId18"/>
    <p:sldId id="1805" r:id="rId19"/>
    <p:sldId id="1806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1D2D"/>
    <a:srgbClr val="C11E2E"/>
    <a:srgbClr val="C01E2E"/>
    <a:srgbClr val="42449C"/>
    <a:srgbClr val="3E409A"/>
    <a:srgbClr val="C41F2F"/>
    <a:srgbClr val="373A98"/>
    <a:srgbClr val="929292"/>
    <a:srgbClr val="000000"/>
    <a:srgbClr val="FAB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600" autoAdjust="0"/>
    <p:restoredTop sz="87018" autoAdjust="0"/>
  </p:normalViewPr>
  <p:slideViewPr>
    <p:cSldViewPr>
      <p:cViewPr varScale="1">
        <p:scale>
          <a:sx n="116" d="100"/>
          <a:sy n="116" d="100"/>
        </p:scale>
        <p:origin x="120" y="3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2617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20" d="100"/>
          <a:sy n="120" d="100"/>
        </p:scale>
        <p:origin x="4962" y="12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2402B26-7511-48C2-BDA8-5BC994B4BD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BD8BD3-D250-47B4-8890-E9E6C7EF93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4DED7-2087-4608-981A-08653D2707D4}" type="datetimeFigureOut">
              <a:rPr lang="de-DE" smtClean="0"/>
              <a:t>30.03.2022</a:t>
            </a:fld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B7A3E8-CF30-45B5-82D5-1281200903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DAD7D3-51FC-48DD-BCB9-36A2D5DB84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73A57-C2DC-4DF6-8526-09600EC166C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0760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3E9E0-D922-418E-8BFA-E41C87CB1E68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D2F9E-D167-4ED3-83EC-AE46EA34BE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6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50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071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67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890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85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630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7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BF86A8D-012E-4280-BE94-61C9C3D50F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165334"/>
            <a:ext cx="3657600" cy="35814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chemeClr val="tx1">
                  <a:lumMod val="75000"/>
                  <a:lumOff val="25000"/>
                </a:schemeClr>
              </a:buClr>
              <a:buFont typeface="Roboto" panose="02000000000000000000" pitchFamily="2" charset="0"/>
              <a:buChar char="+"/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4A4F6C-6990-4BD2-BB5F-CBC3ABEDC9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575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2400" kern="1200" cap="all" baseline="0" dirty="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822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Image Layou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400050" y="1769679"/>
            <a:ext cx="1833166" cy="1012022"/>
          </a:xfrm>
          <a:prstGeom prst="roundRect">
            <a:avLst>
              <a:gd name="adj" fmla="val 480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756440" y="1113387"/>
            <a:ext cx="1139436" cy="1139436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12291" y="2291023"/>
            <a:ext cx="1425659" cy="20615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12291" y="2508474"/>
            <a:ext cx="1425659" cy="20615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100" b="0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4" name="Rounded Rectangle 43"/>
          <p:cNvSpPr/>
          <p:nvPr userDrawn="1"/>
        </p:nvSpPr>
        <p:spPr>
          <a:xfrm>
            <a:off x="2568700" y="1769679"/>
            <a:ext cx="1833166" cy="1012022"/>
          </a:xfrm>
          <a:prstGeom prst="roundRect">
            <a:avLst>
              <a:gd name="adj" fmla="val 480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2915566" y="1113387"/>
            <a:ext cx="1139436" cy="1139436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2780942" y="2291023"/>
            <a:ext cx="1425659" cy="20615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2780942" y="2508474"/>
            <a:ext cx="1425659" cy="20615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100" b="0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1" name="Rounded Rectangle 50"/>
          <p:cNvSpPr/>
          <p:nvPr userDrawn="1"/>
        </p:nvSpPr>
        <p:spPr>
          <a:xfrm>
            <a:off x="4737350" y="1769679"/>
            <a:ext cx="1833166" cy="1012022"/>
          </a:xfrm>
          <a:prstGeom prst="roundRect">
            <a:avLst>
              <a:gd name="adj" fmla="val 480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5074692" y="1113387"/>
            <a:ext cx="1139436" cy="1139436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3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940068" y="2291023"/>
            <a:ext cx="1425659" cy="20615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4940068" y="2508474"/>
            <a:ext cx="1425659" cy="20615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100" b="0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5" name="Rounded Rectangle 54"/>
          <p:cNvSpPr/>
          <p:nvPr userDrawn="1"/>
        </p:nvSpPr>
        <p:spPr>
          <a:xfrm>
            <a:off x="6906001" y="1769679"/>
            <a:ext cx="1833166" cy="1012022"/>
          </a:xfrm>
          <a:prstGeom prst="roundRect">
            <a:avLst>
              <a:gd name="adj" fmla="val 480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7252866" y="1113387"/>
            <a:ext cx="1139436" cy="1139436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7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7118242" y="2291023"/>
            <a:ext cx="1425659" cy="20615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7118242" y="2508474"/>
            <a:ext cx="1425659" cy="20615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100" b="0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9" name="Rounded Rectangle 58"/>
          <p:cNvSpPr/>
          <p:nvPr userDrawn="1"/>
        </p:nvSpPr>
        <p:spPr>
          <a:xfrm>
            <a:off x="400050" y="3505517"/>
            <a:ext cx="1833166" cy="1012022"/>
          </a:xfrm>
          <a:prstGeom prst="roundRect">
            <a:avLst>
              <a:gd name="adj" fmla="val 4806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756440" y="2849225"/>
            <a:ext cx="1139436" cy="1139436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61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612291" y="4026861"/>
            <a:ext cx="1425659" cy="20615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62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612291" y="4244312"/>
            <a:ext cx="1425659" cy="20615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100" b="0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3" name="Rounded Rectangle 62"/>
          <p:cNvSpPr/>
          <p:nvPr userDrawn="1"/>
        </p:nvSpPr>
        <p:spPr>
          <a:xfrm>
            <a:off x="2568700" y="3505517"/>
            <a:ext cx="1833166" cy="1012022"/>
          </a:xfrm>
          <a:prstGeom prst="roundRect">
            <a:avLst>
              <a:gd name="adj" fmla="val 480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Picture Placeholder 7"/>
          <p:cNvSpPr>
            <a:spLocks noGrp="1"/>
          </p:cNvSpPr>
          <p:nvPr>
            <p:ph type="pic" sz="quarter" idx="32" hasCustomPrompt="1"/>
          </p:nvPr>
        </p:nvSpPr>
        <p:spPr>
          <a:xfrm>
            <a:off x="2915566" y="2849225"/>
            <a:ext cx="1139436" cy="1139436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65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2780942" y="4026861"/>
            <a:ext cx="1425659" cy="20615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66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2780942" y="4244312"/>
            <a:ext cx="1425659" cy="20615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100" b="0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7" name="Rounded Rectangle 66"/>
          <p:cNvSpPr/>
          <p:nvPr userDrawn="1"/>
        </p:nvSpPr>
        <p:spPr>
          <a:xfrm>
            <a:off x="4737350" y="3505517"/>
            <a:ext cx="1833166" cy="1012022"/>
          </a:xfrm>
          <a:prstGeom prst="roundRect">
            <a:avLst>
              <a:gd name="adj" fmla="val 480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Picture Placeholder 7"/>
          <p:cNvSpPr>
            <a:spLocks noGrp="1"/>
          </p:cNvSpPr>
          <p:nvPr>
            <p:ph type="pic" sz="quarter" idx="35" hasCustomPrompt="1"/>
          </p:nvPr>
        </p:nvSpPr>
        <p:spPr>
          <a:xfrm>
            <a:off x="5074692" y="2849225"/>
            <a:ext cx="1139436" cy="1139436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69" name="Text Placeholder 3"/>
          <p:cNvSpPr>
            <a:spLocks noGrp="1"/>
          </p:cNvSpPr>
          <p:nvPr>
            <p:ph type="body" sz="quarter" idx="36" hasCustomPrompt="1"/>
          </p:nvPr>
        </p:nvSpPr>
        <p:spPr>
          <a:xfrm>
            <a:off x="4940068" y="4026861"/>
            <a:ext cx="1425659" cy="20615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70" name="Text Placeholder 3"/>
          <p:cNvSpPr>
            <a:spLocks noGrp="1"/>
          </p:cNvSpPr>
          <p:nvPr>
            <p:ph type="body" sz="quarter" idx="37" hasCustomPrompt="1"/>
          </p:nvPr>
        </p:nvSpPr>
        <p:spPr>
          <a:xfrm>
            <a:off x="4940068" y="4244312"/>
            <a:ext cx="1425659" cy="20615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100" b="0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1" name="Rounded Rectangle 70"/>
          <p:cNvSpPr/>
          <p:nvPr userDrawn="1"/>
        </p:nvSpPr>
        <p:spPr>
          <a:xfrm>
            <a:off x="6906001" y="3505517"/>
            <a:ext cx="1833166" cy="1012022"/>
          </a:xfrm>
          <a:prstGeom prst="roundRect">
            <a:avLst>
              <a:gd name="adj" fmla="val 480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Picture Placeholder 7"/>
          <p:cNvSpPr>
            <a:spLocks noGrp="1"/>
          </p:cNvSpPr>
          <p:nvPr>
            <p:ph type="pic" sz="quarter" idx="38" hasCustomPrompt="1"/>
          </p:nvPr>
        </p:nvSpPr>
        <p:spPr>
          <a:xfrm>
            <a:off x="7252866" y="2849225"/>
            <a:ext cx="1139436" cy="1139436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3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7118242" y="4026861"/>
            <a:ext cx="1425659" cy="20615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7118242" y="4244312"/>
            <a:ext cx="1425659" cy="20615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100" b="0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8D59E653-3179-4B98-92F5-9E2AB6A5F32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>
              <a:defRPr lang="en-US" sz="1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37" name="Title 3">
            <a:extLst>
              <a:ext uri="{FF2B5EF4-FFF2-40B4-BE49-F238E27FC236}">
                <a16:creationId xmlns:a16="http://schemas.microsoft.com/office/drawing/2014/main" id="{5086606E-7B48-421B-AC2B-410DA88B98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7372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9500"/>
                            </p:stCondLst>
                            <p:childTnLst>
                              <p:par>
                                <p:cTn id="1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9" grpId="0" animBg="1"/>
      <p:bldP spid="46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animBg="1"/>
      <p:bldP spid="45" grpId="0" animBg="1"/>
      <p:bldP spid="48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/>
      <p:bldP spid="52" grpId="0" animBg="1"/>
      <p:bldP spid="5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animBg="1"/>
      <p:bldP spid="56" grpId="0" animBg="1"/>
      <p:bldP spid="57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animBg="1"/>
      <p:bldP spid="60" grpId="0" animBg="1"/>
      <p:bldP spid="61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animBg="1"/>
      <p:bldP spid="64" grpId="0" animBg="1"/>
      <p:bldP spid="65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animBg="1"/>
      <p:bldP spid="68" grpId="0" animBg="1"/>
      <p:bldP spid="6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 animBg="1"/>
      <p:bldP spid="72" grpId="0" animBg="1"/>
      <p:bldP spid="7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Image Layou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364155" y="1597793"/>
            <a:ext cx="1681211" cy="123669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 flipV="1">
            <a:off x="361750" y="1133575"/>
            <a:ext cx="0" cy="464218"/>
          </a:xfrm>
          <a:prstGeom prst="line">
            <a:avLst/>
          </a:prstGeom>
          <a:ln w="1270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94891" y="1125308"/>
            <a:ext cx="1543047" cy="18914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8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94891" y="1318944"/>
            <a:ext cx="1543047" cy="14314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1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1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2045366" y="1597793"/>
            <a:ext cx="1681211" cy="123669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cxnSp>
        <p:nvCxnSpPr>
          <p:cNvPr id="82" name="Straight Connector 81"/>
          <p:cNvCxnSpPr/>
          <p:nvPr userDrawn="1"/>
        </p:nvCxnSpPr>
        <p:spPr>
          <a:xfrm flipV="1">
            <a:off x="2042961" y="1133575"/>
            <a:ext cx="0" cy="464218"/>
          </a:xfrm>
          <a:prstGeom prst="line">
            <a:avLst/>
          </a:prstGeom>
          <a:ln w="1270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2076102" y="1125308"/>
            <a:ext cx="1543047" cy="18914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8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2076102" y="1318944"/>
            <a:ext cx="1543047" cy="14314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1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5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3728981" y="1597793"/>
            <a:ext cx="1681211" cy="123669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cxnSp>
        <p:nvCxnSpPr>
          <p:cNvPr id="86" name="Straight Connector 85"/>
          <p:cNvCxnSpPr/>
          <p:nvPr userDrawn="1"/>
        </p:nvCxnSpPr>
        <p:spPr>
          <a:xfrm flipV="1">
            <a:off x="3726576" y="1133575"/>
            <a:ext cx="0" cy="464218"/>
          </a:xfrm>
          <a:prstGeom prst="line">
            <a:avLst/>
          </a:prstGeom>
          <a:ln w="1270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3759717" y="1125308"/>
            <a:ext cx="1543047" cy="18914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rtl="0">
              <a:buFont typeface="Arial" panose="020B0604020202020204" pitchFamily="34" charset="0"/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3759717" y="1318944"/>
            <a:ext cx="1543047" cy="14314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rtl="0">
              <a:buFont typeface="Arial" panose="020B0604020202020204" pitchFamily="34" charset="0"/>
              <a:buNone/>
              <a:defRPr sz="11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9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5410192" y="1597793"/>
            <a:ext cx="1681211" cy="123669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cxnSp>
        <p:nvCxnSpPr>
          <p:cNvPr id="90" name="Straight Connector 89"/>
          <p:cNvCxnSpPr/>
          <p:nvPr userDrawn="1"/>
        </p:nvCxnSpPr>
        <p:spPr>
          <a:xfrm flipV="1">
            <a:off x="5407787" y="1133575"/>
            <a:ext cx="0" cy="464218"/>
          </a:xfrm>
          <a:prstGeom prst="line">
            <a:avLst/>
          </a:prstGeom>
          <a:ln w="1270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5440928" y="1125308"/>
            <a:ext cx="1543047" cy="18914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rtl="0">
              <a:buFont typeface="Arial" panose="020B0604020202020204" pitchFamily="34" charset="0"/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92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5440928" y="1318944"/>
            <a:ext cx="1543047" cy="14314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rtl="0">
              <a:buFont typeface="Arial" panose="020B0604020202020204" pitchFamily="34" charset="0"/>
              <a:buNone/>
              <a:defRPr sz="11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3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2042961" y="2834486"/>
            <a:ext cx="1681211" cy="123669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cxnSp>
        <p:nvCxnSpPr>
          <p:cNvPr id="94" name="Straight Connector 93"/>
          <p:cNvCxnSpPr/>
          <p:nvPr userDrawn="1"/>
        </p:nvCxnSpPr>
        <p:spPr>
          <a:xfrm flipV="1">
            <a:off x="2040556" y="4062275"/>
            <a:ext cx="0" cy="464218"/>
          </a:xfrm>
          <a:prstGeom prst="line">
            <a:avLst/>
          </a:prstGeom>
          <a:ln w="1270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2073697" y="4185693"/>
            <a:ext cx="1543047" cy="18914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96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2073697" y="4379329"/>
            <a:ext cx="1543047" cy="14314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1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7" name="Picture Placeholder 7"/>
          <p:cNvSpPr>
            <a:spLocks noGrp="1"/>
          </p:cNvSpPr>
          <p:nvPr>
            <p:ph type="pic" sz="quarter" idx="32" hasCustomPrompt="1"/>
          </p:nvPr>
        </p:nvSpPr>
        <p:spPr>
          <a:xfrm>
            <a:off x="3724172" y="2834486"/>
            <a:ext cx="1681211" cy="123669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cxnSp>
        <p:nvCxnSpPr>
          <p:cNvPr id="98" name="Straight Connector 97"/>
          <p:cNvCxnSpPr/>
          <p:nvPr userDrawn="1"/>
        </p:nvCxnSpPr>
        <p:spPr>
          <a:xfrm flipV="1">
            <a:off x="3721767" y="4062275"/>
            <a:ext cx="0" cy="464218"/>
          </a:xfrm>
          <a:prstGeom prst="line">
            <a:avLst/>
          </a:prstGeom>
          <a:ln w="1270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3754908" y="4185693"/>
            <a:ext cx="1543047" cy="18914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00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3754908" y="4379329"/>
            <a:ext cx="1543047" cy="14314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1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1" name="Picture Placeholder 7"/>
          <p:cNvSpPr>
            <a:spLocks noGrp="1"/>
          </p:cNvSpPr>
          <p:nvPr>
            <p:ph type="pic" sz="quarter" idx="35" hasCustomPrompt="1"/>
          </p:nvPr>
        </p:nvSpPr>
        <p:spPr>
          <a:xfrm>
            <a:off x="5407787" y="2834486"/>
            <a:ext cx="1681211" cy="123669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cxnSp>
        <p:nvCxnSpPr>
          <p:cNvPr id="102" name="Straight Connector 101"/>
          <p:cNvCxnSpPr/>
          <p:nvPr userDrawn="1"/>
        </p:nvCxnSpPr>
        <p:spPr>
          <a:xfrm flipV="1">
            <a:off x="5405382" y="4062275"/>
            <a:ext cx="0" cy="464218"/>
          </a:xfrm>
          <a:prstGeom prst="line">
            <a:avLst/>
          </a:prstGeom>
          <a:ln w="1270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3"/>
          <p:cNvSpPr>
            <a:spLocks noGrp="1"/>
          </p:cNvSpPr>
          <p:nvPr>
            <p:ph type="body" sz="quarter" idx="36" hasCustomPrompt="1"/>
          </p:nvPr>
        </p:nvSpPr>
        <p:spPr>
          <a:xfrm>
            <a:off x="5438523" y="4185693"/>
            <a:ext cx="1543047" cy="18914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rtl="0">
              <a:buFont typeface="Arial" panose="020B0604020202020204" pitchFamily="34" charset="0"/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04" name="Text Placeholder 3"/>
          <p:cNvSpPr>
            <a:spLocks noGrp="1"/>
          </p:cNvSpPr>
          <p:nvPr>
            <p:ph type="body" sz="quarter" idx="37" hasCustomPrompt="1"/>
          </p:nvPr>
        </p:nvSpPr>
        <p:spPr>
          <a:xfrm>
            <a:off x="5438523" y="4379329"/>
            <a:ext cx="1543047" cy="14314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rtl="0">
              <a:buFont typeface="Arial" panose="020B0604020202020204" pitchFamily="34" charset="0"/>
              <a:buNone/>
              <a:defRPr sz="11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5" name="Picture Placeholder 7"/>
          <p:cNvSpPr>
            <a:spLocks noGrp="1"/>
          </p:cNvSpPr>
          <p:nvPr>
            <p:ph type="pic" sz="quarter" idx="38" hasCustomPrompt="1"/>
          </p:nvPr>
        </p:nvSpPr>
        <p:spPr>
          <a:xfrm>
            <a:off x="7088998" y="2834486"/>
            <a:ext cx="1681211" cy="123669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cxnSp>
        <p:nvCxnSpPr>
          <p:cNvPr id="106" name="Straight Connector 105"/>
          <p:cNvCxnSpPr/>
          <p:nvPr userDrawn="1"/>
        </p:nvCxnSpPr>
        <p:spPr>
          <a:xfrm flipV="1">
            <a:off x="7086593" y="4062275"/>
            <a:ext cx="0" cy="464218"/>
          </a:xfrm>
          <a:prstGeom prst="line">
            <a:avLst/>
          </a:prstGeom>
          <a:ln w="1270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7119734" y="4185693"/>
            <a:ext cx="1543047" cy="18914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rtl="0">
              <a:buFont typeface="Arial" panose="020B0604020202020204" pitchFamily="34" charset="0"/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08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7119734" y="4379329"/>
            <a:ext cx="1543047" cy="14314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rtl="0">
              <a:buFont typeface="Arial" panose="020B0604020202020204" pitchFamily="34" charset="0"/>
              <a:buNone/>
              <a:defRPr sz="11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A7BAE162-93BF-47B6-B0F6-8519CB0862F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>
              <a:defRPr lang="en-US" sz="1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37" name="Title 3">
            <a:extLst>
              <a:ext uri="{FF2B5EF4-FFF2-40B4-BE49-F238E27FC236}">
                <a16:creationId xmlns:a16="http://schemas.microsoft.com/office/drawing/2014/main" id="{0C091D1B-1C7B-4B21-BF1D-2931B6BD0A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4093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500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5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7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1" grpId="0" animBg="1"/>
      <p:bldP spid="8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animBg="1"/>
      <p:bldP spid="8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animBg="1"/>
      <p:bldP spid="9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3" grpId="0" animBg="1"/>
      <p:bldP spid="9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7" grpId="0" animBg="1"/>
      <p:bldP spid="9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1" grpId="0" animBg="1"/>
      <p:bldP spid="10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" grpId="0" animBg="1"/>
      <p:bldP spid="10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Image Layou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 userDrawn="1"/>
        </p:nvSpPr>
        <p:spPr>
          <a:xfrm>
            <a:off x="2514707" y="2314675"/>
            <a:ext cx="4081701" cy="10321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381000" y="1131370"/>
            <a:ext cx="1947996" cy="10246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1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2514706" y="1131370"/>
            <a:ext cx="1947996" cy="10246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2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4648412" y="1131370"/>
            <a:ext cx="1947996" cy="10246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3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6782118" y="1131370"/>
            <a:ext cx="1947996" cy="10246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4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381000" y="2314674"/>
            <a:ext cx="1947996" cy="10246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7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6782118" y="2314674"/>
            <a:ext cx="1947996" cy="10246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8" name="Picture Placeholder 7"/>
          <p:cNvSpPr>
            <a:spLocks noGrp="1"/>
          </p:cNvSpPr>
          <p:nvPr>
            <p:ph type="pic" sz="quarter" idx="27" hasCustomPrompt="1"/>
          </p:nvPr>
        </p:nvSpPr>
        <p:spPr>
          <a:xfrm>
            <a:off x="381000" y="3498980"/>
            <a:ext cx="1947996" cy="10246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09" name="Picture Placeholder 7"/>
          <p:cNvSpPr>
            <a:spLocks noGrp="1"/>
          </p:cNvSpPr>
          <p:nvPr>
            <p:ph type="pic" sz="quarter" idx="28" hasCustomPrompt="1"/>
          </p:nvPr>
        </p:nvSpPr>
        <p:spPr>
          <a:xfrm>
            <a:off x="2514706" y="3498980"/>
            <a:ext cx="1947996" cy="10246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10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4648412" y="3498980"/>
            <a:ext cx="1947996" cy="10246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11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6782118" y="3498980"/>
            <a:ext cx="1947996" cy="10246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12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2698283" y="2586325"/>
            <a:ext cx="3714549" cy="48880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16683E3-0373-4C53-8C25-2F19E97105B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>
              <a:defRPr lang="en-US" sz="1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1F8ADBB2-35FE-4660-939A-84D9889F21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77031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5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75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25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75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25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7" grpId="0" animBg="1"/>
      <p:bldP spid="78" grpId="0" animBg="1"/>
      <p:bldP spid="109" grpId="0" animBg="1"/>
      <p:bldP spid="110" grpId="0" animBg="1"/>
      <p:bldP spid="111" grpId="0" animBg="1"/>
      <p:bldP spid="11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 userDrawn="1"/>
        </p:nvSpPr>
        <p:spPr>
          <a:xfrm>
            <a:off x="400051" y="1131370"/>
            <a:ext cx="3211228" cy="10321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583626" y="1351285"/>
            <a:ext cx="2797749" cy="35910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583626" y="1699881"/>
            <a:ext cx="2797749" cy="24321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6" name="Picture Placeholder 7"/>
          <p:cNvSpPr>
            <a:spLocks noGrp="1"/>
          </p:cNvSpPr>
          <p:nvPr>
            <p:ph type="pic" sz="quarter" idx="31" hasCustomPrompt="1"/>
          </p:nvPr>
        </p:nvSpPr>
        <p:spPr>
          <a:xfrm>
            <a:off x="3793558" y="1131370"/>
            <a:ext cx="1524000" cy="10246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7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5499837" y="1131370"/>
            <a:ext cx="1524000" cy="10246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8" name="Picture Placeholder 7"/>
          <p:cNvSpPr>
            <a:spLocks noGrp="1"/>
          </p:cNvSpPr>
          <p:nvPr>
            <p:ph type="pic" sz="quarter" idx="37" hasCustomPrompt="1"/>
          </p:nvPr>
        </p:nvSpPr>
        <p:spPr>
          <a:xfrm>
            <a:off x="7206114" y="1131370"/>
            <a:ext cx="1524000" cy="10246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9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381000" y="2314674"/>
            <a:ext cx="1524000" cy="10246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1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2087279" y="2314674"/>
            <a:ext cx="1524000" cy="10246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2" name="Picture Placeholder 7"/>
          <p:cNvSpPr>
            <a:spLocks noGrp="1"/>
          </p:cNvSpPr>
          <p:nvPr>
            <p:ph type="pic" sz="quarter" idx="32" hasCustomPrompt="1"/>
          </p:nvPr>
        </p:nvSpPr>
        <p:spPr>
          <a:xfrm>
            <a:off x="3793558" y="2314674"/>
            <a:ext cx="1524000" cy="10246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3" name="Picture Placeholder 7"/>
          <p:cNvSpPr>
            <a:spLocks noGrp="1"/>
          </p:cNvSpPr>
          <p:nvPr>
            <p:ph type="pic" sz="quarter" idx="35" hasCustomPrompt="1"/>
          </p:nvPr>
        </p:nvSpPr>
        <p:spPr>
          <a:xfrm>
            <a:off x="5499837" y="2314674"/>
            <a:ext cx="1524000" cy="10246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4" name="Picture Placeholder 7"/>
          <p:cNvSpPr>
            <a:spLocks noGrp="1"/>
          </p:cNvSpPr>
          <p:nvPr>
            <p:ph type="pic" sz="quarter" idx="38" hasCustomPrompt="1"/>
          </p:nvPr>
        </p:nvSpPr>
        <p:spPr>
          <a:xfrm>
            <a:off x="7206114" y="2314674"/>
            <a:ext cx="1524000" cy="10246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5" name="Picture Placeholder 7"/>
          <p:cNvSpPr>
            <a:spLocks noGrp="1"/>
          </p:cNvSpPr>
          <p:nvPr>
            <p:ph type="pic" sz="quarter" idx="27" hasCustomPrompt="1"/>
          </p:nvPr>
        </p:nvSpPr>
        <p:spPr>
          <a:xfrm>
            <a:off x="381000" y="3498980"/>
            <a:ext cx="1524000" cy="10246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6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2087279" y="3498980"/>
            <a:ext cx="1524000" cy="10246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7" name="Picture Placeholder 7"/>
          <p:cNvSpPr>
            <a:spLocks noGrp="1"/>
          </p:cNvSpPr>
          <p:nvPr>
            <p:ph type="pic" sz="quarter" idx="33" hasCustomPrompt="1"/>
          </p:nvPr>
        </p:nvSpPr>
        <p:spPr>
          <a:xfrm>
            <a:off x="3793558" y="3498980"/>
            <a:ext cx="1524000" cy="10246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8" name="Picture Placeholder 7"/>
          <p:cNvSpPr>
            <a:spLocks noGrp="1"/>
          </p:cNvSpPr>
          <p:nvPr>
            <p:ph type="pic" sz="quarter" idx="36" hasCustomPrompt="1"/>
          </p:nvPr>
        </p:nvSpPr>
        <p:spPr>
          <a:xfrm>
            <a:off x="5499837" y="3498980"/>
            <a:ext cx="1524000" cy="10246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9" name="Picture Placeholder 7"/>
          <p:cNvSpPr>
            <a:spLocks noGrp="1"/>
          </p:cNvSpPr>
          <p:nvPr>
            <p:ph type="pic" sz="quarter" idx="39" hasCustomPrompt="1"/>
          </p:nvPr>
        </p:nvSpPr>
        <p:spPr>
          <a:xfrm>
            <a:off x="7206114" y="3498980"/>
            <a:ext cx="1524000" cy="10246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58E2B1D-646B-44C5-8448-63C24D6E63A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>
              <a:defRPr lang="en-US" sz="1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5D9F9C52-B6C4-4351-9F51-D9759EAF01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441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animBg="1"/>
      <p:bldP spid="47" grpId="0" animBg="1"/>
      <p:bldP spid="48" grpId="0" animBg="1"/>
      <p:bldP spid="49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2667001" y="1141657"/>
            <a:ext cx="6477000" cy="192505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54864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4CC0CFA-F25B-47E0-A9BF-77114FD22A0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>
              <a:defRPr lang="en-US" sz="1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245EFED9-922E-4D2A-B0FE-43CD4E7923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219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141656"/>
            <a:ext cx="9144001" cy="234449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54864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1CCF5BF-0680-43A2-B12C-C8D47870486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lang="en-US" sz="1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114232D1-4361-4BB6-9267-01A69A4E07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2400" kern="1200" cap="all" dirty="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474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sion/Mission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2983832" y="-9626"/>
            <a:ext cx="6160168" cy="5155973"/>
          </a:xfrm>
          <a:custGeom>
            <a:avLst/>
            <a:gdLst>
              <a:gd name="connsiteX0" fmla="*/ 0 w 4572000"/>
              <a:gd name="connsiteY0" fmla="*/ 0 h 5146348"/>
              <a:gd name="connsiteX1" fmla="*/ 4572000 w 4572000"/>
              <a:gd name="connsiteY1" fmla="*/ 0 h 5146348"/>
              <a:gd name="connsiteX2" fmla="*/ 4572000 w 4572000"/>
              <a:gd name="connsiteY2" fmla="*/ 5143500 h 5146348"/>
              <a:gd name="connsiteX3" fmla="*/ 4533900 w 4572000"/>
              <a:gd name="connsiteY3" fmla="*/ 5146348 h 5146348"/>
              <a:gd name="connsiteX4" fmla="*/ 4533900 w 4572000"/>
              <a:gd name="connsiteY4" fmla="*/ 5143500 h 5146348"/>
              <a:gd name="connsiteX5" fmla="*/ 2439163 w 4572000"/>
              <a:gd name="connsiteY5" fmla="*/ 5143500 h 5146348"/>
              <a:gd name="connsiteX0" fmla="*/ 0 w 6160168"/>
              <a:gd name="connsiteY0" fmla="*/ 0 h 5155973"/>
              <a:gd name="connsiteX1" fmla="*/ 6160168 w 6160168"/>
              <a:gd name="connsiteY1" fmla="*/ 9625 h 5155973"/>
              <a:gd name="connsiteX2" fmla="*/ 6160168 w 6160168"/>
              <a:gd name="connsiteY2" fmla="*/ 5153125 h 5155973"/>
              <a:gd name="connsiteX3" fmla="*/ 6122068 w 6160168"/>
              <a:gd name="connsiteY3" fmla="*/ 5155973 h 5155973"/>
              <a:gd name="connsiteX4" fmla="*/ 6122068 w 6160168"/>
              <a:gd name="connsiteY4" fmla="*/ 5153125 h 5155973"/>
              <a:gd name="connsiteX5" fmla="*/ 4027331 w 6160168"/>
              <a:gd name="connsiteY5" fmla="*/ 5153125 h 5155973"/>
              <a:gd name="connsiteX6" fmla="*/ 0 w 6160168"/>
              <a:gd name="connsiteY6" fmla="*/ 0 h 5155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60168" h="5155973">
                <a:moveTo>
                  <a:pt x="0" y="0"/>
                </a:moveTo>
                <a:lnTo>
                  <a:pt x="6160168" y="9625"/>
                </a:lnTo>
                <a:lnTo>
                  <a:pt x="6160168" y="5153125"/>
                </a:lnTo>
                <a:lnTo>
                  <a:pt x="6122068" y="5155973"/>
                </a:lnTo>
                <a:lnTo>
                  <a:pt x="6122068" y="5153125"/>
                </a:lnTo>
                <a:lnTo>
                  <a:pt x="4027331" y="5153125"/>
                </a:lnTo>
                <a:cubicBezTo>
                  <a:pt x="3214277" y="3438625"/>
                  <a:pt x="813054" y="1714500"/>
                  <a:pt x="0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tIns="822960" bIns="0" anchor="ctr">
            <a:noAutofit/>
          </a:bodyPr>
          <a:lstStyle>
            <a:lvl1pPr algn="ctr" rtl="0">
              <a:buNone/>
              <a:defRPr sz="140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6F62224-3300-4248-87F7-88B0FD16FE0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>
              <a:defRPr lang="en-US" sz="1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532D63C6-AD40-4BC1-B7C3-584074C3CE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29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40000" de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162050"/>
            <a:ext cx="9144000" cy="2085975"/>
          </a:xfrm>
          <a:prstGeom prst="rect">
            <a:avLst/>
          </a:prstGeom>
          <a:solidFill>
            <a:schemeClr val="bg2">
              <a:lumMod val="95000"/>
            </a:schemeClr>
          </a:solidFill>
          <a:ln w="19050">
            <a:noFill/>
          </a:ln>
        </p:spPr>
        <p:txBody>
          <a:bodyPr lIns="0" tIns="91440" rIns="0" bIns="45720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625E874-4283-4B67-B898-B8CB44F78B7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>
              <a:defRPr lang="en-US" sz="1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BDAA199B-14FB-4557-9BCB-0FD1D5AFCB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132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123950"/>
            <a:ext cx="9144000" cy="2667000"/>
          </a:xfrm>
          <a:prstGeom prst="rect">
            <a:avLst/>
          </a:prstGeom>
          <a:solidFill>
            <a:schemeClr val="bg2">
              <a:lumMod val="85000"/>
            </a:schemeClr>
          </a:solidFill>
          <a:ln w="19050">
            <a:noFill/>
          </a:ln>
        </p:spPr>
        <p:txBody>
          <a:bodyPr lIns="0" tIns="91440" rIns="0" bIns="45720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923A3E3-D3C8-4EA3-85B8-B1570A35280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lang="en-US" sz="1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64CE1F97-12D1-4C1E-9F96-0FD8026FF5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389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ic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7"/>
          <p:cNvSpPr>
            <a:spLocks noGrp="1"/>
          </p:cNvSpPr>
          <p:nvPr>
            <p:ph type="pic" sz="quarter" idx="45" hasCustomPrompt="1"/>
          </p:nvPr>
        </p:nvSpPr>
        <p:spPr>
          <a:xfrm>
            <a:off x="425057" y="1181275"/>
            <a:ext cx="2204512" cy="159324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46" hasCustomPrompt="1"/>
          </p:nvPr>
        </p:nvSpPr>
        <p:spPr>
          <a:xfrm>
            <a:off x="2766324" y="1181275"/>
            <a:ext cx="2204512" cy="159324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425057" y="2930123"/>
            <a:ext cx="2204512" cy="159324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6C607A1-78AF-482A-B40F-5A8636EB85E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>
              <a:defRPr lang="en-US" sz="1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43DD98CA-1F61-4CDE-AD69-011E7F602B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854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tx1"/>
                </a:solidFill>
                <a:latin typeface="+mj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71A900A-A1CD-48BE-9BDE-C234D9AB92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ic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380999" y="1143704"/>
            <a:ext cx="2314075" cy="340924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A4FDC3C-0E4A-4EC3-B2CA-49E4DD49FE3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>
              <a:defRPr lang="en-US" sz="1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50C7A411-88BF-4C23-8144-416324550B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822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ic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7"/>
          <p:cNvSpPr>
            <a:spLocks noGrp="1"/>
          </p:cNvSpPr>
          <p:nvPr>
            <p:ph type="pic" sz="quarter" idx="45" hasCustomPrompt="1"/>
          </p:nvPr>
        </p:nvSpPr>
        <p:spPr>
          <a:xfrm>
            <a:off x="415432" y="1181275"/>
            <a:ext cx="2204512" cy="159324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2619944" y="1181275"/>
            <a:ext cx="1883476" cy="1593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37" hasCustomPrompt="1"/>
          </p:nvPr>
        </p:nvSpPr>
        <p:spPr>
          <a:xfrm>
            <a:off x="2686050" y="1356600"/>
            <a:ext cx="1752600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48" hasCustomPrompt="1"/>
          </p:nvPr>
        </p:nvSpPr>
        <p:spPr>
          <a:xfrm>
            <a:off x="2686050" y="1649587"/>
            <a:ext cx="1752600" cy="97931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9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to add your Text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49" hasCustomPrompt="1"/>
          </p:nvPr>
        </p:nvSpPr>
        <p:spPr>
          <a:xfrm>
            <a:off x="4645828" y="1181275"/>
            <a:ext cx="2204512" cy="159324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6850340" y="1181275"/>
            <a:ext cx="1883476" cy="1593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50" hasCustomPrompt="1"/>
          </p:nvPr>
        </p:nvSpPr>
        <p:spPr>
          <a:xfrm>
            <a:off x="6916446" y="1356600"/>
            <a:ext cx="1752600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51" hasCustomPrompt="1"/>
          </p:nvPr>
        </p:nvSpPr>
        <p:spPr>
          <a:xfrm>
            <a:off x="6916446" y="1649587"/>
            <a:ext cx="1752600" cy="97931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9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to add your Text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52" hasCustomPrompt="1"/>
          </p:nvPr>
        </p:nvSpPr>
        <p:spPr>
          <a:xfrm>
            <a:off x="2292505" y="2941343"/>
            <a:ext cx="2204512" cy="159324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415432" y="2941343"/>
            <a:ext cx="1883476" cy="15932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53" hasCustomPrompt="1"/>
          </p:nvPr>
        </p:nvSpPr>
        <p:spPr>
          <a:xfrm>
            <a:off x="481538" y="3116668"/>
            <a:ext cx="1752600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54" hasCustomPrompt="1"/>
          </p:nvPr>
        </p:nvSpPr>
        <p:spPr>
          <a:xfrm>
            <a:off x="481538" y="3409655"/>
            <a:ext cx="1752600" cy="97931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9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to add your Text</a:t>
            </a:r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55" hasCustomPrompt="1"/>
          </p:nvPr>
        </p:nvSpPr>
        <p:spPr>
          <a:xfrm>
            <a:off x="6522901" y="2941343"/>
            <a:ext cx="2204512" cy="159324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4645828" y="2941343"/>
            <a:ext cx="1883476" cy="15932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56" hasCustomPrompt="1"/>
          </p:nvPr>
        </p:nvSpPr>
        <p:spPr>
          <a:xfrm>
            <a:off x="4711934" y="3116668"/>
            <a:ext cx="1752600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half" idx="57" hasCustomPrompt="1"/>
          </p:nvPr>
        </p:nvSpPr>
        <p:spPr>
          <a:xfrm>
            <a:off x="4711934" y="3409655"/>
            <a:ext cx="1752600" cy="97931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9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to add your Text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DF5F5521-B782-4284-B02A-E8C54B625AF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>
              <a:defRPr lang="en-US" sz="1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30" name="Title 3">
            <a:extLst>
              <a:ext uri="{FF2B5EF4-FFF2-40B4-BE49-F238E27FC236}">
                <a16:creationId xmlns:a16="http://schemas.microsoft.com/office/drawing/2014/main" id="{E81CD96A-A882-4773-B87D-17EFC5CD72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269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 animBg="1"/>
      <p:bldP spid="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1" grpId="0" animBg="1"/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23" grpId="0" animBg="1"/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27" grpId="0" animBg="1"/>
      <p:bldP spid="2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ic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381000" y="1143704"/>
            <a:ext cx="8349113" cy="340924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C5C932C-1FBC-4179-AE2F-D37D0D4259C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>
              <a:defRPr lang="en-US" sz="1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98F026A0-3982-41EA-AE4A-A4BDEA6989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607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 userDrawn="1"/>
        </p:nvSpPr>
        <p:spPr>
          <a:xfrm>
            <a:off x="381001" y="1146259"/>
            <a:ext cx="3060699" cy="1456219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 Placeholder 3"/>
          <p:cNvSpPr>
            <a:spLocks noGrp="1"/>
          </p:cNvSpPr>
          <p:nvPr>
            <p:ph type="body" sz="half" idx="36"/>
          </p:nvPr>
        </p:nvSpPr>
        <p:spPr>
          <a:xfrm>
            <a:off x="533878" y="1517517"/>
            <a:ext cx="2695097" cy="100413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ar-SY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ar-SY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ar-SY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5" name="Text Placeholder 3"/>
          <p:cNvSpPr>
            <a:spLocks noGrp="1"/>
          </p:cNvSpPr>
          <p:nvPr>
            <p:ph type="body" sz="half" idx="37" hasCustomPrompt="1"/>
          </p:nvPr>
        </p:nvSpPr>
        <p:spPr>
          <a:xfrm>
            <a:off x="533878" y="1224529"/>
            <a:ext cx="2695097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32" hasCustomPrompt="1"/>
          </p:nvPr>
        </p:nvSpPr>
        <p:spPr>
          <a:xfrm>
            <a:off x="6088639" y="1143704"/>
            <a:ext cx="2634114" cy="145877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43" hasCustomPrompt="1"/>
          </p:nvPr>
        </p:nvSpPr>
        <p:spPr>
          <a:xfrm>
            <a:off x="3454525" y="1143704"/>
            <a:ext cx="2634114" cy="145877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380999" y="2680748"/>
            <a:ext cx="2847975" cy="187220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45" hasCustomPrompt="1"/>
          </p:nvPr>
        </p:nvSpPr>
        <p:spPr>
          <a:xfrm>
            <a:off x="6115050" y="3638551"/>
            <a:ext cx="2615064" cy="91439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half" idx="46"/>
          </p:nvPr>
        </p:nvSpPr>
        <p:spPr>
          <a:xfrm>
            <a:off x="3443084" y="2975419"/>
            <a:ext cx="2586241" cy="15775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ar-SY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ar-SY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ar-SY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47" hasCustomPrompt="1"/>
          </p:nvPr>
        </p:nvSpPr>
        <p:spPr>
          <a:xfrm>
            <a:off x="3443084" y="2682431"/>
            <a:ext cx="2586241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48"/>
          </p:nvPr>
        </p:nvSpPr>
        <p:spPr>
          <a:xfrm>
            <a:off x="6134100" y="2975418"/>
            <a:ext cx="2586241" cy="50711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49" hasCustomPrompt="1"/>
          </p:nvPr>
        </p:nvSpPr>
        <p:spPr>
          <a:xfrm>
            <a:off x="6134100" y="2682431"/>
            <a:ext cx="2586241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FBFC146-AEDD-4A00-8A50-7B4F51A68FD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>
              <a:defRPr lang="en-US" sz="1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B85A28B4-BC13-4BF5-AD05-9888EEAB47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>
              <a:defRPr lang="de-DE" sz="2400" dirty="0">
                <a:solidFill>
                  <a:schemeClr val="accent5"/>
                </a:solidFill>
              </a:defRPr>
            </a:lvl1pPr>
          </a:lstStyle>
          <a:p>
            <a:pPr lvl="0" algn="l"/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423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3" grpId="0" animBg="1"/>
      <p:bldP spid="26" grpId="0" animBg="1"/>
      <p:bldP spid="28" grpId="0" animBg="1"/>
      <p:bldP spid="29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ic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401095" y="1165609"/>
            <a:ext cx="3988870" cy="231873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37" hasCustomPrompt="1"/>
          </p:nvPr>
        </p:nvSpPr>
        <p:spPr>
          <a:xfrm>
            <a:off x="409917" y="3516851"/>
            <a:ext cx="3980048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47"/>
          </p:nvPr>
        </p:nvSpPr>
        <p:spPr>
          <a:xfrm>
            <a:off x="409917" y="3839347"/>
            <a:ext cx="3980047" cy="6675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ar-SY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ar-SY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ar-SY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to add your Text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48" hasCustomPrompt="1"/>
          </p:nvPr>
        </p:nvSpPr>
        <p:spPr>
          <a:xfrm>
            <a:off x="4763853" y="1165609"/>
            <a:ext cx="3988870" cy="231873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49" hasCustomPrompt="1"/>
          </p:nvPr>
        </p:nvSpPr>
        <p:spPr>
          <a:xfrm>
            <a:off x="4772675" y="3516851"/>
            <a:ext cx="3980048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50"/>
          </p:nvPr>
        </p:nvSpPr>
        <p:spPr>
          <a:xfrm>
            <a:off x="4772675" y="3839347"/>
            <a:ext cx="3980047" cy="6675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ar-SY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ar-SY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ar-SY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to add your Text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2D3B6F8-7811-4FD5-AD08-948354B7308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>
              <a:defRPr lang="en-US" sz="1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C621B58E-A29A-44EE-A5BE-512AE23C11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>
              <a:defRPr lang="de-DE" sz="2400" dirty="0">
                <a:solidFill>
                  <a:schemeClr val="accent5"/>
                </a:solidFill>
              </a:defRPr>
            </a:lvl1pPr>
          </a:lstStyle>
          <a:p>
            <a:pPr lvl="0" algn="l"/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286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ic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401095" y="1165609"/>
            <a:ext cx="2656430" cy="231873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37" hasCustomPrompt="1"/>
          </p:nvPr>
        </p:nvSpPr>
        <p:spPr>
          <a:xfrm>
            <a:off x="409917" y="3516851"/>
            <a:ext cx="2650555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47"/>
          </p:nvPr>
        </p:nvSpPr>
        <p:spPr>
          <a:xfrm>
            <a:off x="409918" y="3839347"/>
            <a:ext cx="2650554" cy="6675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ar-SY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ar-SY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ar-SY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to add your Text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48" hasCustomPrompt="1"/>
          </p:nvPr>
        </p:nvSpPr>
        <p:spPr>
          <a:xfrm>
            <a:off x="3248025" y="1165609"/>
            <a:ext cx="2656430" cy="231873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49" hasCustomPrompt="1"/>
          </p:nvPr>
        </p:nvSpPr>
        <p:spPr>
          <a:xfrm>
            <a:off x="3256847" y="3516851"/>
            <a:ext cx="2650555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50"/>
          </p:nvPr>
        </p:nvSpPr>
        <p:spPr>
          <a:xfrm>
            <a:off x="3256848" y="3839347"/>
            <a:ext cx="2650554" cy="6675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ar-SY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ar-SY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ar-SY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to add your Text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51" hasCustomPrompt="1"/>
          </p:nvPr>
        </p:nvSpPr>
        <p:spPr>
          <a:xfrm>
            <a:off x="6073684" y="1165609"/>
            <a:ext cx="2656430" cy="231873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52" hasCustomPrompt="1"/>
          </p:nvPr>
        </p:nvSpPr>
        <p:spPr>
          <a:xfrm>
            <a:off x="6082506" y="3516851"/>
            <a:ext cx="2650555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53"/>
          </p:nvPr>
        </p:nvSpPr>
        <p:spPr>
          <a:xfrm>
            <a:off x="6082507" y="3839347"/>
            <a:ext cx="2650554" cy="6675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ar-SY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ar-SY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ar-SY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to add your Text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0A2D369F-96EC-4EAB-A54D-D96ADEBB72F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>
              <a:defRPr lang="en-US" sz="1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22" name="Title 3">
            <a:extLst>
              <a:ext uri="{FF2B5EF4-FFF2-40B4-BE49-F238E27FC236}">
                <a16:creationId xmlns:a16="http://schemas.microsoft.com/office/drawing/2014/main" id="{B3A03AD5-AEB5-4698-9424-BF827CAE7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>
              <a:defRPr lang="de-DE" sz="2400" dirty="0">
                <a:solidFill>
                  <a:schemeClr val="accent5"/>
                </a:solidFill>
              </a:defRPr>
            </a:lvl1pPr>
          </a:lstStyle>
          <a:p>
            <a:pPr lvl="0" algn="l"/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202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animBg="1"/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380999" y="1143704"/>
            <a:ext cx="2314075" cy="340924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2800350" y="1143705"/>
            <a:ext cx="2118360" cy="16756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37" hasCustomPrompt="1"/>
          </p:nvPr>
        </p:nvSpPr>
        <p:spPr>
          <a:xfrm>
            <a:off x="2886176" y="2467310"/>
            <a:ext cx="1905000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43" hasCustomPrompt="1"/>
          </p:nvPr>
        </p:nvSpPr>
        <p:spPr>
          <a:xfrm>
            <a:off x="5037221" y="1165561"/>
            <a:ext cx="1440581" cy="166336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45" hasCustomPrompt="1"/>
          </p:nvPr>
        </p:nvSpPr>
        <p:spPr>
          <a:xfrm>
            <a:off x="6471385" y="1165561"/>
            <a:ext cx="2258729" cy="166336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46" hasCustomPrompt="1"/>
          </p:nvPr>
        </p:nvSpPr>
        <p:spPr>
          <a:xfrm>
            <a:off x="5037221" y="2889585"/>
            <a:ext cx="3692893" cy="166336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47"/>
          </p:nvPr>
        </p:nvSpPr>
        <p:spPr>
          <a:xfrm>
            <a:off x="2800351" y="2932501"/>
            <a:ext cx="2118360" cy="16204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ar-SY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ar-SY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ar-SY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to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addf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your Text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E47F687-BAB4-450B-80CA-755494FF4A0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lang="en-US" sz="1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01F92600-540D-4E5B-9061-D3B8C51F09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defRPr lang="de-DE" sz="2400" dirty="0">
                <a:solidFill>
                  <a:schemeClr val="accent5"/>
                </a:solidFill>
              </a:defRPr>
            </a:lvl1pPr>
          </a:lstStyle>
          <a:p>
            <a:pPr lvl="0" algn="l"/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347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 animBg="1"/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19" grpId="0" animBg="1"/>
      <p:bldP spid="22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1" y="1143704"/>
            <a:ext cx="2695074" cy="340924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45" hasCustomPrompt="1"/>
          </p:nvPr>
        </p:nvSpPr>
        <p:spPr>
          <a:xfrm>
            <a:off x="6448926" y="1143704"/>
            <a:ext cx="2695074" cy="340924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46" hasCustomPrompt="1"/>
          </p:nvPr>
        </p:nvSpPr>
        <p:spPr>
          <a:xfrm>
            <a:off x="2695074" y="1143705"/>
            <a:ext cx="3753851" cy="135184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47" hasCustomPrompt="1"/>
          </p:nvPr>
        </p:nvSpPr>
        <p:spPr>
          <a:xfrm>
            <a:off x="2695074" y="3201104"/>
            <a:ext cx="3753851" cy="135184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2695073" y="2495551"/>
            <a:ext cx="3753852" cy="7055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37" hasCustomPrompt="1"/>
          </p:nvPr>
        </p:nvSpPr>
        <p:spPr>
          <a:xfrm>
            <a:off x="2819399" y="2701834"/>
            <a:ext cx="3505200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927953B-3987-4DD7-923D-83D29820A97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>
              <a:defRPr lang="en-US" sz="1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7D6A456F-E070-4A64-8427-985BE01ADC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>
              <a:defRPr lang="de-DE" sz="2400" dirty="0">
                <a:solidFill>
                  <a:schemeClr val="accent5"/>
                </a:solidFill>
              </a:defRPr>
            </a:lvl1pPr>
          </a:lstStyle>
          <a:p>
            <a:pPr lvl="0" algn="l"/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867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40000" de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1" grpId="0" animBg="1"/>
      <p:bldP spid="12" grpId="0" animBg="1"/>
      <p:bldP spid="13" grpId="0" animBg="1"/>
      <p:bldP spid="14" grpId="0" animBg="1"/>
      <p:bldP spid="1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1" y="1143704"/>
            <a:ext cx="2695074" cy="340924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45" hasCustomPrompt="1"/>
          </p:nvPr>
        </p:nvSpPr>
        <p:spPr>
          <a:xfrm>
            <a:off x="5386836" y="1143705"/>
            <a:ext cx="3757164" cy="209645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46" hasCustomPrompt="1"/>
          </p:nvPr>
        </p:nvSpPr>
        <p:spPr>
          <a:xfrm>
            <a:off x="2695075" y="1143705"/>
            <a:ext cx="2691761" cy="170882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47" hasCustomPrompt="1"/>
          </p:nvPr>
        </p:nvSpPr>
        <p:spPr>
          <a:xfrm>
            <a:off x="2695075" y="2852530"/>
            <a:ext cx="2691761" cy="170042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5390148" y="3257550"/>
            <a:ext cx="3753852" cy="1295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37" hasCustomPrompt="1"/>
          </p:nvPr>
        </p:nvSpPr>
        <p:spPr>
          <a:xfrm>
            <a:off x="5514474" y="3397054"/>
            <a:ext cx="3505200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48" hasCustomPrompt="1"/>
          </p:nvPr>
        </p:nvSpPr>
        <p:spPr>
          <a:xfrm>
            <a:off x="5514474" y="3690041"/>
            <a:ext cx="3505200" cy="710509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to add your Text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068B5AA7-2483-4E5B-9552-346662D866B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>
              <a:defRPr lang="en-US" sz="1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F64FF937-579E-43B5-8C18-95EA1A8C78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>
              <a:defRPr lang="de-DE" sz="2400" dirty="0">
                <a:solidFill>
                  <a:schemeClr val="accent5"/>
                </a:solidFill>
              </a:defRPr>
            </a:lvl1pPr>
          </a:lstStyle>
          <a:p>
            <a:pPr lvl="0" algn="l"/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002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40000" de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1" grpId="0" animBg="1"/>
      <p:bldP spid="12" grpId="0" animBg="1"/>
      <p:bldP spid="13" grpId="0" animBg="1"/>
      <p:bldP spid="10" grpId="0" animBg="1"/>
      <p:bldP spid="1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c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1" y="1147845"/>
            <a:ext cx="2285999" cy="16748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37" hasCustomPrompt="1"/>
          </p:nvPr>
        </p:nvSpPr>
        <p:spPr>
          <a:xfrm>
            <a:off x="104449" y="1277410"/>
            <a:ext cx="2072221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half" idx="48" hasCustomPrompt="1"/>
          </p:nvPr>
        </p:nvSpPr>
        <p:spPr>
          <a:xfrm>
            <a:off x="104449" y="1570397"/>
            <a:ext cx="2072221" cy="109329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to add your Text</a:t>
            </a:r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1" y="2822713"/>
            <a:ext cx="2285999" cy="173023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4" name="Picture Placeholder 7"/>
          <p:cNvSpPr>
            <a:spLocks noGrp="1"/>
          </p:cNvSpPr>
          <p:nvPr>
            <p:ph type="pic" sz="quarter" idx="45" hasCustomPrompt="1"/>
          </p:nvPr>
        </p:nvSpPr>
        <p:spPr>
          <a:xfrm>
            <a:off x="2286000" y="1143704"/>
            <a:ext cx="2285999" cy="340924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46" hasCustomPrompt="1"/>
          </p:nvPr>
        </p:nvSpPr>
        <p:spPr>
          <a:xfrm>
            <a:off x="4555557" y="1143704"/>
            <a:ext cx="2285999" cy="340924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8" name="Picture Placeholder 7"/>
          <p:cNvSpPr>
            <a:spLocks noGrp="1"/>
          </p:cNvSpPr>
          <p:nvPr>
            <p:ph type="pic" sz="quarter" idx="47" hasCustomPrompt="1"/>
          </p:nvPr>
        </p:nvSpPr>
        <p:spPr>
          <a:xfrm>
            <a:off x="6858001" y="1143704"/>
            <a:ext cx="2285999" cy="340924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E39820F-5D63-41A2-AD68-259F725ED44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>
              <a:defRPr lang="en-US" sz="1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A4196BF9-4CFF-4A58-8DD7-DD7DAA8EEF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>
              <a:defRPr lang="de-DE" sz="2400" dirty="0">
                <a:solidFill>
                  <a:schemeClr val="accent5"/>
                </a:solidFill>
              </a:defRPr>
            </a:lvl1pPr>
          </a:lstStyle>
          <a:p>
            <a:pPr lvl="0" algn="l"/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390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accel="40000" de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accel="40000" de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accel="40000" decel="4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accel="40000" decel="4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4" grpId="0" animBg="1"/>
      <p:bldP spid="37" grpId="0" animBg="1"/>
      <p:bldP spid="38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219456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7778858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3064540" y="1286175"/>
            <a:ext cx="1947492" cy="1946950"/>
          </a:xfrm>
          <a:prstGeom prst="diamond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45" hasCustomPrompt="1"/>
          </p:nvPr>
        </p:nvSpPr>
        <p:spPr>
          <a:xfrm>
            <a:off x="5123812" y="1286175"/>
            <a:ext cx="1947492" cy="1946950"/>
          </a:xfrm>
          <a:prstGeom prst="diamond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48" hasCustomPrompt="1"/>
          </p:nvPr>
        </p:nvSpPr>
        <p:spPr>
          <a:xfrm>
            <a:off x="6153448" y="2370483"/>
            <a:ext cx="1947492" cy="1946950"/>
          </a:xfrm>
          <a:prstGeom prst="diamond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8" name="Picture Placeholder 37"/>
          <p:cNvSpPr>
            <a:spLocks noGrp="1"/>
          </p:cNvSpPr>
          <p:nvPr>
            <p:ph type="pic" sz="quarter" idx="50" hasCustomPrompt="1"/>
          </p:nvPr>
        </p:nvSpPr>
        <p:spPr>
          <a:xfrm>
            <a:off x="3093369" y="3454791"/>
            <a:ext cx="1889834" cy="944654"/>
          </a:xfrm>
          <a:custGeom>
            <a:avLst/>
            <a:gdLst>
              <a:gd name="connsiteX0" fmla="*/ 944917 w 1889834"/>
              <a:gd name="connsiteY0" fmla="*/ 0 h 944654"/>
              <a:gd name="connsiteX1" fmla="*/ 1889834 w 1889834"/>
              <a:gd name="connsiteY1" fmla="*/ 944654 h 944654"/>
              <a:gd name="connsiteX2" fmla="*/ 0 w 1889834"/>
              <a:gd name="connsiteY2" fmla="*/ 944654 h 944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89834" h="944654">
                <a:moveTo>
                  <a:pt x="944917" y="0"/>
                </a:moveTo>
                <a:lnTo>
                  <a:pt x="1889834" y="944654"/>
                </a:lnTo>
                <a:lnTo>
                  <a:pt x="0" y="944654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2034904" y="2370483"/>
            <a:ext cx="1947492" cy="1946950"/>
          </a:xfrm>
          <a:prstGeom prst="diamond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56" hasCustomPrompt="1"/>
          </p:nvPr>
        </p:nvSpPr>
        <p:spPr>
          <a:xfrm>
            <a:off x="2152425" y="1284995"/>
            <a:ext cx="1712450" cy="855987"/>
          </a:xfrm>
          <a:custGeom>
            <a:avLst/>
            <a:gdLst>
              <a:gd name="connsiteX0" fmla="*/ 0 w 1712450"/>
              <a:gd name="connsiteY0" fmla="*/ 0 h 855987"/>
              <a:gd name="connsiteX1" fmla="*/ 1712450 w 1712450"/>
              <a:gd name="connsiteY1" fmla="*/ 0 h 855987"/>
              <a:gd name="connsiteX2" fmla="*/ 856225 w 1712450"/>
              <a:gd name="connsiteY2" fmla="*/ 855987 h 855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2450" h="855987">
                <a:moveTo>
                  <a:pt x="0" y="0"/>
                </a:moveTo>
                <a:lnTo>
                  <a:pt x="1712450" y="0"/>
                </a:lnTo>
                <a:lnTo>
                  <a:pt x="856225" y="85598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tIns="182880" bIns="640080" anchor="b">
            <a:noAutofit/>
          </a:bodyPr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9" name="Picture Placeholder 38"/>
          <p:cNvSpPr>
            <a:spLocks noGrp="1"/>
          </p:cNvSpPr>
          <p:nvPr>
            <p:ph type="pic" sz="quarter" idx="57" hasCustomPrompt="1"/>
          </p:nvPr>
        </p:nvSpPr>
        <p:spPr>
          <a:xfrm>
            <a:off x="5152387" y="3454791"/>
            <a:ext cx="1889834" cy="944654"/>
          </a:xfrm>
          <a:custGeom>
            <a:avLst/>
            <a:gdLst>
              <a:gd name="connsiteX0" fmla="*/ 944917 w 1889834"/>
              <a:gd name="connsiteY0" fmla="*/ 0 h 944654"/>
              <a:gd name="connsiteX1" fmla="*/ 1889834 w 1889834"/>
              <a:gd name="connsiteY1" fmla="*/ 944654 h 944654"/>
              <a:gd name="connsiteX2" fmla="*/ 0 w 1889834"/>
              <a:gd name="connsiteY2" fmla="*/ 944654 h 944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89834" h="944654">
                <a:moveTo>
                  <a:pt x="944917" y="0"/>
                </a:moveTo>
                <a:lnTo>
                  <a:pt x="1889834" y="944654"/>
                </a:lnTo>
                <a:lnTo>
                  <a:pt x="0" y="944654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0" name="Picture Placeholder 39"/>
          <p:cNvSpPr>
            <a:spLocks noGrp="1"/>
          </p:cNvSpPr>
          <p:nvPr>
            <p:ph type="pic" sz="quarter" idx="58" hasCustomPrompt="1"/>
          </p:nvPr>
        </p:nvSpPr>
        <p:spPr>
          <a:xfrm>
            <a:off x="7211405" y="3454791"/>
            <a:ext cx="1889834" cy="944654"/>
          </a:xfrm>
          <a:custGeom>
            <a:avLst/>
            <a:gdLst>
              <a:gd name="connsiteX0" fmla="*/ 944917 w 1889834"/>
              <a:gd name="connsiteY0" fmla="*/ 0 h 944654"/>
              <a:gd name="connsiteX1" fmla="*/ 1889834 w 1889834"/>
              <a:gd name="connsiteY1" fmla="*/ 944654 h 944654"/>
              <a:gd name="connsiteX2" fmla="*/ 0 w 1889834"/>
              <a:gd name="connsiteY2" fmla="*/ 944654 h 944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89834" h="944654">
                <a:moveTo>
                  <a:pt x="944917" y="0"/>
                </a:moveTo>
                <a:lnTo>
                  <a:pt x="1889834" y="944654"/>
                </a:lnTo>
                <a:lnTo>
                  <a:pt x="0" y="944654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1" name="Picture Placeholder 40"/>
          <p:cNvSpPr>
            <a:spLocks noGrp="1"/>
          </p:cNvSpPr>
          <p:nvPr>
            <p:ph type="pic" sz="quarter" idx="59" hasCustomPrompt="1"/>
          </p:nvPr>
        </p:nvSpPr>
        <p:spPr>
          <a:xfrm>
            <a:off x="4211697" y="1284995"/>
            <a:ext cx="1712450" cy="855987"/>
          </a:xfrm>
          <a:custGeom>
            <a:avLst/>
            <a:gdLst>
              <a:gd name="connsiteX0" fmla="*/ 0 w 1712450"/>
              <a:gd name="connsiteY0" fmla="*/ 0 h 855987"/>
              <a:gd name="connsiteX1" fmla="*/ 1712450 w 1712450"/>
              <a:gd name="connsiteY1" fmla="*/ 0 h 855987"/>
              <a:gd name="connsiteX2" fmla="*/ 856225 w 1712450"/>
              <a:gd name="connsiteY2" fmla="*/ 855987 h 855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2450" h="855987">
                <a:moveTo>
                  <a:pt x="0" y="0"/>
                </a:moveTo>
                <a:lnTo>
                  <a:pt x="1712450" y="0"/>
                </a:lnTo>
                <a:lnTo>
                  <a:pt x="856225" y="85598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tIns="182880" bIns="640080" anchor="b">
            <a:noAutofit/>
          </a:bodyPr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2" name="Picture Placeholder 41"/>
          <p:cNvSpPr>
            <a:spLocks noGrp="1"/>
          </p:cNvSpPr>
          <p:nvPr>
            <p:ph type="pic" sz="quarter" idx="60" hasCustomPrompt="1"/>
          </p:nvPr>
        </p:nvSpPr>
        <p:spPr>
          <a:xfrm>
            <a:off x="6270969" y="1284995"/>
            <a:ext cx="1712450" cy="855987"/>
          </a:xfrm>
          <a:custGeom>
            <a:avLst/>
            <a:gdLst>
              <a:gd name="connsiteX0" fmla="*/ 0 w 1712450"/>
              <a:gd name="connsiteY0" fmla="*/ 0 h 855987"/>
              <a:gd name="connsiteX1" fmla="*/ 1712450 w 1712450"/>
              <a:gd name="connsiteY1" fmla="*/ 0 h 855987"/>
              <a:gd name="connsiteX2" fmla="*/ 856225 w 1712450"/>
              <a:gd name="connsiteY2" fmla="*/ 855987 h 855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2450" h="855987">
                <a:moveTo>
                  <a:pt x="0" y="0"/>
                </a:moveTo>
                <a:lnTo>
                  <a:pt x="1712450" y="0"/>
                </a:lnTo>
                <a:lnTo>
                  <a:pt x="856225" y="85598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tIns="182880" bIns="640080" anchor="b">
            <a:noAutofit/>
          </a:bodyPr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7" name="Diamond 46"/>
          <p:cNvSpPr/>
          <p:nvPr userDrawn="1"/>
        </p:nvSpPr>
        <p:spPr>
          <a:xfrm>
            <a:off x="1017926" y="1304864"/>
            <a:ext cx="1947672" cy="1947672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Diamond 47"/>
          <p:cNvSpPr/>
          <p:nvPr userDrawn="1"/>
        </p:nvSpPr>
        <p:spPr>
          <a:xfrm>
            <a:off x="4102512" y="2379555"/>
            <a:ext cx="1947672" cy="1947672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Diamond 48"/>
          <p:cNvSpPr/>
          <p:nvPr userDrawn="1"/>
        </p:nvSpPr>
        <p:spPr>
          <a:xfrm>
            <a:off x="7182830" y="1295339"/>
            <a:ext cx="1947672" cy="1947672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 Placeholder 3"/>
          <p:cNvSpPr>
            <a:spLocks noGrp="1"/>
          </p:cNvSpPr>
          <p:nvPr>
            <p:ph type="body" sz="half" idx="37" hasCustomPrompt="1"/>
          </p:nvPr>
        </p:nvSpPr>
        <p:spPr>
          <a:xfrm>
            <a:off x="1005268" y="2113156"/>
            <a:ext cx="1905000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half" idx="61" hasCustomPrompt="1"/>
          </p:nvPr>
        </p:nvSpPr>
        <p:spPr>
          <a:xfrm>
            <a:off x="7203949" y="2113156"/>
            <a:ext cx="1905000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52" name="Text Placeholder 3"/>
          <p:cNvSpPr>
            <a:spLocks noGrp="1"/>
          </p:cNvSpPr>
          <p:nvPr>
            <p:ph type="body" sz="half" idx="62" hasCustomPrompt="1"/>
          </p:nvPr>
        </p:nvSpPr>
        <p:spPr>
          <a:xfrm>
            <a:off x="4136414" y="3207351"/>
            <a:ext cx="1905000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53" name="Picture Placeholder 52"/>
          <p:cNvSpPr>
            <a:spLocks noGrp="1"/>
          </p:cNvSpPr>
          <p:nvPr>
            <p:ph type="pic" sz="quarter" idx="63" hasCustomPrompt="1"/>
          </p:nvPr>
        </p:nvSpPr>
        <p:spPr>
          <a:xfrm>
            <a:off x="127490" y="1284995"/>
            <a:ext cx="1712450" cy="855987"/>
          </a:xfrm>
          <a:custGeom>
            <a:avLst/>
            <a:gdLst>
              <a:gd name="connsiteX0" fmla="*/ 0 w 1712450"/>
              <a:gd name="connsiteY0" fmla="*/ 0 h 855987"/>
              <a:gd name="connsiteX1" fmla="*/ 1712450 w 1712450"/>
              <a:gd name="connsiteY1" fmla="*/ 0 h 855987"/>
              <a:gd name="connsiteX2" fmla="*/ 856225 w 1712450"/>
              <a:gd name="connsiteY2" fmla="*/ 855987 h 855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2450" h="855987">
                <a:moveTo>
                  <a:pt x="0" y="0"/>
                </a:moveTo>
                <a:lnTo>
                  <a:pt x="1712450" y="0"/>
                </a:lnTo>
                <a:lnTo>
                  <a:pt x="856225" y="85598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tIns="182880" bIns="640080" anchor="b">
            <a:noAutofit/>
          </a:bodyPr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4" name="Picture Placeholder 7"/>
          <p:cNvSpPr>
            <a:spLocks noGrp="1"/>
          </p:cNvSpPr>
          <p:nvPr>
            <p:ph type="pic" sz="quarter" idx="64" hasCustomPrompt="1"/>
          </p:nvPr>
        </p:nvSpPr>
        <p:spPr>
          <a:xfrm>
            <a:off x="4507" y="2370483"/>
            <a:ext cx="1947492" cy="1946950"/>
          </a:xfrm>
          <a:prstGeom prst="diamond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5" name="Picture Placeholder 54"/>
          <p:cNvSpPr>
            <a:spLocks noGrp="1"/>
          </p:cNvSpPr>
          <p:nvPr>
            <p:ph type="pic" sz="quarter" idx="65" hasCustomPrompt="1"/>
          </p:nvPr>
        </p:nvSpPr>
        <p:spPr>
          <a:xfrm>
            <a:off x="1061783" y="3454791"/>
            <a:ext cx="1889834" cy="944654"/>
          </a:xfrm>
          <a:custGeom>
            <a:avLst/>
            <a:gdLst>
              <a:gd name="connsiteX0" fmla="*/ 944917 w 1889834"/>
              <a:gd name="connsiteY0" fmla="*/ 0 h 944654"/>
              <a:gd name="connsiteX1" fmla="*/ 1889834 w 1889834"/>
              <a:gd name="connsiteY1" fmla="*/ 944654 h 944654"/>
              <a:gd name="connsiteX2" fmla="*/ 0 w 1889834"/>
              <a:gd name="connsiteY2" fmla="*/ 944654 h 944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89834" h="944654">
                <a:moveTo>
                  <a:pt x="944917" y="0"/>
                </a:moveTo>
                <a:lnTo>
                  <a:pt x="1889834" y="944654"/>
                </a:lnTo>
                <a:lnTo>
                  <a:pt x="0" y="944654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11A52DD7-FC90-4F5A-BBBC-1E4412426FC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>
              <a:defRPr lang="en-US" sz="1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24" name="Title 3">
            <a:extLst>
              <a:ext uri="{FF2B5EF4-FFF2-40B4-BE49-F238E27FC236}">
                <a16:creationId xmlns:a16="http://schemas.microsoft.com/office/drawing/2014/main" id="{76C4F524-1461-4C14-A5E1-E1D1A5C829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214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1" grpId="0" animBg="1"/>
      <p:bldP spid="14" grpId="0" animBg="1"/>
      <p:bldP spid="38" grpId="0" animBg="1"/>
      <p:bldP spid="27" grpId="0" animBg="1"/>
      <p:bldP spid="36" grpId="0" animBg="1"/>
      <p:bldP spid="39" grpId="0" animBg="1"/>
      <p:bldP spid="40" grpId="0" animBg="1"/>
      <p:bldP spid="41" grpId="0" animBg="1"/>
      <p:bldP spid="42" grpId="0" animBg="1"/>
      <p:bldP spid="47" grpId="0" animBg="1"/>
      <p:bldP spid="48" grpId="0" animBg="1"/>
      <p:bldP spid="49" grpId="0" animBg="1"/>
      <p:bldP spid="5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animBg="1"/>
      <p:bldP spid="54" grpId="0" animBg="1"/>
      <p:bldP spid="55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AC27FB-A160-4EE4-9B16-520F50F54B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8573A-4B95-4F08-9D6A-2F109AC19722}" type="datetimeFigureOut">
              <a:rPr lang="en-US"/>
              <a:pPr>
                <a:defRPr/>
              </a:pPr>
              <a:t>3/30/2022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664E0D-A0E2-4CEF-B09E-AE316657A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011357-6D84-4410-8377-ACF2860FE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7891130-ADD4-4DEF-B4FF-652F45D494E3}" type="slidenum">
              <a:rPr lang="en-US" altLang="de-DE"/>
              <a:pPr/>
              <a:t>‹#›</a:t>
            </a:fld>
            <a:endParaRPr lang="en-US" altLang="de-DE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0E64E5AF-093E-4FF0-BA56-BC2D0733EB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65831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200"/>
            </a:lvl1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A2A636-EE02-4C0E-91B1-7A615F12417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>
              <a:defRPr lang="en-US" sz="1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CA27EB71-9959-431F-A668-3E40C7C023BE}"/>
              </a:ext>
            </a:extLst>
          </p:cNvPr>
          <p:cNvSpPr txBox="1">
            <a:spLocks/>
          </p:cNvSpPr>
          <p:nvPr userDrawn="1"/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46461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8083ED83-0044-40D9-837D-DBD376C060EE}"/>
              </a:ext>
            </a:extLst>
          </p:cNvPr>
          <p:cNvSpPr/>
          <p:nvPr userDrawn="1"/>
        </p:nvSpPr>
        <p:spPr>
          <a:xfrm>
            <a:off x="1649862" y="-237"/>
            <a:ext cx="7494138" cy="371077"/>
          </a:xfrm>
          <a:custGeom>
            <a:avLst/>
            <a:gdLst>
              <a:gd name="connsiteX0" fmla="*/ 0 w 9992184"/>
              <a:gd name="connsiteY0" fmla="*/ 0 h 494769"/>
              <a:gd name="connsiteX1" fmla="*/ 9992184 w 9992184"/>
              <a:gd name="connsiteY1" fmla="*/ 0 h 494769"/>
              <a:gd name="connsiteX2" fmla="*/ 9992184 w 9992184"/>
              <a:gd name="connsiteY2" fmla="*/ 494769 h 494769"/>
              <a:gd name="connsiteX3" fmla="*/ 445827 w 9992184"/>
              <a:gd name="connsiteY3" fmla="*/ 494769 h 494769"/>
              <a:gd name="connsiteX4" fmla="*/ 4308 w 9992184"/>
              <a:gd name="connsiteY4" fmla="*/ 8406 h 494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2184" h="494769">
                <a:moveTo>
                  <a:pt x="0" y="0"/>
                </a:moveTo>
                <a:lnTo>
                  <a:pt x="9992184" y="0"/>
                </a:lnTo>
                <a:lnTo>
                  <a:pt x="9992184" y="494769"/>
                </a:lnTo>
                <a:lnTo>
                  <a:pt x="445827" y="494769"/>
                </a:lnTo>
                <a:lnTo>
                  <a:pt x="4308" y="8406"/>
                </a:lnTo>
                <a:close/>
              </a:path>
            </a:pathLst>
          </a:custGeom>
          <a:solidFill>
            <a:srgbClr val="A90E11"/>
          </a:solidFill>
          <a:ln>
            <a:solidFill>
              <a:srgbClr val="A110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350" dirty="0"/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68A4ECAC-7C95-4EE3-88E8-70CEA39148E5}"/>
              </a:ext>
            </a:extLst>
          </p:cNvPr>
          <p:cNvSpPr/>
          <p:nvPr userDrawn="1"/>
        </p:nvSpPr>
        <p:spPr>
          <a:xfrm>
            <a:off x="0" y="4927125"/>
            <a:ext cx="7354860" cy="216376"/>
          </a:xfrm>
          <a:custGeom>
            <a:avLst/>
            <a:gdLst>
              <a:gd name="connsiteX0" fmla="*/ 0 w 9806480"/>
              <a:gd name="connsiteY0" fmla="*/ 0 h 288501"/>
              <a:gd name="connsiteX1" fmla="*/ 9552923 w 9806480"/>
              <a:gd name="connsiteY1" fmla="*/ 0 h 288501"/>
              <a:gd name="connsiteX2" fmla="*/ 9806480 w 9806480"/>
              <a:gd name="connsiteY2" fmla="*/ 288501 h 288501"/>
              <a:gd name="connsiteX3" fmla="*/ 0 w 9806480"/>
              <a:gd name="connsiteY3" fmla="*/ 288501 h 288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06480" h="288501">
                <a:moveTo>
                  <a:pt x="0" y="0"/>
                </a:moveTo>
                <a:lnTo>
                  <a:pt x="9552923" y="0"/>
                </a:lnTo>
                <a:lnTo>
                  <a:pt x="9806480" y="288501"/>
                </a:lnTo>
                <a:lnTo>
                  <a:pt x="0" y="288501"/>
                </a:lnTo>
                <a:close/>
              </a:path>
            </a:pathLst>
          </a:custGeom>
          <a:solidFill>
            <a:srgbClr val="A90E11"/>
          </a:solidFill>
          <a:ln>
            <a:solidFill>
              <a:srgbClr val="A110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/>
            <a:r>
              <a:rPr lang="de-DE" sz="900" dirty="0"/>
              <a:t>www.solidcam.com</a:t>
            </a:r>
          </a:p>
        </p:txBody>
      </p:sp>
      <p:sp>
        <p:nvSpPr>
          <p:cNvPr id="32" name="Freihandform: Form 31">
            <a:extLst>
              <a:ext uri="{FF2B5EF4-FFF2-40B4-BE49-F238E27FC236}">
                <a16:creationId xmlns:a16="http://schemas.microsoft.com/office/drawing/2014/main" id="{746990F6-5737-452F-A68E-F14D862FCF85}"/>
              </a:ext>
            </a:extLst>
          </p:cNvPr>
          <p:cNvSpPr/>
          <p:nvPr userDrawn="1"/>
        </p:nvSpPr>
        <p:spPr>
          <a:xfrm rot="19123305" flipH="1">
            <a:off x="1607446" y="-59514"/>
            <a:ext cx="44768" cy="346914"/>
          </a:xfrm>
          <a:custGeom>
            <a:avLst/>
            <a:gdLst>
              <a:gd name="connsiteX0" fmla="*/ 59690 w 59690"/>
              <a:gd name="connsiteY0" fmla="*/ 0 h 462552"/>
              <a:gd name="connsiteX1" fmla="*/ 0 w 59690"/>
              <a:gd name="connsiteY1" fmla="*/ 52399 h 462552"/>
              <a:gd name="connsiteX2" fmla="*/ 0 w 59690"/>
              <a:gd name="connsiteY2" fmla="*/ 462552 h 462552"/>
              <a:gd name="connsiteX3" fmla="*/ 59690 w 59690"/>
              <a:gd name="connsiteY3" fmla="*/ 410153 h 46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90" h="462552">
                <a:moveTo>
                  <a:pt x="59690" y="0"/>
                </a:moveTo>
                <a:lnTo>
                  <a:pt x="0" y="52399"/>
                </a:lnTo>
                <a:lnTo>
                  <a:pt x="0" y="462552"/>
                </a:lnTo>
                <a:lnTo>
                  <a:pt x="59690" y="41015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350"/>
          </a:p>
        </p:txBody>
      </p:sp>
      <p:sp>
        <p:nvSpPr>
          <p:cNvPr id="34" name="Freihandform: Form 33">
            <a:extLst>
              <a:ext uri="{FF2B5EF4-FFF2-40B4-BE49-F238E27FC236}">
                <a16:creationId xmlns:a16="http://schemas.microsoft.com/office/drawing/2014/main" id="{7156BC46-8004-411A-9CF0-BE42C5F9DB9C}"/>
              </a:ext>
            </a:extLst>
          </p:cNvPr>
          <p:cNvSpPr/>
          <p:nvPr userDrawn="1"/>
        </p:nvSpPr>
        <p:spPr>
          <a:xfrm rot="19123305" flipH="1">
            <a:off x="1482233" y="-63645"/>
            <a:ext cx="44768" cy="351459"/>
          </a:xfrm>
          <a:custGeom>
            <a:avLst/>
            <a:gdLst>
              <a:gd name="connsiteX0" fmla="*/ 59690 w 59690"/>
              <a:gd name="connsiteY0" fmla="*/ 0 h 468612"/>
              <a:gd name="connsiteX1" fmla="*/ 0 w 59690"/>
              <a:gd name="connsiteY1" fmla="*/ 52399 h 468612"/>
              <a:gd name="connsiteX2" fmla="*/ 0 w 59690"/>
              <a:gd name="connsiteY2" fmla="*/ 468612 h 468612"/>
              <a:gd name="connsiteX3" fmla="*/ 59690 w 59690"/>
              <a:gd name="connsiteY3" fmla="*/ 416213 h 46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90" h="468612">
                <a:moveTo>
                  <a:pt x="59690" y="0"/>
                </a:moveTo>
                <a:lnTo>
                  <a:pt x="0" y="52399"/>
                </a:lnTo>
                <a:lnTo>
                  <a:pt x="0" y="468612"/>
                </a:lnTo>
                <a:lnTo>
                  <a:pt x="59690" y="416213"/>
                </a:lnTo>
                <a:close/>
              </a:path>
            </a:pathLst>
          </a:custGeom>
          <a:solidFill>
            <a:srgbClr val="A90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350"/>
          </a:p>
        </p:txBody>
      </p:sp>
      <p:sp>
        <p:nvSpPr>
          <p:cNvPr id="43" name="Freihandform: Form 42">
            <a:extLst>
              <a:ext uri="{FF2B5EF4-FFF2-40B4-BE49-F238E27FC236}">
                <a16:creationId xmlns:a16="http://schemas.microsoft.com/office/drawing/2014/main" id="{A25BB1C5-B95B-4824-A1E6-9F65B93DC25D}"/>
              </a:ext>
            </a:extLst>
          </p:cNvPr>
          <p:cNvSpPr/>
          <p:nvPr userDrawn="1"/>
        </p:nvSpPr>
        <p:spPr>
          <a:xfrm rot="19123305" flipH="1">
            <a:off x="7334636" y="4860244"/>
            <a:ext cx="44768" cy="341033"/>
          </a:xfrm>
          <a:custGeom>
            <a:avLst/>
            <a:gdLst>
              <a:gd name="connsiteX0" fmla="*/ 59691 w 59691"/>
              <a:gd name="connsiteY0" fmla="*/ 0 h 454710"/>
              <a:gd name="connsiteX1" fmla="*/ 1 w 59691"/>
              <a:gd name="connsiteY1" fmla="*/ 52399 h 454710"/>
              <a:gd name="connsiteX2" fmla="*/ 0 w 59691"/>
              <a:gd name="connsiteY2" fmla="*/ 454710 h 454710"/>
              <a:gd name="connsiteX3" fmla="*/ 59691 w 59691"/>
              <a:gd name="connsiteY3" fmla="*/ 402310 h 454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91" h="454710">
                <a:moveTo>
                  <a:pt x="59691" y="0"/>
                </a:moveTo>
                <a:lnTo>
                  <a:pt x="1" y="52399"/>
                </a:lnTo>
                <a:lnTo>
                  <a:pt x="0" y="454710"/>
                </a:lnTo>
                <a:lnTo>
                  <a:pt x="59691" y="40231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350"/>
          </a:p>
        </p:txBody>
      </p:sp>
      <p:sp>
        <p:nvSpPr>
          <p:cNvPr id="39" name="Freihandform: Form 38">
            <a:extLst>
              <a:ext uri="{FF2B5EF4-FFF2-40B4-BE49-F238E27FC236}">
                <a16:creationId xmlns:a16="http://schemas.microsoft.com/office/drawing/2014/main" id="{8ADB830C-5C69-4BCF-A434-F550D7815AAF}"/>
              </a:ext>
            </a:extLst>
          </p:cNvPr>
          <p:cNvSpPr/>
          <p:nvPr userDrawn="1"/>
        </p:nvSpPr>
        <p:spPr>
          <a:xfrm rot="19123305" flipH="1">
            <a:off x="7451899" y="4861664"/>
            <a:ext cx="44768" cy="343111"/>
          </a:xfrm>
          <a:custGeom>
            <a:avLst/>
            <a:gdLst>
              <a:gd name="connsiteX0" fmla="*/ 59690 w 59690"/>
              <a:gd name="connsiteY0" fmla="*/ 0 h 457481"/>
              <a:gd name="connsiteX1" fmla="*/ 0 w 59690"/>
              <a:gd name="connsiteY1" fmla="*/ 52400 h 457481"/>
              <a:gd name="connsiteX2" fmla="*/ 0 w 59690"/>
              <a:gd name="connsiteY2" fmla="*/ 457481 h 457481"/>
              <a:gd name="connsiteX3" fmla="*/ 59690 w 59690"/>
              <a:gd name="connsiteY3" fmla="*/ 405082 h 457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90" h="457481">
                <a:moveTo>
                  <a:pt x="59690" y="0"/>
                </a:moveTo>
                <a:lnTo>
                  <a:pt x="0" y="52400"/>
                </a:lnTo>
                <a:lnTo>
                  <a:pt x="0" y="457481"/>
                </a:lnTo>
                <a:lnTo>
                  <a:pt x="59690" y="405082"/>
                </a:lnTo>
                <a:close/>
              </a:path>
            </a:pathLst>
          </a:custGeom>
          <a:solidFill>
            <a:srgbClr val="A90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350"/>
          </a:p>
        </p:txBody>
      </p:sp>
      <p:pic>
        <p:nvPicPr>
          <p:cNvPr id="36" name="Grafik 35" descr="Ein Bild, das Teller, Schild, Zug, Essen enthält.&#10;&#10;Automatisch generierte Beschreibung">
            <a:extLst>
              <a:ext uri="{FF2B5EF4-FFF2-40B4-BE49-F238E27FC236}">
                <a16:creationId xmlns:a16="http://schemas.microsoft.com/office/drawing/2014/main" id="{A752D88F-EFEC-406D-89F0-B080E914E0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342" y="4807878"/>
            <a:ext cx="1208801" cy="263245"/>
          </a:xfrm>
          <a:prstGeom prst="rect">
            <a:avLst/>
          </a:prstGeom>
        </p:spPr>
      </p:pic>
      <p:sp>
        <p:nvSpPr>
          <p:cNvPr id="3" name="Freihandform: Form 2">
            <a:extLst>
              <a:ext uri="{FF2B5EF4-FFF2-40B4-BE49-F238E27FC236}">
                <a16:creationId xmlns:a16="http://schemas.microsoft.com/office/drawing/2014/main" id="{793A8AC0-B866-4D73-A812-97921CBFB8DA}"/>
              </a:ext>
            </a:extLst>
          </p:cNvPr>
          <p:cNvSpPr/>
          <p:nvPr userDrawn="1"/>
        </p:nvSpPr>
        <p:spPr>
          <a:xfrm rot="19123305" flipH="1">
            <a:off x="1605946" y="77019"/>
            <a:ext cx="44768" cy="351459"/>
          </a:xfrm>
          <a:custGeom>
            <a:avLst/>
            <a:gdLst>
              <a:gd name="connsiteX0" fmla="*/ 59690 w 59690"/>
              <a:gd name="connsiteY0" fmla="*/ 0 h 468612"/>
              <a:gd name="connsiteX1" fmla="*/ 0 w 59690"/>
              <a:gd name="connsiteY1" fmla="*/ 52399 h 468612"/>
              <a:gd name="connsiteX2" fmla="*/ 0 w 59690"/>
              <a:gd name="connsiteY2" fmla="*/ 468612 h 468612"/>
              <a:gd name="connsiteX3" fmla="*/ 59690 w 59690"/>
              <a:gd name="connsiteY3" fmla="*/ 416213 h 46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90" h="468612">
                <a:moveTo>
                  <a:pt x="59690" y="0"/>
                </a:moveTo>
                <a:lnTo>
                  <a:pt x="0" y="52399"/>
                </a:lnTo>
                <a:lnTo>
                  <a:pt x="0" y="468612"/>
                </a:lnTo>
                <a:lnTo>
                  <a:pt x="59690" y="416213"/>
                </a:lnTo>
                <a:close/>
              </a:path>
            </a:pathLst>
          </a:custGeom>
          <a:solidFill>
            <a:srgbClr val="A90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350"/>
          </a:p>
        </p:txBody>
      </p:sp>
      <p:sp>
        <p:nvSpPr>
          <p:cNvPr id="4" name="Freihandform: Form 3">
            <a:extLst>
              <a:ext uri="{FF2B5EF4-FFF2-40B4-BE49-F238E27FC236}">
                <a16:creationId xmlns:a16="http://schemas.microsoft.com/office/drawing/2014/main" id="{02A5093E-F9BD-4F1F-A75E-E01CD7080389}"/>
              </a:ext>
            </a:extLst>
          </p:cNvPr>
          <p:cNvSpPr/>
          <p:nvPr userDrawn="1"/>
        </p:nvSpPr>
        <p:spPr>
          <a:xfrm rot="19123305" flipH="1">
            <a:off x="1733086" y="83870"/>
            <a:ext cx="44768" cy="346914"/>
          </a:xfrm>
          <a:custGeom>
            <a:avLst/>
            <a:gdLst>
              <a:gd name="connsiteX0" fmla="*/ 59690 w 59690"/>
              <a:gd name="connsiteY0" fmla="*/ 0 h 462552"/>
              <a:gd name="connsiteX1" fmla="*/ 0 w 59690"/>
              <a:gd name="connsiteY1" fmla="*/ 52399 h 462552"/>
              <a:gd name="connsiteX2" fmla="*/ 0 w 59690"/>
              <a:gd name="connsiteY2" fmla="*/ 462552 h 462552"/>
              <a:gd name="connsiteX3" fmla="*/ 59690 w 59690"/>
              <a:gd name="connsiteY3" fmla="*/ 410153 h 46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90" h="462552">
                <a:moveTo>
                  <a:pt x="59690" y="0"/>
                </a:moveTo>
                <a:lnTo>
                  <a:pt x="0" y="52399"/>
                </a:lnTo>
                <a:lnTo>
                  <a:pt x="0" y="462552"/>
                </a:lnTo>
                <a:lnTo>
                  <a:pt x="59690" y="41015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871953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/>
          <a:lstStyle>
            <a:lvl1pPr algn="ctr">
              <a:defRPr sz="3375" b="1">
                <a:solidFill>
                  <a:srgbClr val="C00000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rgbClr val="C00000"/>
              </a:buClr>
              <a:buSzPct val="110000"/>
              <a:buFontTx/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3511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Layou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219456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3B35AA6-974B-475F-BEAC-A2208B147F2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>
              <a:defRPr lang="en-US" sz="1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E39FB5-9912-4E26-B44A-28AE5EEC53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0479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Layou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219456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4864100" y="1312979"/>
            <a:ext cx="4279900" cy="210332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lIns="0" tIns="91440" rIns="0" bIns="45720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4BE89B5-5249-4B7F-B6DC-292703F56D0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FEDEAABA-91A3-47A0-99ED-E9F3940962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6627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Image Layou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 userDrawn="1"/>
        </p:nvSpPr>
        <p:spPr>
          <a:xfrm>
            <a:off x="390760" y="1191325"/>
            <a:ext cx="1521994" cy="152199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515470" y="1316035"/>
            <a:ext cx="1272574" cy="127257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81000" y="2805297"/>
            <a:ext cx="1541514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81000" y="3086249"/>
            <a:ext cx="1541514" cy="20425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05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381000" y="3327493"/>
            <a:ext cx="1541514" cy="878746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Font typeface="Arial" panose="020B0604020202020204" pitchFamily="34" charset="0"/>
              <a:buNone/>
              <a:defRPr sz="105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80" name="Group 79"/>
          <p:cNvGrpSpPr/>
          <p:nvPr userDrawn="1"/>
        </p:nvGrpSpPr>
        <p:grpSpPr>
          <a:xfrm>
            <a:off x="689396" y="4274350"/>
            <a:ext cx="924722" cy="163900"/>
            <a:chOff x="1847802" y="2724150"/>
            <a:chExt cx="1200198" cy="212725"/>
          </a:xfrm>
          <a:solidFill>
            <a:schemeClr val="accent1"/>
          </a:solidFill>
        </p:grpSpPr>
        <p:sp>
          <p:nvSpPr>
            <p:cNvPr id="81" name="Freeform 104"/>
            <p:cNvSpPr>
              <a:spLocks noEditPoints="1"/>
            </p:cNvSpPr>
            <p:nvPr/>
          </p:nvSpPr>
          <p:spPr bwMode="auto">
            <a:xfrm>
              <a:off x="1847802" y="2724150"/>
              <a:ext cx="212725" cy="212725"/>
            </a:xfrm>
            <a:custGeom>
              <a:avLst/>
              <a:gdLst/>
              <a:ahLst/>
              <a:cxnLst>
                <a:cxn ang="0">
                  <a:pos x="62" y="51"/>
                </a:cxn>
                <a:cxn ang="0">
                  <a:pos x="51" y="62"/>
                </a:cxn>
                <a:cxn ang="0">
                  <a:pos x="12" y="62"/>
                </a:cxn>
                <a:cxn ang="0">
                  <a:pos x="0" y="51"/>
                </a:cxn>
                <a:cxn ang="0">
                  <a:pos x="0" y="12"/>
                </a:cxn>
                <a:cxn ang="0">
                  <a:pos x="12" y="0"/>
                </a:cxn>
                <a:cxn ang="0">
                  <a:pos x="51" y="0"/>
                </a:cxn>
                <a:cxn ang="0">
                  <a:pos x="62" y="12"/>
                </a:cxn>
                <a:cxn ang="0">
                  <a:pos x="62" y="51"/>
                </a:cxn>
                <a:cxn ang="0">
                  <a:pos x="15" y="11"/>
                </a:cxn>
                <a:cxn ang="0">
                  <a:pos x="9" y="16"/>
                </a:cxn>
                <a:cxn ang="0">
                  <a:pos x="15" y="20"/>
                </a:cxn>
                <a:cxn ang="0">
                  <a:pos x="15" y="20"/>
                </a:cxn>
                <a:cxn ang="0">
                  <a:pos x="20" y="16"/>
                </a:cxn>
                <a:cxn ang="0">
                  <a:pos x="15" y="11"/>
                </a:cxn>
                <a:cxn ang="0">
                  <a:pos x="19" y="52"/>
                </a:cxn>
                <a:cxn ang="0">
                  <a:pos x="19" y="24"/>
                </a:cxn>
                <a:cxn ang="0">
                  <a:pos x="10" y="24"/>
                </a:cxn>
                <a:cxn ang="0">
                  <a:pos x="10" y="52"/>
                </a:cxn>
                <a:cxn ang="0">
                  <a:pos x="19" y="52"/>
                </a:cxn>
                <a:cxn ang="0">
                  <a:pos x="53" y="52"/>
                </a:cxn>
                <a:cxn ang="0">
                  <a:pos x="53" y="36"/>
                </a:cxn>
                <a:cxn ang="0">
                  <a:pos x="42" y="24"/>
                </a:cxn>
                <a:cxn ang="0">
                  <a:pos x="34" y="28"/>
                </a:cxn>
                <a:cxn ang="0">
                  <a:pos x="34" y="28"/>
                </a:cxn>
                <a:cxn ang="0">
                  <a:pos x="34" y="24"/>
                </a:cxn>
                <a:cxn ang="0">
                  <a:pos x="24" y="24"/>
                </a:cxn>
                <a:cxn ang="0">
                  <a:pos x="24" y="52"/>
                </a:cxn>
                <a:cxn ang="0">
                  <a:pos x="34" y="52"/>
                </a:cxn>
                <a:cxn ang="0">
                  <a:pos x="34" y="37"/>
                </a:cxn>
                <a:cxn ang="0">
                  <a:pos x="34" y="34"/>
                </a:cxn>
                <a:cxn ang="0">
                  <a:pos x="39" y="31"/>
                </a:cxn>
                <a:cxn ang="0">
                  <a:pos x="43" y="37"/>
                </a:cxn>
                <a:cxn ang="0">
                  <a:pos x="43" y="52"/>
                </a:cxn>
                <a:cxn ang="0">
                  <a:pos x="53" y="52"/>
                </a:cxn>
              </a:cxnLst>
              <a:rect l="0" t="0" r="r" b="b"/>
              <a:pathLst>
                <a:path w="62" h="62">
                  <a:moveTo>
                    <a:pt x="62" y="51"/>
                  </a:moveTo>
                  <a:cubicBezTo>
                    <a:pt x="62" y="57"/>
                    <a:pt x="57" y="62"/>
                    <a:pt x="51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6" y="62"/>
                    <a:pt x="0" y="57"/>
                    <a:pt x="0" y="5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6" y="0"/>
                    <a:pt x="12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7" y="0"/>
                    <a:pt x="62" y="6"/>
                    <a:pt x="62" y="12"/>
                  </a:cubicBezTo>
                  <a:lnTo>
                    <a:pt x="62" y="51"/>
                  </a:lnTo>
                  <a:close/>
                  <a:moveTo>
                    <a:pt x="15" y="11"/>
                  </a:moveTo>
                  <a:cubicBezTo>
                    <a:pt x="12" y="11"/>
                    <a:pt x="9" y="13"/>
                    <a:pt x="9" y="16"/>
                  </a:cubicBezTo>
                  <a:cubicBezTo>
                    <a:pt x="9" y="18"/>
                    <a:pt x="11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8" y="20"/>
                    <a:pt x="20" y="18"/>
                    <a:pt x="20" y="16"/>
                  </a:cubicBezTo>
                  <a:cubicBezTo>
                    <a:pt x="20" y="13"/>
                    <a:pt x="18" y="11"/>
                    <a:pt x="15" y="11"/>
                  </a:cubicBezTo>
                  <a:close/>
                  <a:moveTo>
                    <a:pt x="19" y="52"/>
                  </a:moveTo>
                  <a:cubicBezTo>
                    <a:pt x="19" y="24"/>
                    <a:pt x="19" y="24"/>
                    <a:pt x="19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52"/>
                    <a:pt x="10" y="52"/>
                    <a:pt x="10" y="52"/>
                  </a:cubicBezTo>
                  <a:lnTo>
                    <a:pt x="19" y="52"/>
                  </a:lnTo>
                  <a:close/>
                  <a:moveTo>
                    <a:pt x="53" y="52"/>
                  </a:moveTo>
                  <a:cubicBezTo>
                    <a:pt x="53" y="36"/>
                    <a:pt x="53" y="36"/>
                    <a:pt x="53" y="36"/>
                  </a:cubicBezTo>
                  <a:cubicBezTo>
                    <a:pt x="53" y="28"/>
                    <a:pt x="48" y="24"/>
                    <a:pt x="42" y="24"/>
                  </a:cubicBezTo>
                  <a:cubicBezTo>
                    <a:pt x="37" y="24"/>
                    <a:pt x="35" y="26"/>
                    <a:pt x="34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7"/>
                    <a:pt x="2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6"/>
                    <a:pt x="34" y="35"/>
                    <a:pt x="34" y="34"/>
                  </a:cubicBezTo>
                  <a:cubicBezTo>
                    <a:pt x="35" y="33"/>
                    <a:pt x="36" y="31"/>
                    <a:pt x="39" y="31"/>
                  </a:cubicBezTo>
                  <a:cubicBezTo>
                    <a:pt x="42" y="31"/>
                    <a:pt x="43" y="33"/>
                    <a:pt x="43" y="37"/>
                  </a:cubicBezTo>
                  <a:cubicBezTo>
                    <a:pt x="43" y="52"/>
                    <a:pt x="43" y="52"/>
                    <a:pt x="43" y="52"/>
                  </a:cubicBezTo>
                  <a:lnTo>
                    <a:pt x="53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Freeform 154"/>
            <p:cNvSpPr>
              <a:spLocks/>
            </p:cNvSpPr>
            <p:nvPr/>
          </p:nvSpPr>
          <p:spPr bwMode="auto">
            <a:xfrm>
              <a:off x="2181107" y="2743200"/>
              <a:ext cx="219075" cy="174625"/>
            </a:xfrm>
            <a:custGeom>
              <a:avLst/>
              <a:gdLst/>
              <a:ahLst/>
              <a:cxnLst>
                <a:cxn ang="0">
                  <a:pos x="57" y="12"/>
                </a:cxn>
                <a:cxn ang="0">
                  <a:pos x="57" y="14"/>
                </a:cxn>
                <a:cxn ang="0">
                  <a:pos x="20" y="51"/>
                </a:cxn>
                <a:cxn ang="0">
                  <a:pos x="0" y="45"/>
                </a:cxn>
                <a:cxn ang="0">
                  <a:pos x="3" y="45"/>
                </a:cxn>
                <a:cxn ang="0">
                  <a:pos x="19" y="40"/>
                </a:cxn>
                <a:cxn ang="0">
                  <a:pos x="7" y="31"/>
                </a:cxn>
                <a:cxn ang="0">
                  <a:pos x="10" y="31"/>
                </a:cxn>
                <a:cxn ang="0">
                  <a:pos x="13" y="31"/>
                </a:cxn>
                <a:cxn ang="0">
                  <a:pos x="3" y="18"/>
                </a:cxn>
                <a:cxn ang="0">
                  <a:pos x="3" y="18"/>
                </a:cxn>
                <a:cxn ang="0">
                  <a:pos x="9" y="19"/>
                </a:cxn>
                <a:cxn ang="0">
                  <a:pos x="3" y="9"/>
                </a:cxn>
                <a:cxn ang="0">
                  <a:pos x="5" y="2"/>
                </a:cxn>
                <a:cxn ang="0">
                  <a:pos x="31" y="16"/>
                </a:cxn>
                <a:cxn ang="0">
                  <a:pos x="31" y="13"/>
                </a:cxn>
                <a:cxn ang="0">
                  <a:pos x="44" y="0"/>
                </a:cxn>
                <a:cxn ang="0">
                  <a:pos x="54" y="4"/>
                </a:cxn>
                <a:cxn ang="0">
                  <a:pos x="62" y="1"/>
                </a:cxn>
                <a:cxn ang="0">
                  <a:pos x="56" y="8"/>
                </a:cxn>
                <a:cxn ang="0">
                  <a:pos x="64" y="6"/>
                </a:cxn>
                <a:cxn ang="0">
                  <a:pos x="57" y="12"/>
                </a:cxn>
              </a:cxnLst>
              <a:rect l="0" t="0" r="r" b="b"/>
              <a:pathLst>
                <a:path w="64" h="51">
                  <a:moveTo>
                    <a:pt x="57" y="12"/>
                  </a:moveTo>
                  <a:cubicBezTo>
                    <a:pt x="57" y="13"/>
                    <a:pt x="57" y="14"/>
                    <a:pt x="57" y="14"/>
                  </a:cubicBezTo>
                  <a:cubicBezTo>
                    <a:pt x="57" y="31"/>
                    <a:pt x="44" y="51"/>
                    <a:pt x="20" y="51"/>
                  </a:cubicBezTo>
                  <a:cubicBezTo>
                    <a:pt x="13" y="51"/>
                    <a:pt x="6" y="49"/>
                    <a:pt x="0" y="45"/>
                  </a:cubicBezTo>
                  <a:cubicBezTo>
                    <a:pt x="1" y="45"/>
                    <a:pt x="2" y="45"/>
                    <a:pt x="3" y="45"/>
                  </a:cubicBezTo>
                  <a:cubicBezTo>
                    <a:pt x="9" y="45"/>
                    <a:pt x="15" y="43"/>
                    <a:pt x="19" y="40"/>
                  </a:cubicBezTo>
                  <a:cubicBezTo>
                    <a:pt x="14" y="40"/>
                    <a:pt x="9" y="36"/>
                    <a:pt x="7" y="31"/>
                  </a:cubicBezTo>
                  <a:cubicBezTo>
                    <a:pt x="8" y="31"/>
                    <a:pt x="9" y="31"/>
                    <a:pt x="10" y="31"/>
                  </a:cubicBezTo>
                  <a:cubicBezTo>
                    <a:pt x="11" y="31"/>
                    <a:pt x="12" y="31"/>
                    <a:pt x="13" y="31"/>
                  </a:cubicBezTo>
                  <a:cubicBezTo>
                    <a:pt x="7" y="29"/>
                    <a:pt x="3" y="24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5" y="19"/>
                    <a:pt x="7" y="19"/>
                    <a:pt x="9" y="19"/>
                  </a:cubicBezTo>
                  <a:cubicBezTo>
                    <a:pt x="5" y="17"/>
                    <a:pt x="3" y="13"/>
                    <a:pt x="3" y="9"/>
                  </a:cubicBezTo>
                  <a:cubicBezTo>
                    <a:pt x="3" y="6"/>
                    <a:pt x="4" y="4"/>
                    <a:pt x="5" y="2"/>
                  </a:cubicBezTo>
                  <a:cubicBezTo>
                    <a:pt x="11" y="10"/>
                    <a:pt x="21" y="15"/>
                    <a:pt x="31" y="16"/>
                  </a:cubicBezTo>
                  <a:cubicBezTo>
                    <a:pt x="31" y="15"/>
                    <a:pt x="31" y="14"/>
                    <a:pt x="31" y="13"/>
                  </a:cubicBezTo>
                  <a:cubicBezTo>
                    <a:pt x="31" y="5"/>
                    <a:pt x="37" y="0"/>
                    <a:pt x="44" y="0"/>
                  </a:cubicBezTo>
                  <a:cubicBezTo>
                    <a:pt x="48" y="0"/>
                    <a:pt x="51" y="1"/>
                    <a:pt x="54" y="4"/>
                  </a:cubicBezTo>
                  <a:cubicBezTo>
                    <a:pt x="56" y="3"/>
                    <a:pt x="59" y="2"/>
                    <a:pt x="62" y="1"/>
                  </a:cubicBezTo>
                  <a:cubicBezTo>
                    <a:pt x="61" y="4"/>
                    <a:pt x="59" y="6"/>
                    <a:pt x="56" y="8"/>
                  </a:cubicBezTo>
                  <a:cubicBezTo>
                    <a:pt x="59" y="7"/>
                    <a:pt x="61" y="7"/>
                    <a:pt x="64" y="6"/>
                  </a:cubicBezTo>
                  <a:cubicBezTo>
                    <a:pt x="62" y="8"/>
                    <a:pt x="60" y="11"/>
                    <a:pt x="57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Freeform 83"/>
            <p:cNvSpPr>
              <a:spLocks/>
            </p:cNvSpPr>
            <p:nvPr/>
          </p:nvSpPr>
          <p:spPr bwMode="auto">
            <a:xfrm>
              <a:off x="2500051" y="2736056"/>
              <a:ext cx="188913" cy="188913"/>
            </a:xfrm>
            <a:custGeom>
              <a:avLst/>
              <a:gdLst/>
              <a:ahLst/>
              <a:cxnLst>
                <a:cxn ang="0">
                  <a:pos x="44" y="55"/>
                </a:cxn>
                <a:cxn ang="0">
                  <a:pos x="37" y="55"/>
                </a:cxn>
                <a:cxn ang="0">
                  <a:pos x="37" y="33"/>
                </a:cxn>
                <a:cxn ang="0">
                  <a:pos x="45" y="33"/>
                </a:cxn>
                <a:cxn ang="0">
                  <a:pos x="46" y="25"/>
                </a:cxn>
                <a:cxn ang="0">
                  <a:pos x="37" y="25"/>
                </a:cxn>
                <a:cxn ang="0">
                  <a:pos x="37" y="20"/>
                </a:cxn>
                <a:cxn ang="0">
                  <a:pos x="42" y="16"/>
                </a:cxn>
                <a:cxn ang="0">
                  <a:pos x="47" y="16"/>
                </a:cxn>
                <a:cxn ang="0">
                  <a:pos x="47" y="9"/>
                </a:cxn>
                <a:cxn ang="0">
                  <a:pos x="40" y="8"/>
                </a:cxn>
                <a:cxn ang="0">
                  <a:pos x="29" y="19"/>
                </a:cxn>
                <a:cxn ang="0">
                  <a:pos x="29" y="25"/>
                </a:cxn>
                <a:cxn ang="0">
                  <a:pos x="21" y="25"/>
                </a:cxn>
                <a:cxn ang="0">
                  <a:pos x="21" y="33"/>
                </a:cxn>
                <a:cxn ang="0">
                  <a:pos x="29" y="33"/>
                </a:cxn>
                <a:cxn ang="0">
                  <a:pos x="29" y="55"/>
                </a:cxn>
                <a:cxn ang="0">
                  <a:pos x="10" y="55"/>
                </a:cxn>
                <a:cxn ang="0">
                  <a:pos x="0" y="45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44" y="0"/>
                </a:cxn>
                <a:cxn ang="0">
                  <a:pos x="55" y="10"/>
                </a:cxn>
                <a:cxn ang="0">
                  <a:pos x="55" y="45"/>
                </a:cxn>
                <a:cxn ang="0">
                  <a:pos x="44" y="55"/>
                </a:cxn>
              </a:cxnLst>
              <a:rect l="0" t="0" r="r" b="b"/>
              <a:pathLst>
                <a:path w="55" h="55">
                  <a:moveTo>
                    <a:pt x="44" y="55"/>
                  </a:moveTo>
                  <a:cubicBezTo>
                    <a:pt x="37" y="55"/>
                    <a:pt x="37" y="55"/>
                    <a:pt x="37" y="55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18"/>
                    <a:pt x="38" y="16"/>
                    <a:pt x="42" y="16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5" y="9"/>
                    <a:pt x="43" y="8"/>
                    <a:pt x="40" y="8"/>
                  </a:cubicBezTo>
                  <a:cubicBezTo>
                    <a:pt x="34" y="8"/>
                    <a:pt x="29" y="12"/>
                    <a:pt x="29" y="19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4" y="55"/>
                    <a:pt x="0" y="50"/>
                    <a:pt x="0" y="4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0" y="0"/>
                    <a:pt x="55" y="5"/>
                    <a:pt x="55" y="10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5" y="50"/>
                    <a:pt x="50" y="55"/>
                    <a:pt x="44" y="5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Freeform 141"/>
            <p:cNvSpPr>
              <a:spLocks noEditPoints="1"/>
            </p:cNvSpPr>
            <p:nvPr/>
          </p:nvSpPr>
          <p:spPr bwMode="auto">
            <a:xfrm>
              <a:off x="2814637" y="2746375"/>
              <a:ext cx="233363" cy="168275"/>
            </a:xfrm>
            <a:custGeom>
              <a:avLst/>
              <a:gdLst/>
              <a:ahLst/>
              <a:cxnLst>
                <a:cxn ang="0">
                  <a:pos x="67" y="41"/>
                </a:cxn>
                <a:cxn ang="0">
                  <a:pos x="59" y="48"/>
                </a:cxn>
                <a:cxn ang="0">
                  <a:pos x="34" y="49"/>
                </a:cxn>
                <a:cxn ang="0">
                  <a:pos x="8" y="48"/>
                </a:cxn>
                <a:cxn ang="0">
                  <a:pos x="1" y="41"/>
                </a:cxn>
                <a:cxn ang="0">
                  <a:pos x="0" y="25"/>
                </a:cxn>
                <a:cxn ang="0">
                  <a:pos x="1" y="8"/>
                </a:cxn>
                <a:cxn ang="0">
                  <a:pos x="8" y="1"/>
                </a:cxn>
                <a:cxn ang="0">
                  <a:pos x="34" y="0"/>
                </a:cxn>
                <a:cxn ang="0">
                  <a:pos x="59" y="1"/>
                </a:cxn>
                <a:cxn ang="0">
                  <a:pos x="67" y="8"/>
                </a:cxn>
                <a:cxn ang="0">
                  <a:pos x="68" y="25"/>
                </a:cxn>
                <a:cxn ang="0">
                  <a:pos x="67" y="41"/>
                </a:cxn>
                <a:cxn ang="0">
                  <a:pos x="47" y="23"/>
                </a:cxn>
                <a:cxn ang="0">
                  <a:pos x="28" y="11"/>
                </a:cxn>
                <a:cxn ang="0">
                  <a:pos x="25" y="10"/>
                </a:cxn>
                <a:cxn ang="0">
                  <a:pos x="24" y="13"/>
                </a:cxn>
                <a:cxn ang="0">
                  <a:pos x="24" y="37"/>
                </a:cxn>
                <a:cxn ang="0">
                  <a:pos x="25" y="39"/>
                </a:cxn>
                <a:cxn ang="0">
                  <a:pos x="26" y="39"/>
                </a:cxn>
                <a:cxn ang="0">
                  <a:pos x="28" y="39"/>
                </a:cxn>
                <a:cxn ang="0">
                  <a:pos x="47" y="27"/>
                </a:cxn>
                <a:cxn ang="0">
                  <a:pos x="48" y="25"/>
                </a:cxn>
                <a:cxn ang="0">
                  <a:pos x="47" y="23"/>
                </a:cxn>
              </a:cxnLst>
              <a:rect l="0" t="0" r="r" b="b"/>
              <a:pathLst>
                <a:path w="68" h="49">
                  <a:moveTo>
                    <a:pt x="67" y="41"/>
                  </a:moveTo>
                  <a:cubicBezTo>
                    <a:pt x="66" y="45"/>
                    <a:pt x="63" y="48"/>
                    <a:pt x="59" y="48"/>
                  </a:cubicBezTo>
                  <a:cubicBezTo>
                    <a:pt x="51" y="49"/>
                    <a:pt x="42" y="49"/>
                    <a:pt x="34" y="49"/>
                  </a:cubicBezTo>
                  <a:cubicBezTo>
                    <a:pt x="25" y="49"/>
                    <a:pt x="17" y="49"/>
                    <a:pt x="8" y="48"/>
                  </a:cubicBezTo>
                  <a:cubicBezTo>
                    <a:pt x="5" y="48"/>
                    <a:pt x="2" y="45"/>
                    <a:pt x="1" y="41"/>
                  </a:cubicBezTo>
                  <a:cubicBezTo>
                    <a:pt x="0" y="36"/>
                    <a:pt x="0" y="30"/>
                    <a:pt x="0" y="25"/>
                  </a:cubicBezTo>
                  <a:cubicBezTo>
                    <a:pt x="0" y="19"/>
                    <a:pt x="0" y="14"/>
                    <a:pt x="1" y="8"/>
                  </a:cubicBezTo>
                  <a:cubicBezTo>
                    <a:pt x="2" y="5"/>
                    <a:pt x="5" y="2"/>
                    <a:pt x="8" y="1"/>
                  </a:cubicBezTo>
                  <a:cubicBezTo>
                    <a:pt x="17" y="0"/>
                    <a:pt x="25" y="0"/>
                    <a:pt x="34" y="0"/>
                  </a:cubicBezTo>
                  <a:cubicBezTo>
                    <a:pt x="42" y="0"/>
                    <a:pt x="51" y="0"/>
                    <a:pt x="59" y="1"/>
                  </a:cubicBezTo>
                  <a:cubicBezTo>
                    <a:pt x="63" y="2"/>
                    <a:pt x="66" y="5"/>
                    <a:pt x="67" y="8"/>
                  </a:cubicBezTo>
                  <a:cubicBezTo>
                    <a:pt x="68" y="14"/>
                    <a:pt x="68" y="19"/>
                    <a:pt x="68" y="25"/>
                  </a:cubicBezTo>
                  <a:cubicBezTo>
                    <a:pt x="68" y="30"/>
                    <a:pt x="68" y="36"/>
                    <a:pt x="67" y="41"/>
                  </a:cubicBezTo>
                  <a:close/>
                  <a:moveTo>
                    <a:pt x="47" y="23"/>
                  </a:moveTo>
                  <a:cubicBezTo>
                    <a:pt x="28" y="11"/>
                    <a:pt x="28" y="11"/>
                    <a:pt x="28" y="11"/>
                  </a:cubicBezTo>
                  <a:cubicBezTo>
                    <a:pt x="27" y="10"/>
                    <a:pt x="26" y="10"/>
                    <a:pt x="25" y="10"/>
                  </a:cubicBezTo>
                  <a:cubicBezTo>
                    <a:pt x="25" y="11"/>
                    <a:pt x="24" y="12"/>
                    <a:pt x="24" y="13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8"/>
                    <a:pt x="25" y="39"/>
                    <a:pt x="25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7" y="39"/>
                    <a:pt x="27" y="39"/>
                    <a:pt x="28" y="39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8" y="26"/>
                    <a:pt x="48" y="26"/>
                    <a:pt x="48" y="25"/>
                  </a:cubicBezTo>
                  <a:cubicBezTo>
                    <a:pt x="48" y="24"/>
                    <a:pt x="48" y="23"/>
                    <a:pt x="47" y="2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85" name="Rectangle 84"/>
          <p:cNvSpPr/>
          <p:nvPr userDrawn="1"/>
        </p:nvSpPr>
        <p:spPr>
          <a:xfrm>
            <a:off x="2093319" y="1191325"/>
            <a:ext cx="1521994" cy="152199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2218029" y="1316035"/>
            <a:ext cx="1272574" cy="127257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87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2083559" y="2805297"/>
            <a:ext cx="1541514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2083559" y="3086249"/>
            <a:ext cx="1541514" cy="20425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05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2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2083559" y="3327493"/>
            <a:ext cx="1541514" cy="878746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Font typeface="Arial" panose="020B0604020202020204" pitchFamily="34" charset="0"/>
              <a:buNone/>
              <a:defRPr sz="105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125" name="Group 124"/>
          <p:cNvGrpSpPr/>
          <p:nvPr userDrawn="1"/>
        </p:nvGrpSpPr>
        <p:grpSpPr>
          <a:xfrm>
            <a:off x="2391955" y="4274350"/>
            <a:ext cx="924722" cy="163900"/>
            <a:chOff x="1847802" y="2724150"/>
            <a:chExt cx="1200198" cy="212725"/>
          </a:xfrm>
          <a:solidFill>
            <a:schemeClr val="accent2"/>
          </a:solidFill>
        </p:grpSpPr>
        <p:sp>
          <p:nvSpPr>
            <p:cNvPr id="126" name="Freeform 104"/>
            <p:cNvSpPr>
              <a:spLocks noEditPoints="1"/>
            </p:cNvSpPr>
            <p:nvPr/>
          </p:nvSpPr>
          <p:spPr bwMode="auto">
            <a:xfrm>
              <a:off x="1847802" y="2724150"/>
              <a:ext cx="212725" cy="212725"/>
            </a:xfrm>
            <a:custGeom>
              <a:avLst/>
              <a:gdLst/>
              <a:ahLst/>
              <a:cxnLst>
                <a:cxn ang="0">
                  <a:pos x="62" y="51"/>
                </a:cxn>
                <a:cxn ang="0">
                  <a:pos x="51" y="62"/>
                </a:cxn>
                <a:cxn ang="0">
                  <a:pos x="12" y="62"/>
                </a:cxn>
                <a:cxn ang="0">
                  <a:pos x="0" y="51"/>
                </a:cxn>
                <a:cxn ang="0">
                  <a:pos x="0" y="12"/>
                </a:cxn>
                <a:cxn ang="0">
                  <a:pos x="12" y="0"/>
                </a:cxn>
                <a:cxn ang="0">
                  <a:pos x="51" y="0"/>
                </a:cxn>
                <a:cxn ang="0">
                  <a:pos x="62" y="12"/>
                </a:cxn>
                <a:cxn ang="0">
                  <a:pos x="62" y="51"/>
                </a:cxn>
                <a:cxn ang="0">
                  <a:pos x="15" y="11"/>
                </a:cxn>
                <a:cxn ang="0">
                  <a:pos x="9" y="16"/>
                </a:cxn>
                <a:cxn ang="0">
                  <a:pos x="15" y="20"/>
                </a:cxn>
                <a:cxn ang="0">
                  <a:pos x="15" y="20"/>
                </a:cxn>
                <a:cxn ang="0">
                  <a:pos x="20" y="16"/>
                </a:cxn>
                <a:cxn ang="0">
                  <a:pos x="15" y="11"/>
                </a:cxn>
                <a:cxn ang="0">
                  <a:pos x="19" y="52"/>
                </a:cxn>
                <a:cxn ang="0">
                  <a:pos x="19" y="24"/>
                </a:cxn>
                <a:cxn ang="0">
                  <a:pos x="10" y="24"/>
                </a:cxn>
                <a:cxn ang="0">
                  <a:pos x="10" y="52"/>
                </a:cxn>
                <a:cxn ang="0">
                  <a:pos x="19" y="52"/>
                </a:cxn>
                <a:cxn ang="0">
                  <a:pos x="53" y="52"/>
                </a:cxn>
                <a:cxn ang="0">
                  <a:pos x="53" y="36"/>
                </a:cxn>
                <a:cxn ang="0">
                  <a:pos x="42" y="24"/>
                </a:cxn>
                <a:cxn ang="0">
                  <a:pos x="34" y="28"/>
                </a:cxn>
                <a:cxn ang="0">
                  <a:pos x="34" y="28"/>
                </a:cxn>
                <a:cxn ang="0">
                  <a:pos x="34" y="24"/>
                </a:cxn>
                <a:cxn ang="0">
                  <a:pos x="24" y="24"/>
                </a:cxn>
                <a:cxn ang="0">
                  <a:pos x="24" y="52"/>
                </a:cxn>
                <a:cxn ang="0">
                  <a:pos x="34" y="52"/>
                </a:cxn>
                <a:cxn ang="0">
                  <a:pos x="34" y="37"/>
                </a:cxn>
                <a:cxn ang="0">
                  <a:pos x="34" y="34"/>
                </a:cxn>
                <a:cxn ang="0">
                  <a:pos x="39" y="31"/>
                </a:cxn>
                <a:cxn ang="0">
                  <a:pos x="43" y="37"/>
                </a:cxn>
                <a:cxn ang="0">
                  <a:pos x="43" y="52"/>
                </a:cxn>
                <a:cxn ang="0">
                  <a:pos x="53" y="52"/>
                </a:cxn>
              </a:cxnLst>
              <a:rect l="0" t="0" r="r" b="b"/>
              <a:pathLst>
                <a:path w="62" h="62">
                  <a:moveTo>
                    <a:pt x="62" y="51"/>
                  </a:moveTo>
                  <a:cubicBezTo>
                    <a:pt x="62" y="57"/>
                    <a:pt x="57" y="62"/>
                    <a:pt x="51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6" y="62"/>
                    <a:pt x="0" y="57"/>
                    <a:pt x="0" y="5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6" y="0"/>
                    <a:pt x="12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7" y="0"/>
                    <a:pt x="62" y="6"/>
                    <a:pt x="62" y="12"/>
                  </a:cubicBezTo>
                  <a:lnTo>
                    <a:pt x="62" y="51"/>
                  </a:lnTo>
                  <a:close/>
                  <a:moveTo>
                    <a:pt x="15" y="11"/>
                  </a:moveTo>
                  <a:cubicBezTo>
                    <a:pt x="12" y="11"/>
                    <a:pt x="9" y="13"/>
                    <a:pt x="9" y="16"/>
                  </a:cubicBezTo>
                  <a:cubicBezTo>
                    <a:pt x="9" y="18"/>
                    <a:pt x="11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8" y="20"/>
                    <a:pt x="20" y="18"/>
                    <a:pt x="20" y="16"/>
                  </a:cubicBezTo>
                  <a:cubicBezTo>
                    <a:pt x="20" y="13"/>
                    <a:pt x="18" y="11"/>
                    <a:pt x="15" y="11"/>
                  </a:cubicBezTo>
                  <a:close/>
                  <a:moveTo>
                    <a:pt x="19" y="52"/>
                  </a:moveTo>
                  <a:cubicBezTo>
                    <a:pt x="19" y="24"/>
                    <a:pt x="19" y="24"/>
                    <a:pt x="19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52"/>
                    <a:pt x="10" y="52"/>
                    <a:pt x="10" y="52"/>
                  </a:cubicBezTo>
                  <a:lnTo>
                    <a:pt x="19" y="52"/>
                  </a:lnTo>
                  <a:close/>
                  <a:moveTo>
                    <a:pt x="53" y="52"/>
                  </a:moveTo>
                  <a:cubicBezTo>
                    <a:pt x="53" y="36"/>
                    <a:pt x="53" y="36"/>
                    <a:pt x="53" y="36"/>
                  </a:cubicBezTo>
                  <a:cubicBezTo>
                    <a:pt x="53" y="28"/>
                    <a:pt x="48" y="24"/>
                    <a:pt x="42" y="24"/>
                  </a:cubicBezTo>
                  <a:cubicBezTo>
                    <a:pt x="37" y="24"/>
                    <a:pt x="35" y="26"/>
                    <a:pt x="34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7"/>
                    <a:pt x="2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6"/>
                    <a:pt x="34" y="35"/>
                    <a:pt x="34" y="34"/>
                  </a:cubicBezTo>
                  <a:cubicBezTo>
                    <a:pt x="35" y="33"/>
                    <a:pt x="36" y="31"/>
                    <a:pt x="39" y="31"/>
                  </a:cubicBezTo>
                  <a:cubicBezTo>
                    <a:pt x="42" y="31"/>
                    <a:pt x="43" y="33"/>
                    <a:pt x="43" y="37"/>
                  </a:cubicBezTo>
                  <a:cubicBezTo>
                    <a:pt x="43" y="52"/>
                    <a:pt x="43" y="52"/>
                    <a:pt x="43" y="52"/>
                  </a:cubicBezTo>
                  <a:lnTo>
                    <a:pt x="53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7" name="Freeform 154"/>
            <p:cNvSpPr>
              <a:spLocks/>
            </p:cNvSpPr>
            <p:nvPr/>
          </p:nvSpPr>
          <p:spPr bwMode="auto">
            <a:xfrm>
              <a:off x="2181107" y="2743200"/>
              <a:ext cx="219075" cy="174625"/>
            </a:xfrm>
            <a:custGeom>
              <a:avLst/>
              <a:gdLst/>
              <a:ahLst/>
              <a:cxnLst>
                <a:cxn ang="0">
                  <a:pos x="57" y="12"/>
                </a:cxn>
                <a:cxn ang="0">
                  <a:pos x="57" y="14"/>
                </a:cxn>
                <a:cxn ang="0">
                  <a:pos x="20" y="51"/>
                </a:cxn>
                <a:cxn ang="0">
                  <a:pos x="0" y="45"/>
                </a:cxn>
                <a:cxn ang="0">
                  <a:pos x="3" y="45"/>
                </a:cxn>
                <a:cxn ang="0">
                  <a:pos x="19" y="40"/>
                </a:cxn>
                <a:cxn ang="0">
                  <a:pos x="7" y="31"/>
                </a:cxn>
                <a:cxn ang="0">
                  <a:pos x="10" y="31"/>
                </a:cxn>
                <a:cxn ang="0">
                  <a:pos x="13" y="31"/>
                </a:cxn>
                <a:cxn ang="0">
                  <a:pos x="3" y="18"/>
                </a:cxn>
                <a:cxn ang="0">
                  <a:pos x="3" y="18"/>
                </a:cxn>
                <a:cxn ang="0">
                  <a:pos x="9" y="19"/>
                </a:cxn>
                <a:cxn ang="0">
                  <a:pos x="3" y="9"/>
                </a:cxn>
                <a:cxn ang="0">
                  <a:pos x="5" y="2"/>
                </a:cxn>
                <a:cxn ang="0">
                  <a:pos x="31" y="16"/>
                </a:cxn>
                <a:cxn ang="0">
                  <a:pos x="31" y="13"/>
                </a:cxn>
                <a:cxn ang="0">
                  <a:pos x="44" y="0"/>
                </a:cxn>
                <a:cxn ang="0">
                  <a:pos x="54" y="4"/>
                </a:cxn>
                <a:cxn ang="0">
                  <a:pos x="62" y="1"/>
                </a:cxn>
                <a:cxn ang="0">
                  <a:pos x="56" y="8"/>
                </a:cxn>
                <a:cxn ang="0">
                  <a:pos x="64" y="6"/>
                </a:cxn>
                <a:cxn ang="0">
                  <a:pos x="57" y="12"/>
                </a:cxn>
              </a:cxnLst>
              <a:rect l="0" t="0" r="r" b="b"/>
              <a:pathLst>
                <a:path w="64" h="51">
                  <a:moveTo>
                    <a:pt x="57" y="12"/>
                  </a:moveTo>
                  <a:cubicBezTo>
                    <a:pt x="57" y="13"/>
                    <a:pt x="57" y="14"/>
                    <a:pt x="57" y="14"/>
                  </a:cubicBezTo>
                  <a:cubicBezTo>
                    <a:pt x="57" y="31"/>
                    <a:pt x="44" y="51"/>
                    <a:pt x="20" y="51"/>
                  </a:cubicBezTo>
                  <a:cubicBezTo>
                    <a:pt x="13" y="51"/>
                    <a:pt x="6" y="49"/>
                    <a:pt x="0" y="45"/>
                  </a:cubicBezTo>
                  <a:cubicBezTo>
                    <a:pt x="1" y="45"/>
                    <a:pt x="2" y="45"/>
                    <a:pt x="3" y="45"/>
                  </a:cubicBezTo>
                  <a:cubicBezTo>
                    <a:pt x="9" y="45"/>
                    <a:pt x="15" y="43"/>
                    <a:pt x="19" y="40"/>
                  </a:cubicBezTo>
                  <a:cubicBezTo>
                    <a:pt x="14" y="40"/>
                    <a:pt x="9" y="36"/>
                    <a:pt x="7" y="31"/>
                  </a:cubicBezTo>
                  <a:cubicBezTo>
                    <a:pt x="8" y="31"/>
                    <a:pt x="9" y="31"/>
                    <a:pt x="10" y="31"/>
                  </a:cubicBezTo>
                  <a:cubicBezTo>
                    <a:pt x="11" y="31"/>
                    <a:pt x="12" y="31"/>
                    <a:pt x="13" y="31"/>
                  </a:cubicBezTo>
                  <a:cubicBezTo>
                    <a:pt x="7" y="29"/>
                    <a:pt x="3" y="24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5" y="19"/>
                    <a:pt x="7" y="19"/>
                    <a:pt x="9" y="19"/>
                  </a:cubicBezTo>
                  <a:cubicBezTo>
                    <a:pt x="5" y="17"/>
                    <a:pt x="3" y="13"/>
                    <a:pt x="3" y="9"/>
                  </a:cubicBezTo>
                  <a:cubicBezTo>
                    <a:pt x="3" y="6"/>
                    <a:pt x="4" y="4"/>
                    <a:pt x="5" y="2"/>
                  </a:cubicBezTo>
                  <a:cubicBezTo>
                    <a:pt x="11" y="10"/>
                    <a:pt x="21" y="15"/>
                    <a:pt x="31" y="16"/>
                  </a:cubicBezTo>
                  <a:cubicBezTo>
                    <a:pt x="31" y="15"/>
                    <a:pt x="31" y="14"/>
                    <a:pt x="31" y="13"/>
                  </a:cubicBezTo>
                  <a:cubicBezTo>
                    <a:pt x="31" y="5"/>
                    <a:pt x="37" y="0"/>
                    <a:pt x="44" y="0"/>
                  </a:cubicBezTo>
                  <a:cubicBezTo>
                    <a:pt x="48" y="0"/>
                    <a:pt x="51" y="1"/>
                    <a:pt x="54" y="4"/>
                  </a:cubicBezTo>
                  <a:cubicBezTo>
                    <a:pt x="56" y="3"/>
                    <a:pt x="59" y="2"/>
                    <a:pt x="62" y="1"/>
                  </a:cubicBezTo>
                  <a:cubicBezTo>
                    <a:pt x="61" y="4"/>
                    <a:pt x="59" y="6"/>
                    <a:pt x="56" y="8"/>
                  </a:cubicBezTo>
                  <a:cubicBezTo>
                    <a:pt x="59" y="7"/>
                    <a:pt x="61" y="7"/>
                    <a:pt x="64" y="6"/>
                  </a:cubicBezTo>
                  <a:cubicBezTo>
                    <a:pt x="62" y="8"/>
                    <a:pt x="60" y="11"/>
                    <a:pt x="57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8" name="Freeform 83"/>
            <p:cNvSpPr>
              <a:spLocks/>
            </p:cNvSpPr>
            <p:nvPr/>
          </p:nvSpPr>
          <p:spPr bwMode="auto">
            <a:xfrm>
              <a:off x="2500051" y="2736056"/>
              <a:ext cx="188913" cy="188913"/>
            </a:xfrm>
            <a:custGeom>
              <a:avLst/>
              <a:gdLst/>
              <a:ahLst/>
              <a:cxnLst>
                <a:cxn ang="0">
                  <a:pos x="44" y="55"/>
                </a:cxn>
                <a:cxn ang="0">
                  <a:pos x="37" y="55"/>
                </a:cxn>
                <a:cxn ang="0">
                  <a:pos x="37" y="33"/>
                </a:cxn>
                <a:cxn ang="0">
                  <a:pos x="45" y="33"/>
                </a:cxn>
                <a:cxn ang="0">
                  <a:pos x="46" y="25"/>
                </a:cxn>
                <a:cxn ang="0">
                  <a:pos x="37" y="25"/>
                </a:cxn>
                <a:cxn ang="0">
                  <a:pos x="37" y="20"/>
                </a:cxn>
                <a:cxn ang="0">
                  <a:pos x="42" y="16"/>
                </a:cxn>
                <a:cxn ang="0">
                  <a:pos x="47" y="16"/>
                </a:cxn>
                <a:cxn ang="0">
                  <a:pos x="47" y="9"/>
                </a:cxn>
                <a:cxn ang="0">
                  <a:pos x="40" y="8"/>
                </a:cxn>
                <a:cxn ang="0">
                  <a:pos x="29" y="19"/>
                </a:cxn>
                <a:cxn ang="0">
                  <a:pos x="29" y="25"/>
                </a:cxn>
                <a:cxn ang="0">
                  <a:pos x="21" y="25"/>
                </a:cxn>
                <a:cxn ang="0">
                  <a:pos x="21" y="33"/>
                </a:cxn>
                <a:cxn ang="0">
                  <a:pos x="29" y="33"/>
                </a:cxn>
                <a:cxn ang="0">
                  <a:pos x="29" y="55"/>
                </a:cxn>
                <a:cxn ang="0">
                  <a:pos x="10" y="55"/>
                </a:cxn>
                <a:cxn ang="0">
                  <a:pos x="0" y="45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44" y="0"/>
                </a:cxn>
                <a:cxn ang="0">
                  <a:pos x="55" y="10"/>
                </a:cxn>
                <a:cxn ang="0">
                  <a:pos x="55" y="45"/>
                </a:cxn>
                <a:cxn ang="0">
                  <a:pos x="44" y="55"/>
                </a:cxn>
              </a:cxnLst>
              <a:rect l="0" t="0" r="r" b="b"/>
              <a:pathLst>
                <a:path w="55" h="55">
                  <a:moveTo>
                    <a:pt x="44" y="55"/>
                  </a:moveTo>
                  <a:cubicBezTo>
                    <a:pt x="37" y="55"/>
                    <a:pt x="37" y="55"/>
                    <a:pt x="37" y="55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18"/>
                    <a:pt x="38" y="16"/>
                    <a:pt x="42" y="16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5" y="9"/>
                    <a:pt x="43" y="8"/>
                    <a:pt x="40" y="8"/>
                  </a:cubicBezTo>
                  <a:cubicBezTo>
                    <a:pt x="34" y="8"/>
                    <a:pt x="29" y="12"/>
                    <a:pt x="29" y="19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4" y="55"/>
                    <a:pt x="0" y="50"/>
                    <a:pt x="0" y="4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0" y="0"/>
                    <a:pt x="55" y="5"/>
                    <a:pt x="55" y="10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5" y="50"/>
                    <a:pt x="50" y="55"/>
                    <a:pt x="44" y="5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9" name="Freeform 141"/>
            <p:cNvSpPr>
              <a:spLocks noEditPoints="1"/>
            </p:cNvSpPr>
            <p:nvPr/>
          </p:nvSpPr>
          <p:spPr bwMode="auto">
            <a:xfrm>
              <a:off x="2814637" y="2746375"/>
              <a:ext cx="233363" cy="168275"/>
            </a:xfrm>
            <a:custGeom>
              <a:avLst/>
              <a:gdLst/>
              <a:ahLst/>
              <a:cxnLst>
                <a:cxn ang="0">
                  <a:pos x="67" y="41"/>
                </a:cxn>
                <a:cxn ang="0">
                  <a:pos x="59" y="48"/>
                </a:cxn>
                <a:cxn ang="0">
                  <a:pos x="34" y="49"/>
                </a:cxn>
                <a:cxn ang="0">
                  <a:pos x="8" y="48"/>
                </a:cxn>
                <a:cxn ang="0">
                  <a:pos x="1" y="41"/>
                </a:cxn>
                <a:cxn ang="0">
                  <a:pos x="0" y="25"/>
                </a:cxn>
                <a:cxn ang="0">
                  <a:pos x="1" y="8"/>
                </a:cxn>
                <a:cxn ang="0">
                  <a:pos x="8" y="1"/>
                </a:cxn>
                <a:cxn ang="0">
                  <a:pos x="34" y="0"/>
                </a:cxn>
                <a:cxn ang="0">
                  <a:pos x="59" y="1"/>
                </a:cxn>
                <a:cxn ang="0">
                  <a:pos x="67" y="8"/>
                </a:cxn>
                <a:cxn ang="0">
                  <a:pos x="68" y="25"/>
                </a:cxn>
                <a:cxn ang="0">
                  <a:pos x="67" y="41"/>
                </a:cxn>
                <a:cxn ang="0">
                  <a:pos x="47" y="23"/>
                </a:cxn>
                <a:cxn ang="0">
                  <a:pos x="28" y="11"/>
                </a:cxn>
                <a:cxn ang="0">
                  <a:pos x="25" y="10"/>
                </a:cxn>
                <a:cxn ang="0">
                  <a:pos x="24" y="13"/>
                </a:cxn>
                <a:cxn ang="0">
                  <a:pos x="24" y="37"/>
                </a:cxn>
                <a:cxn ang="0">
                  <a:pos x="25" y="39"/>
                </a:cxn>
                <a:cxn ang="0">
                  <a:pos x="26" y="39"/>
                </a:cxn>
                <a:cxn ang="0">
                  <a:pos x="28" y="39"/>
                </a:cxn>
                <a:cxn ang="0">
                  <a:pos x="47" y="27"/>
                </a:cxn>
                <a:cxn ang="0">
                  <a:pos x="48" y="25"/>
                </a:cxn>
                <a:cxn ang="0">
                  <a:pos x="47" y="23"/>
                </a:cxn>
              </a:cxnLst>
              <a:rect l="0" t="0" r="r" b="b"/>
              <a:pathLst>
                <a:path w="68" h="49">
                  <a:moveTo>
                    <a:pt x="67" y="41"/>
                  </a:moveTo>
                  <a:cubicBezTo>
                    <a:pt x="66" y="45"/>
                    <a:pt x="63" y="48"/>
                    <a:pt x="59" y="48"/>
                  </a:cubicBezTo>
                  <a:cubicBezTo>
                    <a:pt x="51" y="49"/>
                    <a:pt x="42" y="49"/>
                    <a:pt x="34" y="49"/>
                  </a:cubicBezTo>
                  <a:cubicBezTo>
                    <a:pt x="25" y="49"/>
                    <a:pt x="17" y="49"/>
                    <a:pt x="8" y="48"/>
                  </a:cubicBezTo>
                  <a:cubicBezTo>
                    <a:pt x="5" y="48"/>
                    <a:pt x="2" y="45"/>
                    <a:pt x="1" y="41"/>
                  </a:cubicBezTo>
                  <a:cubicBezTo>
                    <a:pt x="0" y="36"/>
                    <a:pt x="0" y="30"/>
                    <a:pt x="0" y="25"/>
                  </a:cubicBezTo>
                  <a:cubicBezTo>
                    <a:pt x="0" y="19"/>
                    <a:pt x="0" y="14"/>
                    <a:pt x="1" y="8"/>
                  </a:cubicBezTo>
                  <a:cubicBezTo>
                    <a:pt x="2" y="5"/>
                    <a:pt x="5" y="2"/>
                    <a:pt x="8" y="1"/>
                  </a:cubicBezTo>
                  <a:cubicBezTo>
                    <a:pt x="17" y="0"/>
                    <a:pt x="25" y="0"/>
                    <a:pt x="34" y="0"/>
                  </a:cubicBezTo>
                  <a:cubicBezTo>
                    <a:pt x="42" y="0"/>
                    <a:pt x="51" y="0"/>
                    <a:pt x="59" y="1"/>
                  </a:cubicBezTo>
                  <a:cubicBezTo>
                    <a:pt x="63" y="2"/>
                    <a:pt x="66" y="5"/>
                    <a:pt x="67" y="8"/>
                  </a:cubicBezTo>
                  <a:cubicBezTo>
                    <a:pt x="68" y="14"/>
                    <a:pt x="68" y="19"/>
                    <a:pt x="68" y="25"/>
                  </a:cubicBezTo>
                  <a:cubicBezTo>
                    <a:pt x="68" y="30"/>
                    <a:pt x="68" y="36"/>
                    <a:pt x="67" y="41"/>
                  </a:cubicBezTo>
                  <a:close/>
                  <a:moveTo>
                    <a:pt x="47" y="23"/>
                  </a:moveTo>
                  <a:cubicBezTo>
                    <a:pt x="28" y="11"/>
                    <a:pt x="28" y="11"/>
                    <a:pt x="28" y="11"/>
                  </a:cubicBezTo>
                  <a:cubicBezTo>
                    <a:pt x="27" y="10"/>
                    <a:pt x="26" y="10"/>
                    <a:pt x="25" y="10"/>
                  </a:cubicBezTo>
                  <a:cubicBezTo>
                    <a:pt x="25" y="11"/>
                    <a:pt x="24" y="12"/>
                    <a:pt x="24" y="13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8"/>
                    <a:pt x="25" y="39"/>
                    <a:pt x="25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7" y="39"/>
                    <a:pt x="27" y="39"/>
                    <a:pt x="28" y="39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8" y="26"/>
                    <a:pt x="48" y="26"/>
                    <a:pt x="48" y="25"/>
                  </a:cubicBezTo>
                  <a:cubicBezTo>
                    <a:pt x="48" y="24"/>
                    <a:pt x="48" y="23"/>
                    <a:pt x="47" y="2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30" name="Rectangle 129"/>
          <p:cNvSpPr/>
          <p:nvPr userDrawn="1"/>
        </p:nvSpPr>
        <p:spPr>
          <a:xfrm>
            <a:off x="3797486" y="1191325"/>
            <a:ext cx="1521994" cy="152199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31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3931456" y="1316035"/>
            <a:ext cx="1272574" cy="127257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32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3796986" y="2805297"/>
            <a:ext cx="1541514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rtl="0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33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3796986" y="3086249"/>
            <a:ext cx="1541514" cy="20425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rtl="0">
              <a:buFont typeface="Arial" panose="020B0604020202020204" pitchFamily="34" charset="0"/>
              <a:buNone/>
              <a:defRPr sz="105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8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3796986" y="3327493"/>
            <a:ext cx="1541514" cy="878746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 rtl="0">
              <a:buFont typeface="Arial" panose="020B0604020202020204" pitchFamily="34" charset="0"/>
              <a:buNone/>
              <a:defRPr sz="105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160" name="Group 159"/>
          <p:cNvGrpSpPr/>
          <p:nvPr userDrawn="1"/>
        </p:nvGrpSpPr>
        <p:grpSpPr>
          <a:xfrm>
            <a:off x="4105382" y="4274350"/>
            <a:ext cx="924722" cy="163900"/>
            <a:chOff x="1847802" y="2724150"/>
            <a:chExt cx="1200198" cy="212725"/>
          </a:xfrm>
          <a:solidFill>
            <a:schemeClr val="accent3"/>
          </a:solidFill>
        </p:grpSpPr>
        <p:sp>
          <p:nvSpPr>
            <p:cNvPr id="161" name="Freeform 104"/>
            <p:cNvSpPr>
              <a:spLocks noEditPoints="1"/>
            </p:cNvSpPr>
            <p:nvPr/>
          </p:nvSpPr>
          <p:spPr bwMode="auto">
            <a:xfrm>
              <a:off x="1847802" y="2724150"/>
              <a:ext cx="212725" cy="212725"/>
            </a:xfrm>
            <a:custGeom>
              <a:avLst/>
              <a:gdLst/>
              <a:ahLst/>
              <a:cxnLst>
                <a:cxn ang="0">
                  <a:pos x="62" y="51"/>
                </a:cxn>
                <a:cxn ang="0">
                  <a:pos x="51" y="62"/>
                </a:cxn>
                <a:cxn ang="0">
                  <a:pos x="12" y="62"/>
                </a:cxn>
                <a:cxn ang="0">
                  <a:pos x="0" y="51"/>
                </a:cxn>
                <a:cxn ang="0">
                  <a:pos x="0" y="12"/>
                </a:cxn>
                <a:cxn ang="0">
                  <a:pos x="12" y="0"/>
                </a:cxn>
                <a:cxn ang="0">
                  <a:pos x="51" y="0"/>
                </a:cxn>
                <a:cxn ang="0">
                  <a:pos x="62" y="12"/>
                </a:cxn>
                <a:cxn ang="0">
                  <a:pos x="62" y="51"/>
                </a:cxn>
                <a:cxn ang="0">
                  <a:pos x="15" y="11"/>
                </a:cxn>
                <a:cxn ang="0">
                  <a:pos x="9" y="16"/>
                </a:cxn>
                <a:cxn ang="0">
                  <a:pos x="15" y="20"/>
                </a:cxn>
                <a:cxn ang="0">
                  <a:pos x="15" y="20"/>
                </a:cxn>
                <a:cxn ang="0">
                  <a:pos x="20" y="16"/>
                </a:cxn>
                <a:cxn ang="0">
                  <a:pos x="15" y="11"/>
                </a:cxn>
                <a:cxn ang="0">
                  <a:pos x="19" y="52"/>
                </a:cxn>
                <a:cxn ang="0">
                  <a:pos x="19" y="24"/>
                </a:cxn>
                <a:cxn ang="0">
                  <a:pos x="10" y="24"/>
                </a:cxn>
                <a:cxn ang="0">
                  <a:pos x="10" y="52"/>
                </a:cxn>
                <a:cxn ang="0">
                  <a:pos x="19" y="52"/>
                </a:cxn>
                <a:cxn ang="0">
                  <a:pos x="53" y="52"/>
                </a:cxn>
                <a:cxn ang="0">
                  <a:pos x="53" y="36"/>
                </a:cxn>
                <a:cxn ang="0">
                  <a:pos x="42" y="24"/>
                </a:cxn>
                <a:cxn ang="0">
                  <a:pos x="34" y="28"/>
                </a:cxn>
                <a:cxn ang="0">
                  <a:pos x="34" y="28"/>
                </a:cxn>
                <a:cxn ang="0">
                  <a:pos x="34" y="24"/>
                </a:cxn>
                <a:cxn ang="0">
                  <a:pos x="24" y="24"/>
                </a:cxn>
                <a:cxn ang="0">
                  <a:pos x="24" y="52"/>
                </a:cxn>
                <a:cxn ang="0">
                  <a:pos x="34" y="52"/>
                </a:cxn>
                <a:cxn ang="0">
                  <a:pos x="34" y="37"/>
                </a:cxn>
                <a:cxn ang="0">
                  <a:pos x="34" y="34"/>
                </a:cxn>
                <a:cxn ang="0">
                  <a:pos x="39" y="31"/>
                </a:cxn>
                <a:cxn ang="0">
                  <a:pos x="43" y="37"/>
                </a:cxn>
                <a:cxn ang="0">
                  <a:pos x="43" y="52"/>
                </a:cxn>
                <a:cxn ang="0">
                  <a:pos x="53" y="52"/>
                </a:cxn>
              </a:cxnLst>
              <a:rect l="0" t="0" r="r" b="b"/>
              <a:pathLst>
                <a:path w="62" h="62">
                  <a:moveTo>
                    <a:pt x="62" y="51"/>
                  </a:moveTo>
                  <a:cubicBezTo>
                    <a:pt x="62" y="57"/>
                    <a:pt x="57" y="62"/>
                    <a:pt x="51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6" y="62"/>
                    <a:pt x="0" y="57"/>
                    <a:pt x="0" y="5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6" y="0"/>
                    <a:pt x="12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7" y="0"/>
                    <a:pt x="62" y="6"/>
                    <a:pt x="62" y="12"/>
                  </a:cubicBezTo>
                  <a:lnTo>
                    <a:pt x="62" y="51"/>
                  </a:lnTo>
                  <a:close/>
                  <a:moveTo>
                    <a:pt x="15" y="11"/>
                  </a:moveTo>
                  <a:cubicBezTo>
                    <a:pt x="12" y="11"/>
                    <a:pt x="9" y="13"/>
                    <a:pt x="9" y="16"/>
                  </a:cubicBezTo>
                  <a:cubicBezTo>
                    <a:pt x="9" y="18"/>
                    <a:pt x="11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8" y="20"/>
                    <a:pt x="20" y="18"/>
                    <a:pt x="20" y="16"/>
                  </a:cubicBezTo>
                  <a:cubicBezTo>
                    <a:pt x="20" y="13"/>
                    <a:pt x="18" y="11"/>
                    <a:pt x="15" y="11"/>
                  </a:cubicBezTo>
                  <a:close/>
                  <a:moveTo>
                    <a:pt x="19" y="52"/>
                  </a:moveTo>
                  <a:cubicBezTo>
                    <a:pt x="19" y="24"/>
                    <a:pt x="19" y="24"/>
                    <a:pt x="19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52"/>
                    <a:pt x="10" y="52"/>
                    <a:pt x="10" y="52"/>
                  </a:cubicBezTo>
                  <a:lnTo>
                    <a:pt x="19" y="52"/>
                  </a:lnTo>
                  <a:close/>
                  <a:moveTo>
                    <a:pt x="53" y="52"/>
                  </a:moveTo>
                  <a:cubicBezTo>
                    <a:pt x="53" y="36"/>
                    <a:pt x="53" y="36"/>
                    <a:pt x="53" y="36"/>
                  </a:cubicBezTo>
                  <a:cubicBezTo>
                    <a:pt x="53" y="28"/>
                    <a:pt x="48" y="24"/>
                    <a:pt x="42" y="24"/>
                  </a:cubicBezTo>
                  <a:cubicBezTo>
                    <a:pt x="37" y="24"/>
                    <a:pt x="35" y="26"/>
                    <a:pt x="34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7"/>
                    <a:pt x="2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6"/>
                    <a:pt x="34" y="35"/>
                    <a:pt x="34" y="34"/>
                  </a:cubicBezTo>
                  <a:cubicBezTo>
                    <a:pt x="35" y="33"/>
                    <a:pt x="36" y="31"/>
                    <a:pt x="39" y="31"/>
                  </a:cubicBezTo>
                  <a:cubicBezTo>
                    <a:pt x="42" y="31"/>
                    <a:pt x="43" y="33"/>
                    <a:pt x="43" y="37"/>
                  </a:cubicBezTo>
                  <a:cubicBezTo>
                    <a:pt x="43" y="52"/>
                    <a:pt x="43" y="52"/>
                    <a:pt x="43" y="52"/>
                  </a:cubicBezTo>
                  <a:lnTo>
                    <a:pt x="53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dirty="0"/>
            </a:p>
          </p:txBody>
        </p:sp>
        <p:sp>
          <p:nvSpPr>
            <p:cNvPr id="162" name="Freeform 154"/>
            <p:cNvSpPr>
              <a:spLocks/>
            </p:cNvSpPr>
            <p:nvPr/>
          </p:nvSpPr>
          <p:spPr bwMode="auto">
            <a:xfrm>
              <a:off x="2181107" y="2743200"/>
              <a:ext cx="219075" cy="174625"/>
            </a:xfrm>
            <a:custGeom>
              <a:avLst/>
              <a:gdLst/>
              <a:ahLst/>
              <a:cxnLst>
                <a:cxn ang="0">
                  <a:pos x="57" y="12"/>
                </a:cxn>
                <a:cxn ang="0">
                  <a:pos x="57" y="14"/>
                </a:cxn>
                <a:cxn ang="0">
                  <a:pos x="20" y="51"/>
                </a:cxn>
                <a:cxn ang="0">
                  <a:pos x="0" y="45"/>
                </a:cxn>
                <a:cxn ang="0">
                  <a:pos x="3" y="45"/>
                </a:cxn>
                <a:cxn ang="0">
                  <a:pos x="19" y="40"/>
                </a:cxn>
                <a:cxn ang="0">
                  <a:pos x="7" y="31"/>
                </a:cxn>
                <a:cxn ang="0">
                  <a:pos x="10" y="31"/>
                </a:cxn>
                <a:cxn ang="0">
                  <a:pos x="13" y="31"/>
                </a:cxn>
                <a:cxn ang="0">
                  <a:pos x="3" y="18"/>
                </a:cxn>
                <a:cxn ang="0">
                  <a:pos x="3" y="18"/>
                </a:cxn>
                <a:cxn ang="0">
                  <a:pos x="9" y="19"/>
                </a:cxn>
                <a:cxn ang="0">
                  <a:pos x="3" y="9"/>
                </a:cxn>
                <a:cxn ang="0">
                  <a:pos x="5" y="2"/>
                </a:cxn>
                <a:cxn ang="0">
                  <a:pos x="31" y="16"/>
                </a:cxn>
                <a:cxn ang="0">
                  <a:pos x="31" y="13"/>
                </a:cxn>
                <a:cxn ang="0">
                  <a:pos x="44" y="0"/>
                </a:cxn>
                <a:cxn ang="0">
                  <a:pos x="54" y="4"/>
                </a:cxn>
                <a:cxn ang="0">
                  <a:pos x="62" y="1"/>
                </a:cxn>
                <a:cxn ang="0">
                  <a:pos x="56" y="8"/>
                </a:cxn>
                <a:cxn ang="0">
                  <a:pos x="64" y="6"/>
                </a:cxn>
                <a:cxn ang="0">
                  <a:pos x="57" y="12"/>
                </a:cxn>
              </a:cxnLst>
              <a:rect l="0" t="0" r="r" b="b"/>
              <a:pathLst>
                <a:path w="64" h="51">
                  <a:moveTo>
                    <a:pt x="57" y="12"/>
                  </a:moveTo>
                  <a:cubicBezTo>
                    <a:pt x="57" y="13"/>
                    <a:pt x="57" y="14"/>
                    <a:pt x="57" y="14"/>
                  </a:cubicBezTo>
                  <a:cubicBezTo>
                    <a:pt x="57" y="31"/>
                    <a:pt x="44" y="51"/>
                    <a:pt x="20" y="51"/>
                  </a:cubicBezTo>
                  <a:cubicBezTo>
                    <a:pt x="13" y="51"/>
                    <a:pt x="6" y="49"/>
                    <a:pt x="0" y="45"/>
                  </a:cubicBezTo>
                  <a:cubicBezTo>
                    <a:pt x="1" y="45"/>
                    <a:pt x="2" y="45"/>
                    <a:pt x="3" y="45"/>
                  </a:cubicBezTo>
                  <a:cubicBezTo>
                    <a:pt x="9" y="45"/>
                    <a:pt x="15" y="43"/>
                    <a:pt x="19" y="40"/>
                  </a:cubicBezTo>
                  <a:cubicBezTo>
                    <a:pt x="14" y="40"/>
                    <a:pt x="9" y="36"/>
                    <a:pt x="7" y="31"/>
                  </a:cubicBezTo>
                  <a:cubicBezTo>
                    <a:pt x="8" y="31"/>
                    <a:pt x="9" y="31"/>
                    <a:pt x="10" y="31"/>
                  </a:cubicBezTo>
                  <a:cubicBezTo>
                    <a:pt x="11" y="31"/>
                    <a:pt x="12" y="31"/>
                    <a:pt x="13" y="31"/>
                  </a:cubicBezTo>
                  <a:cubicBezTo>
                    <a:pt x="7" y="29"/>
                    <a:pt x="3" y="24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5" y="19"/>
                    <a:pt x="7" y="19"/>
                    <a:pt x="9" y="19"/>
                  </a:cubicBezTo>
                  <a:cubicBezTo>
                    <a:pt x="5" y="17"/>
                    <a:pt x="3" y="13"/>
                    <a:pt x="3" y="9"/>
                  </a:cubicBezTo>
                  <a:cubicBezTo>
                    <a:pt x="3" y="6"/>
                    <a:pt x="4" y="4"/>
                    <a:pt x="5" y="2"/>
                  </a:cubicBezTo>
                  <a:cubicBezTo>
                    <a:pt x="11" y="10"/>
                    <a:pt x="21" y="15"/>
                    <a:pt x="31" y="16"/>
                  </a:cubicBezTo>
                  <a:cubicBezTo>
                    <a:pt x="31" y="15"/>
                    <a:pt x="31" y="14"/>
                    <a:pt x="31" y="13"/>
                  </a:cubicBezTo>
                  <a:cubicBezTo>
                    <a:pt x="31" y="5"/>
                    <a:pt x="37" y="0"/>
                    <a:pt x="44" y="0"/>
                  </a:cubicBezTo>
                  <a:cubicBezTo>
                    <a:pt x="48" y="0"/>
                    <a:pt x="51" y="1"/>
                    <a:pt x="54" y="4"/>
                  </a:cubicBezTo>
                  <a:cubicBezTo>
                    <a:pt x="56" y="3"/>
                    <a:pt x="59" y="2"/>
                    <a:pt x="62" y="1"/>
                  </a:cubicBezTo>
                  <a:cubicBezTo>
                    <a:pt x="61" y="4"/>
                    <a:pt x="59" y="6"/>
                    <a:pt x="56" y="8"/>
                  </a:cubicBezTo>
                  <a:cubicBezTo>
                    <a:pt x="59" y="7"/>
                    <a:pt x="61" y="7"/>
                    <a:pt x="64" y="6"/>
                  </a:cubicBezTo>
                  <a:cubicBezTo>
                    <a:pt x="62" y="8"/>
                    <a:pt x="60" y="11"/>
                    <a:pt x="57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dirty="0"/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500051" y="2736056"/>
              <a:ext cx="188913" cy="188913"/>
            </a:xfrm>
            <a:custGeom>
              <a:avLst/>
              <a:gdLst/>
              <a:ahLst/>
              <a:cxnLst>
                <a:cxn ang="0">
                  <a:pos x="44" y="55"/>
                </a:cxn>
                <a:cxn ang="0">
                  <a:pos x="37" y="55"/>
                </a:cxn>
                <a:cxn ang="0">
                  <a:pos x="37" y="33"/>
                </a:cxn>
                <a:cxn ang="0">
                  <a:pos x="45" y="33"/>
                </a:cxn>
                <a:cxn ang="0">
                  <a:pos x="46" y="25"/>
                </a:cxn>
                <a:cxn ang="0">
                  <a:pos x="37" y="25"/>
                </a:cxn>
                <a:cxn ang="0">
                  <a:pos x="37" y="20"/>
                </a:cxn>
                <a:cxn ang="0">
                  <a:pos x="42" y="16"/>
                </a:cxn>
                <a:cxn ang="0">
                  <a:pos x="47" y="16"/>
                </a:cxn>
                <a:cxn ang="0">
                  <a:pos x="47" y="9"/>
                </a:cxn>
                <a:cxn ang="0">
                  <a:pos x="40" y="8"/>
                </a:cxn>
                <a:cxn ang="0">
                  <a:pos x="29" y="19"/>
                </a:cxn>
                <a:cxn ang="0">
                  <a:pos x="29" y="25"/>
                </a:cxn>
                <a:cxn ang="0">
                  <a:pos x="21" y="25"/>
                </a:cxn>
                <a:cxn ang="0">
                  <a:pos x="21" y="33"/>
                </a:cxn>
                <a:cxn ang="0">
                  <a:pos x="29" y="33"/>
                </a:cxn>
                <a:cxn ang="0">
                  <a:pos x="29" y="55"/>
                </a:cxn>
                <a:cxn ang="0">
                  <a:pos x="10" y="55"/>
                </a:cxn>
                <a:cxn ang="0">
                  <a:pos x="0" y="45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44" y="0"/>
                </a:cxn>
                <a:cxn ang="0">
                  <a:pos x="55" y="10"/>
                </a:cxn>
                <a:cxn ang="0">
                  <a:pos x="55" y="45"/>
                </a:cxn>
                <a:cxn ang="0">
                  <a:pos x="44" y="55"/>
                </a:cxn>
              </a:cxnLst>
              <a:rect l="0" t="0" r="r" b="b"/>
              <a:pathLst>
                <a:path w="55" h="55">
                  <a:moveTo>
                    <a:pt x="44" y="55"/>
                  </a:moveTo>
                  <a:cubicBezTo>
                    <a:pt x="37" y="55"/>
                    <a:pt x="37" y="55"/>
                    <a:pt x="37" y="55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18"/>
                    <a:pt x="38" y="16"/>
                    <a:pt x="42" y="16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5" y="9"/>
                    <a:pt x="43" y="8"/>
                    <a:pt x="40" y="8"/>
                  </a:cubicBezTo>
                  <a:cubicBezTo>
                    <a:pt x="34" y="8"/>
                    <a:pt x="29" y="12"/>
                    <a:pt x="29" y="19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4" y="55"/>
                    <a:pt x="0" y="50"/>
                    <a:pt x="0" y="4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0" y="0"/>
                    <a:pt x="55" y="5"/>
                    <a:pt x="55" y="10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5" y="50"/>
                    <a:pt x="50" y="55"/>
                    <a:pt x="44" y="5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dirty="0"/>
            </a:p>
          </p:txBody>
        </p:sp>
        <p:sp>
          <p:nvSpPr>
            <p:cNvPr id="164" name="Freeform 141"/>
            <p:cNvSpPr>
              <a:spLocks noEditPoints="1"/>
            </p:cNvSpPr>
            <p:nvPr/>
          </p:nvSpPr>
          <p:spPr bwMode="auto">
            <a:xfrm>
              <a:off x="2814637" y="2746375"/>
              <a:ext cx="233363" cy="168275"/>
            </a:xfrm>
            <a:custGeom>
              <a:avLst/>
              <a:gdLst/>
              <a:ahLst/>
              <a:cxnLst>
                <a:cxn ang="0">
                  <a:pos x="67" y="41"/>
                </a:cxn>
                <a:cxn ang="0">
                  <a:pos x="59" y="48"/>
                </a:cxn>
                <a:cxn ang="0">
                  <a:pos x="34" y="49"/>
                </a:cxn>
                <a:cxn ang="0">
                  <a:pos x="8" y="48"/>
                </a:cxn>
                <a:cxn ang="0">
                  <a:pos x="1" y="41"/>
                </a:cxn>
                <a:cxn ang="0">
                  <a:pos x="0" y="25"/>
                </a:cxn>
                <a:cxn ang="0">
                  <a:pos x="1" y="8"/>
                </a:cxn>
                <a:cxn ang="0">
                  <a:pos x="8" y="1"/>
                </a:cxn>
                <a:cxn ang="0">
                  <a:pos x="34" y="0"/>
                </a:cxn>
                <a:cxn ang="0">
                  <a:pos x="59" y="1"/>
                </a:cxn>
                <a:cxn ang="0">
                  <a:pos x="67" y="8"/>
                </a:cxn>
                <a:cxn ang="0">
                  <a:pos x="68" y="25"/>
                </a:cxn>
                <a:cxn ang="0">
                  <a:pos x="67" y="41"/>
                </a:cxn>
                <a:cxn ang="0">
                  <a:pos x="47" y="23"/>
                </a:cxn>
                <a:cxn ang="0">
                  <a:pos x="28" y="11"/>
                </a:cxn>
                <a:cxn ang="0">
                  <a:pos x="25" y="10"/>
                </a:cxn>
                <a:cxn ang="0">
                  <a:pos x="24" y="13"/>
                </a:cxn>
                <a:cxn ang="0">
                  <a:pos x="24" y="37"/>
                </a:cxn>
                <a:cxn ang="0">
                  <a:pos x="25" y="39"/>
                </a:cxn>
                <a:cxn ang="0">
                  <a:pos x="26" y="39"/>
                </a:cxn>
                <a:cxn ang="0">
                  <a:pos x="28" y="39"/>
                </a:cxn>
                <a:cxn ang="0">
                  <a:pos x="47" y="27"/>
                </a:cxn>
                <a:cxn ang="0">
                  <a:pos x="48" y="25"/>
                </a:cxn>
                <a:cxn ang="0">
                  <a:pos x="47" y="23"/>
                </a:cxn>
              </a:cxnLst>
              <a:rect l="0" t="0" r="r" b="b"/>
              <a:pathLst>
                <a:path w="68" h="49">
                  <a:moveTo>
                    <a:pt x="67" y="41"/>
                  </a:moveTo>
                  <a:cubicBezTo>
                    <a:pt x="66" y="45"/>
                    <a:pt x="63" y="48"/>
                    <a:pt x="59" y="48"/>
                  </a:cubicBezTo>
                  <a:cubicBezTo>
                    <a:pt x="51" y="49"/>
                    <a:pt x="42" y="49"/>
                    <a:pt x="34" y="49"/>
                  </a:cubicBezTo>
                  <a:cubicBezTo>
                    <a:pt x="25" y="49"/>
                    <a:pt x="17" y="49"/>
                    <a:pt x="8" y="48"/>
                  </a:cubicBezTo>
                  <a:cubicBezTo>
                    <a:pt x="5" y="48"/>
                    <a:pt x="2" y="45"/>
                    <a:pt x="1" y="41"/>
                  </a:cubicBezTo>
                  <a:cubicBezTo>
                    <a:pt x="0" y="36"/>
                    <a:pt x="0" y="30"/>
                    <a:pt x="0" y="25"/>
                  </a:cubicBezTo>
                  <a:cubicBezTo>
                    <a:pt x="0" y="19"/>
                    <a:pt x="0" y="14"/>
                    <a:pt x="1" y="8"/>
                  </a:cubicBezTo>
                  <a:cubicBezTo>
                    <a:pt x="2" y="5"/>
                    <a:pt x="5" y="2"/>
                    <a:pt x="8" y="1"/>
                  </a:cubicBezTo>
                  <a:cubicBezTo>
                    <a:pt x="17" y="0"/>
                    <a:pt x="25" y="0"/>
                    <a:pt x="34" y="0"/>
                  </a:cubicBezTo>
                  <a:cubicBezTo>
                    <a:pt x="42" y="0"/>
                    <a:pt x="51" y="0"/>
                    <a:pt x="59" y="1"/>
                  </a:cubicBezTo>
                  <a:cubicBezTo>
                    <a:pt x="63" y="2"/>
                    <a:pt x="66" y="5"/>
                    <a:pt x="67" y="8"/>
                  </a:cubicBezTo>
                  <a:cubicBezTo>
                    <a:pt x="68" y="14"/>
                    <a:pt x="68" y="19"/>
                    <a:pt x="68" y="25"/>
                  </a:cubicBezTo>
                  <a:cubicBezTo>
                    <a:pt x="68" y="30"/>
                    <a:pt x="68" y="36"/>
                    <a:pt x="67" y="41"/>
                  </a:cubicBezTo>
                  <a:close/>
                  <a:moveTo>
                    <a:pt x="47" y="23"/>
                  </a:moveTo>
                  <a:cubicBezTo>
                    <a:pt x="28" y="11"/>
                    <a:pt x="28" y="11"/>
                    <a:pt x="28" y="11"/>
                  </a:cubicBezTo>
                  <a:cubicBezTo>
                    <a:pt x="27" y="10"/>
                    <a:pt x="26" y="10"/>
                    <a:pt x="25" y="10"/>
                  </a:cubicBezTo>
                  <a:cubicBezTo>
                    <a:pt x="25" y="11"/>
                    <a:pt x="24" y="12"/>
                    <a:pt x="24" y="13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8"/>
                    <a:pt x="25" y="39"/>
                    <a:pt x="25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7" y="39"/>
                    <a:pt x="27" y="39"/>
                    <a:pt x="28" y="39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8" y="26"/>
                    <a:pt x="48" y="26"/>
                    <a:pt x="48" y="25"/>
                  </a:cubicBezTo>
                  <a:cubicBezTo>
                    <a:pt x="48" y="24"/>
                    <a:pt x="48" y="23"/>
                    <a:pt x="47" y="2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dirty="0"/>
            </a:p>
          </p:txBody>
        </p:sp>
      </p:grpSp>
      <p:sp>
        <p:nvSpPr>
          <p:cNvPr id="165" name="Rectangle 164"/>
          <p:cNvSpPr/>
          <p:nvPr userDrawn="1"/>
        </p:nvSpPr>
        <p:spPr>
          <a:xfrm>
            <a:off x="5500849" y="1191325"/>
            <a:ext cx="1521994" cy="152199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66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5625559" y="1316035"/>
            <a:ext cx="1272574" cy="127257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67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5502859" y="2805297"/>
            <a:ext cx="1541514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rtl="0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6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5502859" y="3086249"/>
            <a:ext cx="1541514" cy="20425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rtl="0">
              <a:buFont typeface="Arial" panose="020B0604020202020204" pitchFamily="34" charset="0"/>
              <a:buNone/>
              <a:defRPr sz="105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4" name="Text Placeholder 3"/>
          <p:cNvSpPr>
            <a:spLocks noGrp="1"/>
          </p:cNvSpPr>
          <p:nvPr>
            <p:ph type="body" sz="quarter" idx="32" hasCustomPrompt="1"/>
          </p:nvPr>
        </p:nvSpPr>
        <p:spPr>
          <a:xfrm>
            <a:off x="5502859" y="3327493"/>
            <a:ext cx="1541514" cy="878746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 rtl="0">
              <a:buFont typeface="Arial" panose="020B0604020202020204" pitchFamily="34" charset="0"/>
              <a:buNone/>
              <a:defRPr sz="105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185" name="Group 184"/>
          <p:cNvGrpSpPr/>
          <p:nvPr userDrawn="1"/>
        </p:nvGrpSpPr>
        <p:grpSpPr>
          <a:xfrm>
            <a:off x="5811255" y="4274350"/>
            <a:ext cx="924722" cy="163900"/>
            <a:chOff x="1847802" y="2724150"/>
            <a:chExt cx="1200198" cy="212725"/>
          </a:xfrm>
          <a:solidFill>
            <a:schemeClr val="accent4"/>
          </a:solidFill>
        </p:grpSpPr>
        <p:sp>
          <p:nvSpPr>
            <p:cNvPr id="186" name="Freeform 104"/>
            <p:cNvSpPr>
              <a:spLocks noEditPoints="1"/>
            </p:cNvSpPr>
            <p:nvPr/>
          </p:nvSpPr>
          <p:spPr bwMode="auto">
            <a:xfrm>
              <a:off x="1847802" y="2724150"/>
              <a:ext cx="212725" cy="212725"/>
            </a:xfrm>
            <a:custGeom>
              <a:avLst/>
              <a:gdLst/>
              <a:ahLst/>
              <a:cxnLst>
                <a:cxn ang="0">
                  <a:pos x="62" y="51"/>
                </a:cxn>
                <a:cxn ang="0">
                  <a:pos x="51" y="62"/>
                </a:cxn>
                <a:cxn ang="0">
                  <a:pos x="12" y="62"/>
                </a:cxn>
                <a:cxn ang="0">
                  <a:pos x="0" y="51"/>
                </a:cxn>
                <a:cxn ang="0">
                  <a:pos x="0" y="12"/>
                </a:cxn>
                <a:cxn ang="0">
                  <a:pos x="12" y="0"/>
                </a:cxn>
                <a:cxn ang="0">
                  <a:pos x="51" y="0"/>
                </a:cxn>
                <a:cxn ang="0">
                  <a:pos x="62" y="12"/>
                </a:cxn>
                <a:cxn ang="0">
                  <a:pos x="62" y="51"/>
                </a:cxn>
                <a:cxn ang="0">
                  <a:pos x="15" y="11"/>
                </a:cxn>
                <a:cxn ang="0">
                  <a:pos x="9" y="16"/>
                </a:cxn>
                <a:cxn ang="0">
                  <a:pos x="15" y="20"/>
                </a:cxn>
                <a:cxn ang="0">
                  <a:pos x="15" y="20"/>
                </a:cxn>
                <a:cxn ang="0">
                  <a:pos x="20" y="16"/>
                </a:cxn>
                <a:cxn ang="0">
                  <a:pos x="15" y="11"/>
                </a:cxn>
                <a:cxn ang="0">
                  <a:pos x="19" y="52"/>
                </a:cxn>
                <a:cxn ang="0">
                  <a:pos x="19" y="24"/>
                </a:cxn>
                <a:cxn ang="0">
                  <a:pos x="10" y="24"/>
                </a:cxn>
                <a:cxn ang="0">
                  <a:pos x="10" y="52"/>
                </a:cxn>
                <a:cxn ang="0">
                  <a:pos x="19" y="52"/>
                </a:cxn>
                <a:cxn ang="0">
                  <a:pos x="53" y="52"/>
                </a:cxn>
                <a:cxn ang="0">
                  <a:pos x="53" y="36"/>
                </a:cxn>
                <a:cxn ang="0">
                  <a:pos x="42" y="24"/>
                </a:cxn>
                <a:cxn ang="0">
                  <a:pos x="34" y="28"/>
                </a:cxn>
                <a:cxn ang="0">
                  <a:pos x="34" y="28"/>
                </a:cxn>
                <a:cxn ang="0">
                  <a:pos x="34" y="24"/>
                </a:cxn>
                <a:cxn ang="0">
                  <a:pos x="24" y="24"/>
                </a:cxn>
                <a:cxn ang="0">
                  <a:pos x="24" y="52"/>
                </a:cxn>
                <a:cxn ang="0">
                  <a:pos x="34" y="52"/>
                </a:cxn>
                <a:cxn ang="0">
                  <a:pos x="34" y="37"/>
                </a:cxn>
                <a:cxn ang="0">
                  <a:pos x="34" y="34"/>
                </a:cxn>
                <a:cxn ang="0">
                  <a:pos x="39" y="31"/>
                </a:cxn>
                <a:cxn ang="0">
                  <a:pos x="43" y="37"/>
                </a:cxn>
                <a:cxn ang="0">
                  <a:pos x="43" y="52"/>
                </a:cxn>
                <a:cxn ang="0">
                  <a:pos x="53" y="52"/>
                </a:cxn>
              </a:cxnLst>
              <a:rect l="0" t="0" r="r" b="b"/>
              <a:pathLst>
                <a:path w="62" h="62">
                  <a:moveTo>
                    <a:pt x="62" y="51"/>
                  </a:moveTo>
                  <a:cubicBezTo>
                    <a:pt x="62" y="57"/>
                    <a:pt x="57" y="62"/>
                    <a:pt x="51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6" y="62"/>
                    <a:pt x="0" y="57"/>
                    <a:pt x="0" y="5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6" y="0"/>
                    <a:pt x="12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7" y="0"/>
                    <a:pt x="62" y="6"/>
                    <a:pt x="62" y="12"/>
                  </a:cubicBezTo>
                  <a:lnTo>
                    <a:pt x="62" y="51"/>
                  </a:lnTo>
                  <a:close/>
                  <a:moveTo>
                    <a:pt x="15" y="11"/>
                  </a:moveTo>
                  <a:cubicBezTo>
                    <a:pt x="12" y="11"/>
                    <a:pt x="9" y="13"/>
                    <a:pt x="9" y="16"/>
                  </a:cubicBezTo>
                  <a:cubicBezTo>
                    <a:pt x="9" y="18"/>
                    <a:pt x="11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8" y="20"/>
                    <a:pt x="20" y="18"/>
                    <a:pt x="20" y="16"/>
                  </a:cubicBezTo>
                  <a:cubicBezTo>
                    <a:pt x="20" y="13"/>
                    <a:pt x="18" y="11"/>
                    <a:pt x="15" y="11"/>
                  </a:cubicBezTo>
                  <a:close/>
                  <a:moveTo>
                    <a:pt x="19" y="52"/>
                  </a:moveTo>
                  <a:cubicBezTo>
                    <a:pt x="19" y="24"/>
                    <a:pt x="19" y="24"/>
                    <a:pt x="19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52"/>
                    <a:pt x="10" y="52"/>
                    <a:pt x="10" y="52"/>
                  </a:cubicBezTo>
                  <a:lnTo>
                    <a:pt x="19" y="52"/>
                  </a:lnTo>
                  <a:close/>
                  <a:moveTo>
                    <a:pt x="53" y="52"/>
                  </a:moveTo>
                  <a:cubicBezTo>
                    <a:pt x="53" y="36"/>
                    <a:pt x="53" y="36"/>
                    <a:pt x="53" y="36"/>
                  </a:cubicBezTo>
                  <a:cubicBezTo>
                    <a:pt x="53" y="28"/>
                    <a:pt x="48" y="24"/>
                    <a:pt x="42" y="24"/>
                  </a:cubicBezTo>
                  <a:cubicBezTo>
                    <a:pt x="37" y="24"/>
                    <a:pt x="35" y="26"/>
                    <a:pt x="34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7"/>
                    <a:pt x="2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6"/>
                    <a:pt x="34" y="35"/>
                    <a:pt x="34" y="34"/>
                  </a:cubicBezTo>
                  <a:cubicBezTo>
                    <a:pt x="35" y="33"/>
                    <a:pt x="36" y="31"/>
                    <a:pt x="39" y="31"/>
                  </a:cubicBezTo>
                  <a:cubicBezTo>
                    <a:pt x="42" y="31"/>
                    <a:pt x="43" y="33"/>
                    <a:pt x="43" y="37"/>
                  </a:cubicBezTo>
                  <a:cubicBezTo>
                    <a:pt x="43" y="52"/>
                    <a:pt x="43" y="52"/>
                    <a:pt x="43" y="52"/>
                  </a:cubicBezTo>
                  <a:lnTo>
                    <a:pt x="53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dirty="0"/>
            </a:p>
          </p:txBody>
        </p:sp>
        <p:sp>
          <p:nvSpPr>
            <p:cNvPr id="187" name="Freeform 154"/>
            <p:cNvSpPr>
              <a:spLocks/>
            </p:cNvSpPr>
            <p:nvPr/>
          </p:nvSpPr>
          <p:spPr bwMode="auto">
            <a:xfrm>
              <a:off x="2181107" y="2743200"/>
              <a:ext cx="219075" cy="174625"/>
            </a:xfrm>
            <a:custGeom>
              <a:avLst/>
              <a:gdLst/>
              <a:ahLst/>
              <a:cxnLst>
                <a:cxn ang="0">
                  <a:pos x="57" y="12"/>
                </a:cxn>
                <a:cxn ang="0">
                  <a:pos x="57" y="14"/>
                </a:cxn>
                <a:cxn ang="0">
                  <a:pos x="20" y="51"/>
                </a:cxn>
                <a:cxn ang="0">
                  <a:pos x="0" y="45"/>
                </a:cxn>
                <a:cxn ang="0">
                  <a:pos x="3" y="45"/>
                </a:cxn>
                <a:cxn ang="0">
                  <a:pos x="19" y="40"/>
                </a:cxn>
                <a:cxn ang="0">
                  <a:pos x="7" y="31"/>
                </a:cxn>
                <a:cxn ang="0">
                  <a:pos x="10" y="31"/>
                </a:cxn>
                <a:cxn ang="0">
                  <a:pos x="13" y="31"/>
                </a:cxn>
                <a:cxn ang="0">
                  <a:pos x="3" y="18"/>
                </a:cxn>
                <a:cxn ang="0">
                  <a:pos x="3" y="18"/>
                </a:cxn>
                <a:cxn ang="0">
                  <a:pos x="9" y="19"/>
                </a:cxn>
                <a:cxn ang="0">
                  <a:pos x="3" y="9"/>
                </a:cxn>
                <a:cxn ang="0">
                  <a:pos x="5" y="2"/>
                </a:cxn>
                <a:cxn ang="0">
                  <a:pos x="31" y="16"/>
                </a:cxn>
                <a:cxn ang="0">
                  <a:pos x="31" y="13"/>
                </a:cxn>
                <a:cxn ang="0">
                  <a:pos x="44" y="0"/>
                </a:cxn>
                <a:cxn ang="0">
                  <a:pos x="54" y="4"/>
                </a:cxn>
                <a:cxn ang="0">
                  <a:pos x="62" y="1"/>
                </a:cxn>
                <a:cxn ang="0">
                  <a:pos x="56" y="8"/>
                </a:cxn>
                <a:cxn ang="0">
                  <a:pos x="64" y="6"/>
                </a:cxn>
                <a:cxn ang="0">
                  <a:pos x="57" y="12"/>
                </a:cxn>
              </a:cxnLst>
              <a:rect l="0" t="0" r="r" b="b"/>
              <a:pathLst>
                <a:path w="64" h="51">
                  <a:moveTo>
                    <a:pt x="57" y="12"/>
                  </a:moveTo>
                  <a:cubicBezTo>
                    <a:pt x="57" y="13"/>
                    <a:pt x="57" y="14"/>
                    <a:pt x="57" y="14"/>
                  </a:cubicBezTo>
                  <a:cubicBezTo>
                    <a:pt x="57" y="31"/>
                    <a:pt x="44" y="51"/>
                    <a:pt x="20" y="51"/>
                  </a:cubicBezTo>
                  <a:cubicBezTo>
                    <a:pt x="13" y="51"/>
                    <a:pt x="6" y="49"/>
                    <a:pt x="0" y="45"/>
                  </a:cubicBezTo>
                  <a:cubicBezTo>
                    <a:pt x="1" y="45"/>
                    <a:pt x="2" y="45"/>
                    <a:pt x="3" y="45"/>
                  </a:cubicBezTo>
                  <a:cubicBezTo>
                    <a:pt x="9" y="45"/>
                    <a:pt x="15" y="43"/>
                    <a:pt x="19" y="40"/>
                  </a:cubicBezTo>
                  <a:cubicBezTo>
                    <a:pt x="14" y="40"/>
                    <a:pt x="9" y="36"/>
                    <a:pt x="7" y="31"/>
                  </a:cubicBezTo>
                  <a:cubicBezTo>
                    <a:pt x="8" y="31"/>
                    <a:pt x="9" y="31"/>
                    <a:pt x="10" y="31"/>
                  </a:cubicBezTo>
                  <a:cubicBezTo>
                    <a:pt x="11" y="31"/>
                    <a:pt x="12" y="31"/>
                    <a:pt x="13" y="31"/>
                  </a:cubicBezTo>
                  <a:cubicBezTo>
                    <a:pt x="7" y="29"/>
                    <a:pt x="3" y="24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5" y="19"/>
                    <a:pt x="7" y="19"/>
                    <a:pt x="9" y="19"/>
                  </a:cubicBezTo>
                  <a:cubicBezTo>
                    <a:pt x="5" y="17"/>
                    <a:pt x="3" y="13"/>
                    <a:pt x="3" y="9"/>
                  </a:cubicBezTo>
                  <a:cubicBezTo>
                    <a:pt x="3" y="6"/>
                    <a:pt x="4" y="4"/>
                    <a:pt x="5" y="2"/>
                  </a:cubicBezTo>
                  <a:cubicBezTo>
                    <a:pt x="11" y="10"/>
                    <a:pt x="21" y="15"/>
                    <a:pt x="31" y="16"/>
                  </a:cubicBezTo>
                  <a:cubicBezTo>
                    <a:pt x="31" y="15"/>
                    <a:pt x="31" y="14"/>
                    <a:pt x="31" y="13"/>
                  </a:cubicBezTo>
                  <a:cubicBezTo>
                    <a:pt x="31" y="5"/>
                    <a:pt x="37" y="0"/>
                    <a:pt x="44" y="0"/>
                  </a:cubicBezTo>
                  <a:cubicBezTo>
                    <a:pt x="48" y="0"/>
                    <a:pt x="51" y="1"/>
                    <a:pt x="54" y="4"/>
                  </a:cubicBezTo>
                  <a:cubicBezTo>
                    <a:pt x="56" y="3"/>
                    <a:pt x="59" y="2"/>
                    <a:pt x="62" y="1"/>
                  </a:cubicBezTo>
                  <a:cubicBezTo>
                    <a:pt x="61" y="4"/>
                    <a:pt x="59" y="6"/>
                    <a:pt x="56" y="8"/>
                  </a:cubicBezTo>
                  <a:cubicBezTo>
                    <a:pt x="59" y="7"/>
                    <a:pt x="61" y="7"/>
                    <a:pt x="64" y="6"/>
                  </a:cubicBezTo>
                  <a:cubicBezTo>
                    <a:pt x="62" y="8"/>
                    <a:pt x="60" y="11"/>
                    <a:pt x="57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dirty="0"/>
            </a:p>
          </p:txBody>
        </p:sp>
        <p:sp>
          <p:nvSpPr>
            <p:cNvPr id="188" name="Freeform 83"/>
            <p:cNvSpPr>
              <a:spLocks/>
            </p:cNvSpPr>
            <p:nvPr/>
          </p:nvSpPr>
          <p:spPr bwMode="auto">
            <a:xfrm>
              <a:off x="2500051" y="2736056"/>
              <a:ext cx="188913" cy="188913"/>
            </a:xfrm>
            <a:custGeom>
              <a:avLst/>
              <a:gdLst/>
              <a:ahLst/>
              <a:cxnLst>
                <a:cxn ang="0">
                  <a:pos x="44" y="55"/>
                </a:cxn>
                <a:cxn ang="0">
                  <a:pos x="37" y="55"/>
                </a:cxn>
                <a:cxn ang="0">
                  <a:pos x="37" y="33"/>
                </a:cxn>
                <a:cxn ang="0">
                  <a:pos x="45" y="33"/>
                </a:cxn>
                <a:cxn ang="0">
                  <a:pos x="46" y="25"/>
                </a:cxn>
                <a:cxn ang="0">
                  <a:pos x="37" y="25"/>
                </a:cxn>
                <a:cxn ang="0">
                  <a:pos x="37" y="20"/>
                </a:cxn>
                <a:cxn ang="0">
                  <a:pos x="42" y="16"/>
                </a:cxn>
                <a:cxn ang="0">
                  <a:pos x="47" y="16"/>
                </a:cxn>
                <a:cxn ang="0">
                  <a:pos x="47" y="9"/>
                </a:cxn>
                <a:cxn ang="0">
                  <a:pos x="40" y="8"/>
                </a:cxn>
                <a:cxn ang="0">
                  <a:pos x="29" y="19"/>
                </a:cxn>
                <a:cxn ang="0">
                  <a:pos x="29" y="25"/>
                </a:cxn>
                <a:cxn ang="0">
                  <a:pos x="21" y="25"/>
                </a:cxn>
                <a:cxn ang="0">
                  <a:pos x="21" y="33"/>
                </a:cxn>
                <a:cxn ang="0">
                  <a:pos x="29" y="33"/>
                </a:cxn>
                <a:cxn ang="0">
                  <a:pos x="29" y="55"/>
                </a:cxn>
                <a:cxn ang="0">
                  <a:pos x="10" y="55"/>
                </a:cxn>
                <a:cxn ang="0">
                  <a:pos x="0" y="45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44" y="0"/>
                </a:cxn>
                <a:cxn ang="0">
                  <a:pos x="55" y="10"/>
                </a:cxn>
                <a:cxn ang="0">
                  <a:pos x="55" y="45"/>
                </a:cxn>
                <a:cxn ang="0">
                  <a:pos x="44" y="55"/>
                </a:cxn>
              </a:cxnLst>
              <a:rect l="0" t="0" r="r" b="b"/>
              <a:pathLst>
                <a:path w="55" h="55">
                  <a:moveTo>
                    <a:pt x="44" y="55"/>
                  </a:moveTo>
                  <a:cubicBezTo>
                    <a:pt x="37" y="55"/>
                    <a:pt x="37" y="55"/>
                    <a:pt x="37" y="55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18"/>
                    <a:pt x="38" y="16"/>
                    <a:pt x="42" y="16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5" y="9"/>
                    <a:pt x="43" y="8"/>
                    <a:pt x="40" y="8"/>
                  </a:cubicBezTo>
                  <a:cubicBezTo>
                    <a:pt x="34" y="8"/>
                    <a:pt x="29" y="12"/>
                    <a:pt x="29" y="19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4" y="55"/>
                    <a:pt x="0" y="50"/>
                    <a:pt x="0" y="4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0" y="0"/>
                    <a:pt x="55" y="5"/>
                    <a:pt x="55" y="10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5" y="50"/>
                    <a:pt x="50" y="55"/>
                    <a:pt x="44" y="5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dirty="0"/>
            </a:p>
          </p:txBody>
        </p:sp>
        <p:sp>
          <p:nvSpPr>
            <p:cNvPr id="189" name="Freeform 141"/>
            <p:cNvSpPr>
              <a:spLocks noEditPoints="1"/>
            </p:cNvSpPr>
            <p:nvPr/>
          </p:nvSpPr>
          <p:spPr bwMode="auto">
            <a:xfrm>
              <a:off x="2814637" y="2746375"/>
              <a:ext cx="233363" cy="168275"/>
            </a:xfrm>
            <a:custGeom>
              <a:avLst/>
              <a:gdLst/>
              <a:ahLst/>
              <a:cxnLst>
                <a:cxn ang="0">
                  <a:pos x="67" y="41"/>
                </a:cxn>
                <a:cxn ang="0">
                  <a:pos x="59" y="48"/>
                </a:cxn>
                <a:cxn ang="0">
                  <a:pos x="34" y="49"/>
                </a:cxn>
                <a:cxn ang="0">
                  <a:pos x="8" y="48"/>
                </a:cxn>
                <a:cxn ang="0">
                  <a:pos x="1" y="41"/>
                </a:cxn>
                <a:cxn ang="0">
                  <a:pos x="0" y="25"/>
                </a:cxn>
                <a:cxn ang="0">
                  <a:pos x="1" y="8"/>
                </a:cxn>
                <a:cxn ang="0">
                  <a:pos x="8" y="1"/>
                </a:cxn>
                <a:cxn ang="0">
                  <a:pos x="34" y="0"/>
                </a:cxn>
                <a:cxn ang="0">
                  <a:pos x="59" y="1"/>
                </a:cxn>
                <a:cxn ang="0">
                  <a:pos x="67" y="8"/>
                </a:cxn>
                <a:cxn ang="0">
                  <a:pos x="68" y="25"/>
                </a:cxn>
                <a:cxn ang="0">
                  <a:pos x="67" y="41"/>
                </a:cxn>
                <a:cxn ang="0">
                  <a:pos x="47" y="23"/>
                </a:cxn>
                <a:cxn ang="0">
                  <a:pos x="28" y="11"/>
                </a:cxn>
                <a:cxn ang="0">
                  <a:pos x="25" y="10"/>
                </a:cxn>
                <a:cxn ang="0">
                  <a:pos x="24" y="13"/>
                </a:cxn>
                <a:cxn ang="0">
                  <a:pos x="24" y="37"/>
                </a:cxn>
                <a:cxn ang="0">
                  <a:pos x="25" y="39"/>
                </a:cxn>
                <a:cxn ang="0">
                  <a:pos x="26" y="39"/>
                </a:cxn>
                <a:cxn ang="0">
                  <a:pos x="28" y="39"/>
                </a:cxn>
                <a:cxn ang="0">
                  <a:pos x="47" y="27"/>
                </a:cxn>
                <a:cxn ang="0">
                  <a:pos x="48" y="25"/>
                </a:cxn>
                <a:cxn ang="0">
                  <a:pos x="47" y="23"/>
                </a:cxn>
              </a:cxnLst>
              <a:rect l="0" t="0" r="r" b="b"/>
              <a:pathLst>
                <a:path w="68" h="49">
                  <a:moveTo>
                    <a:pt x="67" y="41"/>
                  </a:moveTo>
                  <a:cubicBezTo>
                    <a:pt x="66" y="45"/>
                    <a:pt x="63" y="48"/>
                    <a:pt x="59" y="48"/>
                  </a:cubicBezTo>
                  <a:cubicBezTo>
                    <a:pt x="51" y="49"/>
                    <a:pt x="42" y="49"/>
                    <a:pt x="34" y="49"/>
                  </a:cubicBezTo>
                  <a:cubicBezTo>
                    <a:pt x="25" y="49"/>
                    <a:pt x="17" y="49"/>
                    <a:pt x="8" y="48"/>
                  </a:cubicBezTo>
                  <a:cubicBezTo>
                    <a:pt x="5" y="48"/>
                    <a:pt x="2" y="45"/>
                    <a:pt x="1" y="41"/>
                  </a:cubicBezTo>
                  <a:cubicBezTo>
                    <a:pt x="0" y="36"/>
                    <a:pt x="0" y="30"/>
                    <a:pt x="0" y="25"/>
                  </a:cubicBezTo>
                  <a:cubicBezTo>
                    <a:pt x="0" y="19"/>
                    <a:pt x="0" y="14"/>
                    <a:pt x="1" y="8"/>
                  </a:cubicBezTo>
                  <a:cubicBezTo>
                    <a:pt x="2" y="5"/>
                    <a:pt x="5" y="2"/>
                    <a:pt x="8" y="1"/>
                  </a:cubicBezTo>
                  <a:cubicBezTo>
                    <a:pt x="17" y="0"/>
                    <a:pt x="25" y="0"/>
                    <a:pt x="34" y="0"/>
                  </a:cubicBezTo>
                  <a:cubicBezTo>
                    <a:pt x="42" y="0"/>
                    <a:pt x="51" y="0"/>
                    <a:pt x="59" y="1"/>
                  </a:cubicBezTo>
                  <a:cubicBezTo>
                    <a:pt x="63" y="2"/>
                    <a:pt x="66" y="5"/>
                    <a:pt x="67" y="8"/>
                  </a:cubicBezTo>
                  <a:cubicBezTo>
                    <a:pt x="68" y="14"/>
                    <a:pt x="68" y="19"/>
                    <a:pt x="68" y="25"/>
                  </a:cubicBezTo>
                  <a:cubicBezTo>
                    <a:pt x="68" y="30"/>
                    <a:pt x="68" y="36"/>
                    <a:pt x="67" y="41"/>
                  </a:cubicBezTo>
                  <a:close/>
                  <a:moveTo>
                    <a:pt x="47" y="23"/>
                  </a:moveTo>
                  <a:cubicBezTo>
                    <a:pt x="28" y="11"/>
                    <a:pt x="28" y="11"/>
                    <a:pt x="28" y="11"/>
                  </a:cubicBezTo>
                  <a:cubicBezTo>
                    <a:pt x="27" y="10"/>
                    <a:pt x="26" y="10"/>
                    <a:pt x="25" y="10"/>
                  </a:cubicBezTo>
                  <a:cubicBezTo>
                    <a:pt x="25" y="11"/>
                    <a:pt x="24" y="12"/>
                    <a:pt x="24" y="13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8"/>
                    <a:pt x="25" y="39"/>
                    <a:pt x="25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7" y="39"/>
                    <a:pt x="27" y="39"/>
                    <a:pt x="28" y="39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8" y="26"/>
                    <a:pt x="48" y="26"/>
                    <a:pt x="48" y="25"/>
                  </a:cubicBezTo>
                  <a:cubicBezTo>
                    <a:pt x="48" y="24"/>
                    <a:pt x="48" y="23"/>
                    <a:pt x="47" y="2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dirty="0"/>
            </a:p>
          </p:txBody>
        </p:sp>
      </p:grpSp>
      <p:sp>
        <p:nvSpPr>
          <p:cNvPr id="190" name="Rectangle 189"/>
          <p:cNvSpPr/>
          <p:nvPr userDrawn="1"/>
        </p:nvSpPr>
        <p:spPr>
          <a:xfrm>
            <a:off x="7204212" y="1191325"/>
            <a:ext cx="1521994" cy="1521994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91" name="Picture Placeholder 7"/>
          <p:cNvSpPr>
            <a:spLocks noGrp="1"/>
          </p:cNvSpPr>
          <p:nvPr>
            <p:ph type="pic" sz="quarter" idx="33" hasCustomPrompt="1"/>
          </p:nvPr>
        </p:nvSpPr>
        <p:spPr>
          <a:xfrm>
            <a:off x="7328922" y="1316035"/>
            <a:ext cx="1272574" cy="127257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92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7194452" y="2805297"/>
            <a:ext cx="1541514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rtl="0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93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7194452" y="3086249"/>
            <a:ext cx="1541514" cy="20425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rtl="0">
              <a:buFont typeface="Arial" panose="020B0604020202020204" pitchFamily="34" charset="0"/>
              <a:buNone/>
              <a:defRPr sz="105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9" name="Text Placeholder 3"/>
          <p:cNvSpPr>
            <a:spLocks noGrp="1"/>
          </p:cNvSpPr>
          <p:nvPr>
            <p:ph type="body" sz="quarter" idx="36" hasCustomPrompt="1"/>
          </p:nvPr>
        </p:nvSpPr>
        <p:spPr>
          <a:xfrm>
            <a:off x="7194452" y="3327493"/>
            <a:ext cx="1541514" cy="878746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 rtl="0">
              <a:buFont typeface="Arial" panose="020B0604020202020204" pitchFamily="34" charset="0"/>
              <a:buNone/>
              <a:defRPr sz="105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200" name="Group 199"/>
          <p:cNvGrpSpPr/>
          <p:nvPr userDrawn="1"/>
        </p:nvGrpSpPr>
        <p:grpSpPr>
          <a:xfrm>
            <a:off x="7502848" y="4274350"/>
            <a:ext cx="924722" cy="163900"/>
            <a:chOff x="1847802" y="2724150"/>
            <a:chExt cx="1200198" cy="212725"/>
          </a:xfrm>
          <a:solidFill>
            <a:schemeClr val="accent5"/>
          </a:solidFill>
        </p:grpSpPr>
        <p:sp>
          <p:nvSpPr>
            <p:cNvPr id="201" name="Freeform 104"/>
            <p:cNvSpPr>
              <a:spLocks noEditPoints="1"/>
            </p:cNvSpPr>
            <p:nvPr/>
          </p:nvSpPr>
          <p:spPr bwMode="auto">
            <a:xfrm>
              <a:off x="1847802" y="2724150"/>
              <a:ext cx="212725" cy="212725"/>
            </a:xfrm>
            <a:custGeom>
              <a:avLst/>
              <a:gdLst/>
              <a:ahLst/>
              <a:cxnLst>
                <a:cxn ang="0">
                  <a:pos x="62" y="51"/>
                </a:cxn>
                <a:cxn ang="0">
                  <a:pos x="51" y="62"/>
                </a:cxn>
                <a:cxn ang="0">
                  <a:pos x="12" y="62"/>
                </a:cxn>
                <a:cxn ang="0">
                  <a:pos x="0" y="51"/>
                </a:cxn>
                <a:cxn ang="0">
                  <a:pos x="0" y="12"/>
                </a:cxn>
                <a:cxn ang="0">
                  <a:pos x="12" y="0"/>
                </a:cxn>
                <a:cxn ang="0">
                  <a:pos x="51" y="0"/>
                </a:cxn>
                <a:cxn ang="0">
                  <a:pos x="62" y="12"/>
                </a:cxn>
                <a:cxn ang="0">
                  <a:pos x="62" y="51"/>
                </a:cxn>
                <a:cxn ang="0">
                  <a:pos x="15" y="11"/>
                </a:cxn>
                <a:cxn ang="0">
                  <a:pos x="9" y="16"/>
                </a:cxn>
                <a:cxn ang="0">
                  <a:pos x="15" y="20"/>
                </a:cxn>
                <a:cxn ang="0">
                  <a:pos x="15" y="20"/>
                </a:cxn>
                <a:cxn ang="0">
                  <a:pos x="20" y="16"/>
                </a:cxn>
                <a:cxn ang="0">
                  <a:pos x="15" y="11"/>
                </a:cxn>
                <a:cxn ang="0">
                  <a:pos x="19" y="52"/>
                </a:cxn>
                <a:cxn ang="0">
                  <a:pos x="19" y="24"/>
                </a:cxn>
                <a:cxn ang="0">
                  <a:pos x="10" y="24"/>
                </a:cxn>
                <a:cxn ang="0">
                  <a:pos x="10" y="52"/>
                </a:cxn>
                <a:cxn ang="0">
                  <a:pos x="19" y="52"/>
                </a:cxn>
                <a:cxn ang="0">
                  <a:pos x="53" y="52"/>
                </a:cxn>
                <a:cxn ang="0">
                  <a:pos x="53" y="36"/>
                </a:cxn>
                <a:cxn ang="0">
                  <a:pos x="42" y="24"/>
                </a:cxn>
                <a:cxn ang="0">
                  <a:pos x="34" y="28"/>
                </a:cxn>
                <a:cxn ang="0">
                  <a:pos x="34" y="28"/>
                </a:cxn>
                <a:cxn ang="0">
                  <a:pos x="34" y="24"/>
                </a:cxn>
                <a:cxn ang="0">
                  <a:pos x="24" y="24"/>
                </a:cxn>
                <a:cxn ang="0">
                  <a:pos x="24" y="52"/>
                </a:cxn>
                <a:cxn ang="0">
                  <a:pos x="34" y="52"/>
                </a:cxn>
                <a:cxn ang="0">
                  <a:pos x="34" y="37"/>
                </a:cxn>
                <a:cxn ang="0">
                  <a:pos x="34" y="34"/>
                </a:cxn>
                <a:cxn ang="0">
                  <a:pos x="39" y="31"/>
                </a:cxn>
                <a:cxn ang="0">
                  <a:pos x="43" y="37"/>
                </a:cxn>
                <a:cxn ang="0">
                  <a:pos x="43" y="52"/>
                </a:cxn>
                <a:cxn ang="0">
                  <a:pos x="53" y="52"/>
                </a:cxn>
              </a:cxnLst>
              <a:rect l="0" t="0" r="r" b="b"/>
              <a:pathLst>
                <a:path w="62" h="62">
                  <a:moveTo>
                    <a:pt x="62" y="51"/>
                  </a:moveTo>
                  <a:cubicBezTo>
                    <a:pt x="62" y="57"/>
                    <a:pt x="57" y="62"/>
                    <a:pt x="51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6" y="62"/>
                    <a:pt x="0" y="57"/>
                    <a:pt x="0" y="5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6" y="0"/>
                    <a:pt x="12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7" y="0"/>
                    <a:pt x="62" y="6"/>
                    <a:pt x="62" y="12"/>
                  </a:cubicBezTo>
                  <a:lnTo>
                    <a:pt x="62" y="51"/>
                  </a:lnTo>
                  <a:close/>
                  <a:moveTo>
                    <a:pt x="15" y="11"/>
                  </a:moveTo>
                  <a:cubicBezTo>
                    <a:pt x="12" y="11"/>
                    <a:pt x="9" y="13"/>
                    <a:pt x="9" y="16"/>
                  </a:cubicBezTo>
                  <a:cubicBezTo>
                    <a:pt x="9" y="18"/>
                    <a:pt x="11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8" y="20"/>
                    <a:pt x="20" y="18"/>
                    <a:pt x="20" y="16"/>
                  </a:cubicBezTo>
                  <a:cubicBezTo>
                    <a:pt x="20" y="13"/>
                    <a:pt x="18" y="11"/>
                    <a:pt x="15" y="11"/>
                  </a:cubicBezTo>
                  <a:close/>
                  <a:moveTo>
                    <a:pt x="19" y="52"/>
                  </a:moveTo>
                  <a:cubicBezTo>
                    <a:pt x="19" y="24"/>
                    <a:pt x="19" y="24"/>
                    <a:pt x="19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52"/>
                    <a:pt x="10" y="52"/>
                    <a:pt x="10" y="52"/>
                  </a:cubicBezTo>
                  <a:lnTo>
                    <a:pt x="19" y="52"/>
                  </a:lnTo>
                  <a:close/>
                  <a:moveTo>
                    <a:pt x="53" y="52"/>
                  </a:moveTo>
                  <a:cubicBezTo>
                    <a:pt x="53" y="36"/>
                    <a:pt x="53" y="36"/>
                    <a:pt x="53" y="36"/>
                  </a:cubicBezTo>
                  <a:cubicBezTo>
                    <a:pt x="53" y="28"/>
                    <a:pt x="48" y="24"/>
                    <a:pt x="42" y="24"/>
                  </a:cubicBezTo>
                  <a:cubicBezTo>
                    <a:pt x="37" y="24"/>
                    <a:pt x="35" y="26"/>
                    <a:pt x="34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7"/>
                    <a:pt x="2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6"/>
                    <a:pt x="34" y="35"/>
                    <a:pt x="34" y="34"/>
                  </a:cubicBezTo>
                  <a:cubicBezTo>
                    <a:pt x="35" y="33"/>
                    <a:pt x="36" y="31"/>
                    <a:pt x="39" y="31"/>
                  </a:cubicBezTo>
                  <a:cubicBezTo>
                    <a:pt x="42" y="31"/>
                    <a:pt x="43" y="33"/>
                    <a:pt x="43" y="37"/>
                  </a:cubicBezTo>
                  <a:cubicBezTo>
                    <a:pt x="43" y="52"/>
                    <a:pt x="43" y="52"/>
                    <a:pt x="43" y="52"/>
                  </a:cubicBezTo>
                  <a:lnTo>
                    <a:pt x="53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dirty="0"/>
            </a:p>
          </p:txBody>
        </p:sp>
        <p:sp>
          <p:nvSpPr>
            <p:cNvPr id="202" name="Freeform 154"/>
            <p:cNvSpPr>
              <a:spLocks/>
            </p:cNvSpPr>
            <p:nvPr/>
          </p:nvSpPr>
          <p:spPr bwMode="auto">
            <a:xfrm>
              <a:off x="2181107" y="2743200"/>
              <a:ext cx="219075" cy="174625"/>
            </a:xfrm>
            <a:custGeom>
              <a:avLst/>
              <a:gdLst/>
              <a:ahLst/>
              <a:cxnLst>
                <a:cxn ang="0">
                  <a:pos x="57" y="12"/>
                </a:cxn>
                <a:cxn ang="0">
                  <a:pos x="57" y="14"/>
                </a:cxn>
                <a:cxn ang="0">
                  <a:pos x="20" y="51"/>
                </a:cxn>
                <a:cxn ang="0">
                  <a:pos x="0" y="45"/>
                </a:cxn>
                <a:cxn ang="0">
                  <a:pos x="3" y="45"/>
                </a:cxn>
                <a:cxn ang="0">
                  <a:pos x="19" y="40"/>
                </a:cxn>
                <a:cxn ang="0">
                  <a:pos x="7" y="31"/>
                </a:cxn>
                <a:cxn ang="0">
                  <a:pos x="10" y="31"/>
                </a:cxn>
                <a:cxn ang="0">
                  <a:pos x="13" y="31"/>
                </a:cxn>
                <a:cxn ang="0">
                  <a:pos x="3" y="18"/>
                </a:cxn>
                <a:cxn ang="0">
                  <a:pos x="3" y="18"/>
                </a:cxn>
                <a:cxn ang="0">
                  <a:pos x="9" y="19"/>
                </a:cxn>
                <a:cxn ang="0">
                  <a:pos x="3" y="9"/>
                </a:cxn>
                <a:cxn ang="0">
                  <a:pos x="5" y="2"/>
                </a:cxn>
                <a:cxn ang="0">
                  <a:pos x="31" y="16"/>
                </a:cxn>
                <a:cxn ang="0">
                  <a:pos x="31" y="13"/>
                </a:cxn>
                <a:cxn ang="0">
                  <a:pos x="44" y="0"/>
                </a:cxn>
                <a:cxn ang="0">
                  <a:pos x="54" y="4"/>
                </a:cxn>
                <a:cxn ang="0">
                  <a:pos x="62" y="1"/>
                </a:cxn>
                <a:cxn ang="0">
                  <a:pos x="56" y="8"/>
                </a:cxn>
                <a:cxn ang="0">
                  <a:pos x="64" y="6"/>
                </a:cxn>
                <a:cxn ang="0">
                  <a:pos x="57" y="12"/>
                </a:cxn>
              </a:cxnLst>
              <a:rect l="0" t="0" r="r" b="b"/>
              <a:pathLst>
                <a:path w="64" h="51">
                  <a:moveTo>
                    <a:pt x="57" y="12"/>
                  </a:moveTo>
                  <a:cubicBezTo>
                    <a:pt x="57" y="13"/>
                    <a:pt x="57" y="14"/>
                    <a:pt x="57" y="14"/>
                  </a:cubicBezTo>
                  <a:cubicBezTo>
                    <a:pt x="57" y="31"/>
                    <a:pt x="44" y="51"/>
                    <a:pt x="20" y="51"/>
                  </a:cubicBezTo>
                  <a:cubicBezTo>
                    <a:pt x="13" y="51"/>
                    <a:pt x="6" y="49"/>
                    <a:pt x="0" y="45"/>
                  </a:cubicBezTo>
                  <a:cubicBezTo>
                    <a:pt x="1" y="45"/>
                    <a:pt x="2" y="45"/>
                    <a:pt x="3" y="45"/>
                  </a:cubicBezTo>
                  <a:cubicBezTo>
                    <a:pt x="9" y="45"/>
                    <a:pt x="15" y="43"/>
                    <a:pt x="19" y="40"/>
                  </a:cubicBezTo>
                  <a:cubicBezTo>
                    <a:pt x="14" y="40"/>
                    <a:pt x="9" y="36"/>
                    <a:pt x="7" y="31"/>
                  </a:cubicBezTo>
                  <a:cubicBezTo>
                    <a:pt x="8" y="31"/>
                    <a:pt x="9" y="31"/>
                    <a:pt x="10" y="31"/>
                  </a:cubicBezTo>
                  <a:cubicBezTo>
                    <a:pt x="11" y="31"/>
                    <a:pt x="12" y="31"/>
                    <a:pt x="13" y="31"/>
                  </a:cubicBezTo>
                  <a:cubicBezTo>
                    <a:pt x="7" y="29"/>
                    <a:pt x="3" y="24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5" y="19"/>
                    <a:pt x="7" y="19"/>
                    <a:pt x="9" y="19"/>
                  </a:cubicBezTo>
                  <a:cubicBezTo>
                    <a:pt x="5" y="17"/>
                    <a:pt x="3" y="13"/>
                    <a:pt x="3" y="9"/>
                  </a:cubicBezTo>
                  <a:cubicBezTo>
                    <a:pt x="3" y="6"/>
                    <a:pt x="4" y="4"/>
                    <a:pt x="5" y="2"/>
                  </a:cubicBezTo>
                  <a:cubicBezTo>
                    <a:pt x="11" y="10"/>
                    <a:pt x="21" y="15"/>
                    <a:pt x="31" y="16"/>
                  </a:cubicBezTo>
                  <a:cubicBezTo>
                    <a:pt x="31" y="15"/>
                    <a:pt x="31" y="14"/>
                    <a:pt x="31" y="13"/>
                  </a:cubicBezTo>
                  <a:cubicBezTo>
                    <a:pt x="31" y="5"/>
                    <a:pt x="37" y="0"/>
                    <a:pt x="44" y="0"/>
                  </a:cubicBezTo>
                  <a:cubicBezTo>
                    <a:pt x="48" y="0"/>
                    <a:pt x="51" y="1"/>
                    <a:pt x="54" y="4"/>
                  </a:cubicBezTo>
                  <a:cubicBezTo>
                    <a:pt x="56" y="3"/>
                    <a:pt x="59" y="2"/>
                    <a:pt x="62" y="1"/>
                  </a:cubicBezTo>
                  <a:cubicBezTo>
                    <a:pt x="61" y="4"/>
                    <a:pt x="59" y="6"/>
                    <a:pt x="56" y="8"/>
                  </a:cubicBezTo>
                  <a:cubicBezTo>
                    <a:pt x="59" y="7"/>
                    <a:pt x="61" y="7"/>
                    <a:pt x="64" y="6"/>
                  </a:cubicBezTo>
                  <a:cubicBezTo>
                    <a:pt x="62" y="8"/>
                    <a:pt x="60" y="11"/>
                    <a:pt x="57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dirty="0"/>
            </a:p>
          </p:txBody>
        </p:sp>
        <p:sp>
          <p:nvSpPr>
            <p:cNvPr id="203" name="Freeform 83"/>
            <p:cNvSpPr>
              <a:spLocks/>
            </p:cNvSpPr>
            <p:nvPr/>
          </p:nvSpPr>
          <p:spPr bwMode="auto">
            <a:xfrm>
              <a:off x="2500051" y="2736056"/>
              <a:ext cx="188913" cy="188913"/>
            </a:xfrm>
            <a:custGeom>
              <a:avLst/>
              <a:gdLst/>
              <a:ahLst/>
              <a:cxnLst>
                <a:cxn ang="0">
                  <a:pos x="44" y="55"/>
                </a:cxn>
                <a:cxn ang="0">
                  <a:pos x="37" y="55"/>
                </a:cxn>
                <a:cxn ang="0">
                  <a:pos x="37" y="33"/>
                </a:cxn>
                <a:cxn ang="0">
                  <a:pos x="45" y="33"/>
                </a:cxn>
                <a:cxn ang="0">
                  <a:pos x="46" y="25"/>
                </a:cxn>
                <a:cxn ang="0">
                  <a:pos x="37" y="25"/>
                </a:cxn>
                <a:cxn ang="0">
                  <a:pos x="37" y="20"/>
                </a:cxn>
                <a:cxn ang="0">
                  <a:pos x="42" y="16"/>
                </a:cxn>
                <a:cxn ang="0">
                  <a:pos x="47" y="16"/>
                </a:cxn>
                <a:cxn ang="0">
                  <a:pos x="47" y="9"/>
                </a:cxn>
                <a:cxn ang="0">
                  <a:pos x="40" y="8"/>
                </a:cxn>
                <a:cxn ang="0">
                  <a:pos x="29" y="19"/>
                </a:cxn>
                <a:cxn ang="0">
                  <a:pos x="29" y="25"/>
                </a:cxn>
                <a:cxn ang="0">
                  <a:pos x="21" y="25"/>
                </a:cxn>
                <a:cxn ang="0">
                  <a:pos x="21" y="33"/>
                </a:cxn>
                <a:cxn ang="0">
                  <a:pos x="29" y="33"/>
                </a:cxn>
                <a:cxn ang="0">
                  <a:pos x="29" y="55"/>
                </a:cxn>
                <a:cxn ang="0">
                  <a:pos x="10" y="55"/>
                </a:cxn>
                <a:cxn ang="0">
                  <a:pos x="0" y="45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44" y="0"/>
                </a:cxn>
                <a:cxn ang="0">
                  <a:pos x="55" y="10"/>
                </a:cxn>
                <a:cxn ang="0">
                  <a:pos x="55" y="45"/>
                </a:cxn>
                <a:cxn ang="0">
                  <a:pos x="44" y="55"/>
                </a:cxn>
              </a:cxnLst>
              <a:rect l="0" t="0" r="r" b="b"/>
              <a:pathLst>
                <a:path w="55" h="55">
                  <a:moveTo>
                    <a:pt x="44" y="55"/>
                  </a:moveTo>
                  <a:cubicBezTo>
                    <a:pt x="37" y="55"/>
                    <a:pt x="37" y="55"/>
                    <a:pt x="37" y="55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18"/>
                    <a:pt x="38" y="16"/>
                    <a:pt x="42" y="16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5" y="9"/>
                    <a:pt x="43" y="8"/>
                    <a:pt x="40" y="8"/>
                  </a:cubicBezTo>
                  <a:cubicBezTo>
                    <a:pt x="34" y="8"/>
                    <a:pt x="29" y="12"/>
                    <a:pt x="29" y="19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4" y="55"/>
                    <a:pt x="0" y="50"/>
                    <a:pt x="0" y="4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0" y="0"/>
                    <a:pt x="55" y="5"/>
                    <a:pt x="55" y="10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5" y="50"/>
                    <a:pt x="50" y="55"/>
                    <a:pt x="44" y="5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dirty="0"/>
            </a:p>
          </p:txBody>
        </p:sp>
        <p:sp>
          <p:nvSpPr>
            <p:cNvPr id="204" name="Freeform 141"/>
            <p:cNvSpPr>
              <a:spLocks noEditPoints="1"/>
            </p:cNvSpPr>
            <p:nvPr/>
          </p:nvSpPr>
          <p:spPr bwMode="auto">
            <a:xfrm>
              <a:off x="2814637" y="2746375"/>
              <a:ext cx="233363" cy="168275"/>
            </a:xfrm>
            <a:custGeom>
              <a:avLst/>
              <a:gdLst/>
              <a:ahLst/>
              <a:cxnLst>
                <a:cxn ang="0">
                  <a:pos x="67" y="41"/>
                </a:cxn>
                <a:cxn ang="0">
                  <a:pos x="59" y="48"/>
                </a:cxn>
                <a:cxn ang="0">
                  <a:pos x="34" y="49"/>
                </a:cxn>
                <a:cxn ang="0">
                  <a:pos x="8" y="48"/>
                </a:cxn>
                <a:cxn ang="0">
                  <a:pos x="1" y="41"/>
                </a:cxn>
                <a:cxn ang="0">
                  <a:pos x="0" y="25"/>
                </a:cxn>
                <a:cxn ang="0">
                  <a:pos x="1" y="8"/>
                </a:cxn>
                <a:cxn ang="0">
                  <a:pos x="8" y="1"/>
                </a:cxn>
                <a:cxn ang="0">
                  <a:pos x="34" y="0"/>
                </a:cxn>
                <a:cxn ang="0">
                  <a:pos x="59" y="1"/>
                </a:cxn>
                <a:cxn ang="0">
                  <a:pos x="67" y="8"/>
                </a:cxn>
                <a:cxn ang="0">
                  <a:pos x="68" y="25"/>
                </a:cxn>
                <a:cxn ang="0">
                  <a:pos x="67" y="41"/>
                </a:cxn>
                <a:cxn ang="0">
                  <a:pos x="47" y="23"/>
                </a:cxn>
                <a:cxn ang="0">
                  <a:pos x="28" y="11"/>
                </a:cxn>
                <a:cxn ang="0">
                  <a:pos x="25" y="10"/>
                </a:cxn>
                <a:cxn ang="0">
                  <a:pos x="24" y="13"/>
                </a:cxn>
                <a:cxn ang="0">
                  <a:pos x="24" y="37"/>
                </a:cxn>
                <a:cxn ang="0">
                  <a:pos x="25" y="39"/>
                </a:cxn>
                <a:cxn ang="0">
                  <a:pos x="26" y="39"/>
                </a:cxn>
                <a:cxn ang="0">
                  <a:pos x="28" y="39"/>
                </a:cxn>
                <a:cxn ang="0">
                  <a:pos x="47" y="27"/>
                </a:cxn>
                <a:cxn ang="0">
                  <a:pos x="48" y="25"/>
                </a:cxn>
                <a:cxn ang="0">
                  <a:pos x="47" y="23"/>
                </a:cxn>
              </a:cxnLst>
              <a:rect l="0" t="0" r="r" b="b"/>
              <a:pathLst>
                <a:path w="68" h="49">
                  <a:moveTo>
                    <a:pt x="67" y="41"/>
                  </a:moveTo>
                  <a:cubicBezTo>
                    <a:pt x="66" y="45"/>
                    <a:pt x="63" y="48"/>
                    <a:pt x="59" y="48"/>
                  </a:cubicBezTo>
                  <a:cubicBezTo>
                    <a:pt x="51" y="49"/>
                    <a:pt x="42" y="49"/>
                    <a:pt x="34" y="49"/>
                  </a:cubicBezTo>
                  <a:cubicBezTo>
                    <a:pt x="25" y="49"/>
                    <a:pt x="17" y="49"/>
                    <a:pt x="8" y="48"/>
                  </a:cubicBezTo>
                  <a:cubicBezTo>
                    <a:pt x="5" y="48"/>
                    <a:pt x="2" y="45"/>
                    <a:pt x="1" y="41"/>
                  </a:cubicBezTo>
                  <a:cubicBezTo>
                    <a:pt x="0" y="36"/>
                    <a:pt x="0" y="30"/>
                    <a:pt x="0" y="25"/>
                  </a:cubicBezTo>
                  <a:cubicBezTo>
                    <a:pt x="0" y="19"/>
                    <a:pt x="0" y="14"/>
                    <a:pt x="1" y="8"/>
                  </a:cubicBezTo>
                  <a:cubicBezTo>
                    <a:pt x="2" y="5"/>
                    <a:pt x="5" y="2"/>
                    <a:pt x="8" y="1"/>
                  </a:cubicBezTo>
                  <a:cubicBezTo>
                    <a:pt x="17" y="0"/>
                    <a:pt x="25" y="0"/>
                    <a:pt x="34" y="0"/>
                  </a:cubicBezTo>
                  <a:cubicBezTo>
                    <a:pt x="42" y="0"/>
                    <a:pt x="51" y="0"/>
                    <a:pt x="59" y="1"/>
                  </a:cubicBezTo>
                  <a:cubicBezTo>
                    <a:pt x="63" y="2"/>
                    <a:pt x="66" y="5"/>
                    <a:pt x="67" y="8"/>
                  </a:cubicBezTo>
                  <a:cubicBezTo>
                    <a:pt x="68" y="14"/>
                    <a:pt x="68" y="19"/>
                    <a:pt x="68" y="25"/>
                  </a:cubicBezTo>
                  <a:cubicBezTo>
                    <a:pt x="68" y="30"/>
                    <a:pt x="68" y="36"/>
                    <a:pt x="67" y="41"/>
                  </a:cubicBezTo>
                  <a:close/>
                  <a:moveTo>
                    <a:pt x="47" y="23"/>
                  </a:moveTo>
                  <a:cubicBezTo>
                    <a:pt x="28" y="11"/>
                    <a:pt x="28" y="11"/>
                    <a:pt x="28" y="11"/>
                  </a:cubicBezTo>
                  <a:cubicBezTo>
                    <a:pt x="27" y="10"/>
                    <a:pt x="26" y="10"/>
                    <a:pt x="25" y="10"/>
                  </a:cubicBezTo>
                  <a:cubicBezTo>
                    <a:pt x="25" y="11"/>
                    <a:pt x="24" y="12"/>
                    <a:pt x="24" y="13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8"/>
                    <a:pt x="25" y="39"/>
                    <a:pt x="25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7" y="39"/>
                    <a:pt x="27" y="39"/>
                    <a:pt x="28" y="39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8" y="26"/>
                    <a:pt x="48" y="26"/>
                    <a:pt x="48" y="25"/>
                  </a:cubicBezTo>
                  <a:cubicBezTo>
                    <a:pt x="48" y="24"/>
                    <a:pt x="48" y="23"/>
                    <a:pt x="47" y="2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dirty="0"/>
            </a:p>
          </p:txBody>
        </p:sp>
      </p:grpSp>
      <p:sp>
        <p:nvSpPr>
          <p:cNvPr id="54" name="Text Placeholder 3">
            <a:extLst>
              <a:ext uri="{FF2B5EF4-FFF2-40B4-BE49-F238E27FC236}">
                <a16:creationId xmlns:a16="http://schemas.microsoft.com/office/drawing/2014/main" id="{848338EE-17A4-449F-BC2A-44531D6C320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>
              <a:defRPr lang="en-US" sz="1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55" name="Title 3">
            <a:extLst>
              <a:ext uri="{FF2B5EF4-FFF2-40B4-BE49-F238E27FC236}">
                <a16:creationId xmlns:a16="http://schemas.microsoft.com/office/drawing/2014/main" id="{83F89DD5-509D-471A-A648-D36C733401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43616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500"/>
                            </p:stCondLst>
                            <p:childTnLst>
                              <p:par>
                                <p:cTn id="1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2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animBg="1"/>
      <p:bldP spid="86" grpId="0" animBg="1"/>
      <p:bldP spid="8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8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0" grpId="0" animBg="1"/>
      <p:bldP spid="131" grpId="0" animBg="1"/>
      <p:bldP spid="13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4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5" grpId="0" animBg="1"/>
      <p:bldP spid="166" grpId="0" animBg="1"/>
      <p:bldP spid="16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6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6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0" grpId="0" animBg="1"/>
      <p:bldP spid="191" grpId="0" animBg="1"/>
      <p:bldP spid="19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9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9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9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9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9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9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Image Layou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409073" y="1324230"/>
            <a:ext cx="1999650" cy="151005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5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2516788" y="1324230"/>
            <a:ext cx="1999650" cy="151005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89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4624503" y="1324230"/>
            <a:ext cx="1999650" cy="151005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94" name="Picture Placeholder 7"/>
          <p:cNvSpPr>
            <a:spLocks noGrp="1"/>
          </p:cNvSpPr>
          <p:nvPr>
            <p:ph type="pic" sz="quarter" idx="38" hasCustomPrompt="1"/>
          </p:nvPr>
        </p:nvSpPr>
        <p:spPr>
          <a:xfrm>
            <a:off x="6732217" y="1324230"/>
            <a:ext cx="1999650" cy="151005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19AE79C-78C3-4230-AE76-74EF6DDEC53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>
              <a:defRPr lang="en-US" sz="1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B9553234-A7EE-4732-993A-7FDAB5C9C5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1306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75" grpId="0" animBg="1"/>
      <p:bldP spid="89" grpId="0" animBg="1"/>
      <p:bldP spid="94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Image Layou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409073" y="1123950"/>
            <a:ext cx="1999650" cy="339992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5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2516788" y="1123950"/>
            <a:ext cx="1999650" cy="339992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89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4624503" y="1123950"/>
            <a:ext cx="1999650" cy="339992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94" name="Picture Placeholder 7"/>
          <p:cNvSpPr>
            <a:spLocks noGrp="1"/>
          </p:cNvSpPr>
          <p:nvPr>
            <p:ph type="pic" sz="quarter" idx="38" hasCustomPrompt="1"/>
          </p:nvPr>
        </p:nvSpPr>
        <p:spPr>
          <a:xfrm>
            <a:off x="6732217" y="1123950"/>
            <a:ext cx="1999650" cy="339992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7E843BF-C4F9-4220-BFB4-BA016E9DC79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>
              <a:defRPr lang="en-US" sz="1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E140DC67-61A4-40A0-9741-DAC4B97D7A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70453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75" grpId="0" animBg="1"/>
      <p:bldP spid="89" grpId="0" animBg="1"/>
      <p:bldP spid="94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1243609" y="1647005"/>
            <a:ext cx="1833166" cy="698050"/>
          </a:xfrm>
          <a:prstGeom prst="roundRect">
            <a:avLst>
              <a:gd name="adj" fmla="val 480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257175" y="1372685"/>
            <a:ext cx="1246690" cy="124669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575970" y="1754971"/>
            <a:ext cx="1425659" cy="23624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575970" y="1997822"/>
            <a:ext cx="1425659" cy="23624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100" b="0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6" name="Rounded Rectangle 75"/>
          <p:cNvSpPr/>
          <p:nvPr userDrawn="1"/>
        </p:nvSpPr>
        <p:spPr>
          <a:xfrm>
            <a:off x="4139209" y="1647005"/>
            <a:ext cx="1833166" cy="698050"/>
          </a:xfrm>
          <a:prstGeom prst="roundRect">
            <a:avLst>
              <a:gd name="adj" fmla="val 480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3152775" y="1372685"/>
            <a:ext cx="1246690" cy="124669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471570" y="1754971"/>
            <a:ext cx="1425659" cy="23624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79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4471570" y="1997822"/>
            <a:ext cx="1425659" cy="23624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100" b="0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0" name="Rounded Rectangle 79"/>
          <p:cNvSpPr/>
          <p:nvPr userDrawn="1"/>
        </p:nvSpPr>
        <p:spPr>
          <a:xfrm>
            <a:off x="7053659" y="1647005"/>
            <a:ext cx="1833166" cy="698050"/>
          </a:xfrm>
          <a:prstGeom prst="roundRect">
            <a:avLst>
              <a:gd name="adj" fmla="val 480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6067225" y="1372685"/>
            <a:ext cx="1246690" cy="124669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7386020" y="1754971"/>
            <a:ext cx="1425659" cy="23624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7386020" y="1997822"/>
            <a:ext cx="1425659" cy="23624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100" b="0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6" name="Rounded Rectangle 95"/>
          <p:cNvSpPr/>
          <p:nvPr userDrawn="1"/>
        </p:nvSpPr>
        <p:spPr>
          <a:xfrm>
            <a:off x="1243609" y="3342154"/>
            <a:ext cx="1833166" cy="698050"/>
          </a:xfrm>
          <a:prstGeom prst="roundRect">
            <a:avLst>
              <a:gd name="adj" fmla="val 480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257175" y="3067834"/>
            <a:ext cx="1246690" cy="124669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98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1575970" y="3450120"/>
            <a:ext cx="1425659" cy="23624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99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1575970" y="3692971"/>
            <a:ext cx="1425659" cy="23624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100" b="0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0" name="Rounded Rectangle 99"/>
          <p:cNvSpPr/>
          <p:nvPr userDrawn="1"/>
        </p:nvSpPr>
        <p:spPr>
          <a:xfrm>
            <a:off x="4139209" y="3342154"/>
            <a:ext cx="1833166" cy="698050"/>
          </a:xfrm>
          <a:prstGeom prst="roundRect">
            <a:avLst>
              <a:gd name="adj" fmla="val 4806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3152775" y="3067834"/>
            <a:ext cx="1246690" cy="124669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02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4471570" y="3450120"/>
            <a:ext cx="1425659" cy="23624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03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4471570" y="3692971"/>
            <a:ext cx="1425659" cy="23624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100" b="0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4" name="Rounded Rectangle 103"/>
          <p:cNvSpPr/>
          <p:nvPr userDrawn="1"/>
        </p:nvSpPr>
        <p:spPr>
          <a:xfrm>
            <a:off x="7053659" y="3342154"/>
            <a:ext cx="1833166" cy="698050"/>
          </a:xfrm>
          <a:prstGeom prst="roundRect">
            <a:avLst>
              <a:gd name="adj" fmla="val 480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Picture Placeholder 7"/>
          <p:cNvSpPr>
            <a:spLocks noGrp="1"/>
          </p:cNvSpPr>
          <p:nvPr>
            <p:ph type="pic" sz="quarter" idx="32" hasCustomPrompt="1"/>
          </p:nvPr>
        </p:nvSpPr>
        <p:spPr>
          <a:xfrm>
            <a:off x="6067225" y="3067834"/>
            <a:ext cx="1246690" cy="124669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06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7386020" y="3450120"/>
            <a:ext cx="1425659" cy="23624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07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7386020" y="3692971"/>
            <a:ext cx="1425659" cy="23624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100" b="0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36B90D6C-1AC9-4643-A03D-A0A15DBF5E0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>
              <a:defRPr lang="en-US" sz="1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29" name="Title 3">
            <a:extLst>
              <a:ext uri="{FF2B5EF4-FFF2-40B4-BE49-F238E27FC236}">
                <a16:creationId xmlns:a16="http://schemas.microsoft.com/office/drawing/2014/main" id="{3CE40202-9EEE-4112-8183-92EE10627A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544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9" grpId="0" animBg="1"/>
      <p:bldP spid="4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6" grpId="0" animBg="1"/>
      <p:bldP spid="77" grpId="0" animBg="1"/>
      <p:bldP spid="7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 animBg="1"/>
      <p:bldP spid="81" grpId="0" animBg="1"/>
      <p:bldP spid="8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6" grpId="0" animBg="1"/>
      <p:bldP spid="97" grpId="0" animBg="1"/>
      <p:bldP spid="9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animBg="1"/>
      <p:bldP spid="101" grpId="0" animBg="1"/>
      <p:bldP spid="10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" grpId="0" animBg="1"/>
      <p:bldP spid="105" grpId="0" animBg="1"/>
      <p:bldP spid="10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Off-page Connector 1"/>
          <p:cNvSpPr/>
          <p:nvPr userDrawn="1"/>
        </p:nvSpPr>
        <p:spPr>
          <a:xfrm rot="16200000">
            <a:off x="94134" y="4644550"/>
            <a:ext cx="233216" cy="421484"/>
          </a:xfrm>
          <a:prstGeom prst="flowChartOffpageConnector">
            <a:avLst/>
          </a:prstGeom>
          <a:solidFill>
            <a:srgbClr val="B019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 userDrawn="1"/>
        </p:nvSpPr>
        <p:spPr bwMode="gray">
          <a:xfrm>
            <a:off x="21437" y="4778348"/>
            <a:ext cx="3048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algn="ctr" defTabSz="914400" rtl="0" eaLnBrk="1" latinLnBrk="0" hangingPunct="1"/>
            <a:fld id="{6C5AF65D-6854-49AF-ABC5-48B5BA0EA842}" type="slidenum">
              <a:rPr lang="en-US" sz="1000" b="0" i="0" kern="1200" smtClean="0">
                <a:solidFill>
                  <a:schemeClr val="bg1"/>
                </a:solidFill>
                <a:latin typeface="HP Simplified"/>
                <a:ea typeface="+mn-ea"/>
                <a:cs typeface="HP Simplified"/>
              </a:rPr>
              <a:pPr marL="0" algn="ctr" defTabSz="914400" rtl="0" eaLnBrk="1" latinLnBrk="0" hangingPunct="1"/>
              <a:t>‹#›</a:t>
            </a:fld>
            <a:endParaRPr lang="en-US" sz="1000" b="0" i="0" kern="1200" dirty="0">
              <a:solidFill>
                <a:schemeClr val="bg1"/>
              </a:solidFill>
              <a:latin typeface="HP Simplified"/>
              <a:ea typeface="+mn-ea"/>
              <a:cs typeface="HP Simplified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3C32D600-0097-41AD-A462-3B348B4644F8}"/>
              </a:ext>
            </a:extLst>
          </p:cNvPr>
          <p:cNvSpPr/>
          <p:nvPr userDrawn="1"/>
        </p:nvSpPr>
        <p:spPr>
          <a:xfrm>
            <a:off x="8033458" y="4845970"/>
            <a:ext cx="99738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solidcam.com</a:t>
            </a:r>
            <a:endParaRPr lang="de-DE" sz="1000" dirty="0">
              <a:solidFill>
                <a:schemeClr val="tx1">
                  <a:lumMod val="50000"/>
                  <a:lumOff val="50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C1A81354-4783-4220-96FF-FDA083B8E56E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7917826" y="0"/>
            <a:ext cx="997574" cy="4381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650" r:id="rId2"/>
    <p:sldLayoutId id="2147483656" r:id="rId3"/>
    <p:sldLayoutId id="2147483657" r:id="rId4"/>
    <p:sldLayoutId id="2147483715" r:id="rId5"/>
    <p:sldLayoutId id="2147483665" r:id="rId6"/>
    <p:sldLayoutId id="2147483667" r:id="rId7"/>
    <p:sldLayoutId id="2147483670" r:id="rId8"/>
    <p:sldLayoutId id="2147483668" r:id="rId9"/>
    <p:sldLayoutId id="2147483669" r:id="rId10"/>
    <p:sldLayoutId id="2147483671" r:id="rId11"/>
    <p:sldLayoutId id="2147483672" r:id="rId12"/>
    <p:sldLayoutId id="2147483674" r:id="rId13"/>
    <p:sldLayoutId id="2147483710" r:id="rId14"/>
    <p:sldLayoutId id="2147483711" r:id="rId15"/>
    <p:sldLayoutId id="2147483702" r:id="rId16"/>
    <p:sldLayoutId id="2147483698" r:id="rId17"/>
    <p:sldLayoutId id="2147483706" r:id="rId18"/>
    <p:sldLayoutId id="2147483707" r:id="rId19"/>
    <p:sldLayoutId id="2147483712" r:id="rId20"/>
    <p:sldLayoutId id="2147483708" r:id="rId21"/>
    <p:sldLayoutId id="2147483709" r:id="rId22"/>
    <p:sldLayoutId id="2147483697" r:id="rId23"/>
    <p:sldLayoutId id="2147483713" r:id="rId24"/>
    <p:sldLayoutId id="2147483714" r:id="rId25"/>
    <p:sldLayoutId id="2147483699" r:id="rId26"/>
    <p:sldLayoutId id="2147483703" r:id="rId27"/>
    <p:sldLayoutId id="2147483704" r:id="rId28"/>
    <p:sldLayoutId id="2147483705" r:id="rId29"/>
    <p:sldLayoutId id="2147483700" r:id="rId30"/>
    <p:sldLayoutId id="2147483724" r:id="rId31"/>
    <p:sldLayoutId id="2147483725" r:id="rId32"/>
    <p:sldLayoutId id="2147483727" r:id="rId33"/>
    <p:sldLayoutId id="2147483728" r:id="rId3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4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4.png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2.png"/><Relationship Id="rId5" Type="http://schemas.openxmlformats.org/officeDocument/2006/relationships/image" Target="../media/image35.pn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7304530-4EA2-4DAE-83F4-44AE5F59EB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3997" cy="5143499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381000" y="325804"/>
            <a:ext cx="3191860" cy="1969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3200" dirty="0">
                <a:solidFill>
                  <a:schemeClr val="accent5"/>
                </a:solidFill>
              </a:rPr>
              <a:t>Up-to-date Post-Processors</a:t>
            </a:r>
            <a:br>
              <a:rPr lang="en-US" sz="3200" dirty="0">
                <a:solidFill>
                  <a:schemeClr val="accent5"/>
                </a:solidFill>
              </a:rPr>
            </a:br>
            <a:r>
              <a:rPr lang="en-US" sz="3200" dirty="0">
                <a:solidFill>
                  <a:schemeClr val="accent5"/>
                </a:solidFill>
              </a:rPr>
              <a:t>- What’s new in </a:t>
            </a:r>
            <a:br>
              <a:rPr lang="en-US" sz="3200" dirty="0">
                <a:solidFill>
                  <a:schemeClr val="accent5"/>
                </a:solidFill>
              </a:rPr>
            </a:br>
            <a:r>
              <a:rPr lang="en-US" sz="3200" dirty="0">
                <a:solidFill>
                  <a:schemeClr val="accent5"/>
                </a:solidFill>
              </a:rPr>
              <a:t>SC2021 SP4 -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04800" y="2724150"/>
            <a:ext cx="2865040" cy="800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600" dirty="0"/>
              <a:t>Daniel </a:t>
            </a:r>
            <a:r>
              <a:rPr lang="sr-Latn-RS" sz="1600" dirty="0"/>
              <a:t>Đurica</a:t>
            </a:r>
            <a:endParaRPr lang="en-US" sz="1600" dirty="0"/>
          </a:p>
          <a:p>
            <a:endParaRPr lang="en-US" sz="1200" dirty="0"/>
          </a:p>
          <a:p>
            <a:r>
              <a:rPr lang="en-US" sz="1200" dirty="0"/>
              <a:t>SolidCAM International Support manager</a:t>
            </a:r>
            <a:b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97DD1909-C857-48AC-ABB4-84CAB94B74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4800" y="4400550"/>
            <a:ext cx="1711714" cy="33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35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67F0D75-F08C-4F58-9741-E5A3891B0D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2297" y="1141338"/>
            <a:ext cx="5079406" cy="3259212"/>
          </a:xfrm>
          <a:prstGeom prst="rect">
            <a:avLst/>
          </a:prstGeom>
        </p:spPr>
      </p:pic>
      <p:sp>
        <p:nvSpPr>
          <p:cNvPr id="16" name="Title 5">
            <a:extLst>
              <a:ext uri="{FF2B5EF4-FFF2-40B4-BE49-F238E27FC236}">
                <a16:creationId xmlns:a16="http://schemas.microsoft.com/office/drawing/2014/main" id="{D372506B-DBF8-41A6-9438-97D0B2DEE05B}"/>
              </a:ext>
            </a:extLst>
          </p:cNvPr>
          <p:cNvSpPr txBox="1">
            <a:spLocks/>
          </p:cNvSpPr>
          <p:nvPr/>
        </p:nvSpPr>
        <p:spPr>
          <a:xfrm>
            <a:off x="381000" y="337687"/>
            <a:ext cx="8368364" cy="356134"/>
          </a:xfrm>
          <a:prstGeom prst="rect">
            <a:avLst/>
          </a:prstGeom>
        </p:spPr>
        <p:txBody>
          <a:bodyPr wrap="square"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Multi-Cutter Tool Item = YES (Revolver)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CE5656-0C7D-4D82-9060-00204F7BA0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85950"/>
            <a:ext cx="3276600" cy="110615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8DB3E9-7A90-4E37-AF1A-86EBBC726E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2" y="2004766"/>
            <a:ext cx="3306412" cy="113396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19A7663-B551-4C74-8375-BEF5A09AC1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6234" y="3299449"/>
            <a:ext cx="228600" cy="228600"/>
          </a:xfrm>
          <a:prstGeom prst="rect">
            <a:avLst/>
          </a:prstGeom>
        </p:spPr>
      </p:pic>
      <p:sp>
        <p:nvSpPr>
          <p:cNvPr id="18" name="Title 5">
            <a:extLst>
              <a:ext uri="{FF2B5EF4-FFF2-40B4-BE49-F238E27FC236}">
                <a16:creationId xmlns:a16="http://schemas.microsoft.com/office/drawing/2014/main" id="{F46A93FE-A38A-4BD4-8282-3A2AF7E94255}"/>
              </a:ext>
            </a:extLst>
          </p:cNvPr>
          <p:cNvSpPr txBox="1">
            <a:spLocks/>
          </p:cNvSpPr>
          <p:nvPr/>
        </p:nvSpPr>
        <p:spPr>
          <a:xfrm>
            <a:off x="475318" y="3261551"/>
            <a:ext cx="3113958" cy="356134"/>
          </a:xfrm>
          <a:prstGeom prst="rect">
            <a:avLst/>
          </a:prstGeom>
        </p:spPr>
        <p:txBody>
          <a:bodyPr wrap="square"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rgbClr val="929292"/>
                </a:solidFill>
              </a:rPr>
              <a:t>Allows different </a:t>
            </a:r>
            <a:r>
              <a:rPr lang="en-US" sz="1800" b="1" dirty="0">
                <a:solidFill>
                  <a:srgbClr val="929292"/>
                </a:solidFill>
              </a:rPr>
              <a:t>Tool Number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A7AAE8F-221E-4CE5-9252-DF4F43DFF0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6234" y="3655583"/>
            <a:ext cx="228600" cy="228600"/>
          </a:xfrm>
          <a:prstGeom prst="rect">
            <a:avLst/>
          </a:prstGeom>
        </p:spPr>
      </p:pic>
      <p:sp>
        <p:nvSpPr>
          <p:cNvPr id="22" name="Title 5">
            <a:extLst>
              <a:ext uri="{FF2B5EF4-FFF2-40B4-BE49-F238E27FC236}">
                <a16:creationId xmlns:a16="http://schemas.microsoft.com/office/drawing/2014/main" id="{961ED376-80B9-4A8A-9AB6-CC442C7F7D93}"/>
              </a:ext>
            </a:extLst>
          </p:cNvPr>
          <p:cNvSpPr txBox="1">
            <a:spLocks/>
          </p:cNvSpPr>
          <p:nvPr/>
        </p:nvSpPr>
        <p:spPr>
          <a:xfrm>
            <a:off x="475318" y="3617685"/>
            <a:ext cx="3113958" cy="356134"/>
          </a:xfrm>
          <a:prstGeom prst="rect">
            <a:avLst/>
          </a:prstGeom>
        </p:spPr>
        <p:txBody>
          <a:bodyPr wrap="square"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rgbClr val="929292"/>
                </a:solidFill>
              </a:rPr>
              <a:t>Allows different </a:t>
            </a:r>
            <a:r>
              <a:rPr lang="en-US" sz="1800" b="1" dirty="0">
                <a:solidFill>
                  <a:srgbClr val="929292"/>
                </a:solidFill>
              </a:rPr>
              <a:t>Tool ID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EA0284C-CAAA-4EA8-A024-A31812794E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6234" y="3981248"/>
            <a:ext cx="228600" cy="228600"/>
          </a:xfrm>
          <a:prstGeom prst="rect">
            <a:avLst/>
          </a:prstGeom>
        </p:spPr>
      </p:pic>
      <p:sp>
        <p:nvSpPr>
          <p:cNvPr id="25" name="Title 5">
            <a:extLst>
              <a:ext uri="{FF2B5EF4-FFF2-40B4-BE49-F238E27FC236}">
                <a16:creationId xmlns:a16="http://schemas.microsoft.com/office/drawing/2014/main" id="{C5B88167-2E99-4DE9-B83D-CE9294FDEAF0}"/>
              </a:ext>
            </a:extLst>
          </p:cNvPr>
          <p:cNvSpPr txBox="1">
            <a:spLocks/>
          </p:cNvSpPr>
          <p:nvPr/>
        </p:nvSpPr>
        <p:spPr>
          <a:xfrm>
            <a:off x="475318" y="3943350"/>
            <a:ext cx="3113958" cy="609600"/>
          </a:xfrm>
          <a:prstGeom prst="rect">
            <a:avLst/>
          </a:prstGeom>
        </p:spPr>
        <p:txBody>
          <a:bodyPr wrap="square"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rgbClr val="929292"/>
                </a:solidFill>
              </a:rPr>
              <a:t>Resets </a:t>
            </a:r>
            <a:r>
              <a:rPr lang="en-US" sz="1800" b="1" dirty="0">
                <a:solidFill>
                  <a:srgbClr val="929292"/>
                </a:solidFill>
              </a:rPr>
              <a:t>Tool offset index </a:t>
            </a:r>
            <a:r>
              <a:rPr lang="en-US" sz="1800" dirty="0">
                <a:solidFill>
                  <a:srgbClr val="929292"/>
                </a:solidFill>
              </a:rPr>
              <a:t>per cutter</a:t>
            </a:r>
          </a:p>
        </p:txBody>
      </p:sp>
    </p:spTree>
    <p:extLst>
      <p:ext uri="{BB962C8B-B14F-4D97-AF65-F5344CB8AC3E}">
        <p14:creationId xmlns:p14="http://schemas.microsoft.com/office/powerpoint/2010/main" val="15601602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67F0D75-F08C-4F58-9741-E5A3891B0D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2297" y="1141338"/>
            <a:ext cx="5079406" cy="3259212"/>
          </a:xfrm>
          <a:prstGeom prst="rect">
            <a:avLst/>
          </a:prstGeom>
        </p:spPr>
      </p:pic>
      <p:sp>
        <p:nvSpPr>
          <p:cNvPr id="16" name="Title 5">
            <a:extLst>
              <a:ext uri="{FF2B5EF4-FFF2-40B4-BE49-F238E27FC236}">
                <a16:creationId xmlns:a16="http://schemas.microsoft.com/office/drawing/2014/main" id="{D372506B-DBF8-41A6-9438-97D0B2DEE05B}"/>
              </a:ext>
            </a:extLst>
          </p:cNvPr>
          <p:cNvSpPr txBox="1">
            <a:spLocks/>
          </p:cNvSpPr>
          <p:nvPr/>
        </p:nvSpPr>
        <p:spPr>
          <a:xfrm>
            <a:off x="381000" y="337687"/>
            <a:ext cx="8368364" cy="356134"/>
          </a:xfrm>
          <a:prstGeom prst="rect">
            <a:avLst/>
          </a:prstGeom>
        </p:spPr>
        <p:txBody>
          <a:bodyPr wrap="square"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Multi-Cutter Tool Item = YES (Revolver)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CE5656-0C7D-4D82-9060-00204F7BA0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2" y="3242676"/>
            <a:ext cx="3276600" cy="110615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8DB3E9-7A90-4E37-AF1A-86EBBC726E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2" y="2004766"/>
            <a:ext cx="3306412" cy="113396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BD8044E-442B-4117-AFCE-BF1D18913313}"/>
              </a:ext>
            </a:extLst>
          </p:cNvPr>
          <p:cNvSpPr txBox="1"/>
          <p:nvPr/>
        </p:nvSpPr>
        <p:spPr>
          <a:xfrm>
            <a:off x="228599" y="2003314"/>
            <a:ext cx="34290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rgbClr val="373A98"/>
                </a:solidFill>
              </a:rPr>
              <a:t>Cutter</a:t>
            </a:r>
            <a:r>
              <a:rPr lang="en-US" b="1" dirty="0">
                <a:solidFill>
                  <a:srgbClr val="373A98"/>
                </a:solidFill>
              </a:rPr>
              <a:t>_1</a:t>
            </a:r>
            <a:r>
              <a:rPr lang="en-US" b="1" dirty="0"/>
              <a:t>/</a:t>
            </a:r>
            <a:r>
              <a:rPr lang="en-US" b="1" dirty="0">
                <a:solidFill>
                  <a:srgbClr val="BF1D2D"/>
                </a:solidFill>
              </a:rPr>
              <a:t>2</a:t>
            </a:r>
            <a:r>
              <a:rPr lang="en-US" dirty="0"/>
              <a:t> – Tool ID</a:t>
            </a:r>
            <a:br>
              <a:rPr lang="en-US" dirty="0"/>
            </a:br>
            <a:r>
              <a:rPr lang="en-US" dirty="0"/>
              <a:t>                        (</a:t>
            </a:r>
            <a:r>
              <a:rPr lang="en-US" dirty="0" err="1"/>
              <a:t>tool_id_string</a:t>
            </a:r>
            <a:r>
              <a:rPr lang="en-US" dirty="0"/>
              <a:t>)</a:t>
            </a:r>
          </a:p>
          <a:p>
            <a:r>
              <a:rPr lang="en-US" dirty="0"/>
              <a:t> </a:t>
            </a:r>
          </a:p>
          <a:p>
            <a:r>
              <a:rPr lang="en-US" b="1" dirty="0">
                <a:solidFill>
                  <a:srgbClr val="C41F2F"/>
                </a:solidFill>
              </a:rPr>
              <a:t>D</a:t>
            </a:r>
            <a:r>
              <a:rPr lang="en-US" dirty="0"/>
              <a:t> – Offset Number</a:t>
            </a:r>
          </a:p>
          <a:p>
            <a:r>
              <a:rPr lang="en-US" dirty="0"/>
              <a:t>         (</a:t>
            </a:r>
            <a:r>
              <a:rPr lang="en-US" dirty="0" err="1"/>
              <a:t>tool_position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         (</a:t>
            </a:r>
            <a:r>
              <a:rPr lang="en-US" dirty="0" err="1"/>
              <a:t>d_offset</a:t>
            </a:r>
            <a:r>
              <a:rPr lang="en-US" dirty="0"/>
              <a:t> – T)</a:t>
            </a:r>
          </a:p>
          <a:p>
            <a:r>
              <a:rPr lang="en-US" dirty="0"/>
              <a:t>         (</a:t>
            </a:r>
            <a:r>
              <a:rPr lang="en-US" dirty="0" err="1"/>
              <a:t>tool_offset_number</a:t>
            </a:r>
            <a:r>
              <a:rPr lang="en-US" dirty="0"/>
              <a:t> – M)</a:t>
            </a:r>
          </a:p>
          <a:p>
            <a:endParaRPr lang="en-US" dirty="0"/>
          </a:p>
          <a:p>
            <a:r>
              <a:rPr lang="en-US" dirty="0"/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6731826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67F0D75-F08C-4F58-9741-E5A3891B0D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87040" y="1047750"/>
            <a:ext cx="2512138" cy="3259212"/>
          </a:xfrm>
          <a:prstGeom prst="rect">
            <a:avLst/>
          </a:prstGeom>
        </p:spPr>
      </p:pic>
      <p:sp>
        <p:nvSpPr>
          <p:cNvPr id="16" name="Title 5">
            <a:extLst>
              <a:ext uri="{FF2B5EF4-FFF2-40B4-BE49-F238E27FC236}">
                <a16:creationId xmlns:a16="http://schemas.microsoft.com/office/drawing/2014/main" id="{D372506B-DBF8-41A6-9438-97D0B2DEE05B}"/>
              </a:ext>
            </a:extLst>
          </p:cNvPr>
          <p:cNvSpPr txBox="1">
            <a:spLocks/>
          </p:cNvSpPr>
          <p:nvPr/>
        </p:nvSpPr>
        <p:spPr>
          <a:xfrm>
            <a:off x="381000" y="337687"/>
            <a:ext cx="8368364" cy="356134"/>
          </a:xfrm>
          <a:prstGeom prst="rect">
            <a:avLst/>
          </a:prstGeom>
        </p:spPr>
        <p:txBody>
          <a:bodyPr wrap="square"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Multi-Cutter Tool Item = YES (Spindle)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CE5656-0C7D-4D82-9060-00204F7BA0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64448" y="2190750"/>
            <a:ext cx="3225303" cy="110615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BD8044E-442B-4117-AFCE-BF1D18913313}"/>
              </a:ext>
            </a:extLst>
          </p:cNvPr>
          <p:cNvSpPr txBox="1"/>
          <p:nvPr/>
        </p:nvSpPr>
        <p:spPr>
          <a:xfrm>
            <a:off x="228599" y="2003314"/>
            <a:ext cx="34290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rgbClr val="373A98"/>
                </a:solidFill>
              </a:rPr>
              <a:t>Cutter</a:t>
            </a:r>
            <a:r>
              <a:rPr lang="en-US" b="1" dirty="0">
                <a:solidFill>
                  <a:srgbClr val="373A98"/>
                </a:solidFill>
              </a:rPr>
              <a:t>_1</a:t>
            </a:r>
            <a:r>
              <a:rPr lang="en-US" b="1" dirty="0"/>
              <a:t>/</a:t>
            </a:r>
            <a:r>
              <a:rPr lang="en-US" b="1" dirty="0">
                <a:solidFill>
                  <a:srgbClr val="BF1D2D"/>
                </a:solidFill>
              </a:rPr>
              <a:t>2</a:t>
            </a:r>
            <a:r>
              <a:rPr lang="en-US" dirty="0"/>
              <a:t> – Tool ID</a:t>
            </a:r>
            <a:br>
              <a:rPr lang="en-US" dirty="0"/>
            </a:br>
            <a:r>
              <a:rPr lang="en-US" dirty="0"/>
              <a:t>                        (</a:t>
            </a:r>
            <a:r>
              <a:rPr lang="en-US" dirty="0" err="1"/>
              <a:t>tool_id_string</a:t>
            </a:r>
            <a:r>
              <a:rPr lang="en-US" dirty="0"/>
              <a:t>)</a:t>
            </a:r>
          </a:p>
          <a:p>
            <a:r>
              <a:rPr lang="en-US" dirty="0"/>
              <a:t> </a:t>
            </a:r>
          </a:p>
          <a:p>
            <a:r>
              <a:rPr lang="en-US" b="1" dirty="0">
                <a:solidFill>
                  <a:srgbClr val="C41F2F"/>
                </a:solidFill>
              </a:rPr>
              <a:t>D</a:t>
            </a:r>
            <a:r>
              <a:rPr lang="en-US" dirty="0"/>
              <a:t> – Offset Number</a:t>
            </a:r>
          </a:p>
          <a:p>
            <a:r>
              <a:rPr lang="en-US" dirty="0"/>
              <a:t>         (</a:t>
            </a:r>
            <a:r>
              <a:rPr lang="en-US" dirty="0" err="1"/>
              <a:t>tool_position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         (</a:t>
            </a:r>
            <a:r>
              <a:rPr lang="en-US" dirty="0" err="1"/>
              <a:t>d_offset</a:t>
            </a:r>
            <a:r>
              <a:rPr lang="en-US" dirty="0"/>
              <a:t> – T)</a:t>
            </a:r>
          </a:p>
          <a:p>
            <a:r>
              <a:rPr lang="en-US" dirty="0"/>
              <a:t>         (</a:t>
            </a:r>
            <a:r>
              <a:rPr lang="en-US" dirty="0" err="1"/>
              <a:t>tool_offset_number</a:t>
            </a:r>
            <a:r>
              <a:rPr lang="en-US" dirty="0"/>
              <a:t> – M)</a:t>
            </a:r>
          </a:p>
          <a:p>
            <a:endParaRPr lang="en-US" dirty="0"/>
          </a:p>
          <a:p>
            <a:r>
              <a:rPr lang="en-US" dirty="0"/>
              <a:t>       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F992D0-47D4-4FE1-84FA-B775269195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64448" y="3400843"/>
            <a:ext cx="3225303" cy="110615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8DB3E9-7A90-4E37-AF1A-86EBBC726E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3152" y="961716"/>
            <a:ext cx="3276600" cy="110615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680103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5">
            <a:extLst>
              <a:ext uri="{FF2B5EF4-FFF2-40B4-BE49-F238E27FC236}">
                <a16:creationId xmlns:a16="http://schemas.microsoft.com/office/drawing/2014/main" id="{D372506B-DBF8-41A6-9438-97D0B2DEE05B}"/>
              </a:ext>
            </a:extLst>
          </p:cNvPr>
          <p:cNvSpPr txBox="1">
            <a:spLocks/>
          </p:cNvSpPr>
          <p:nvPr/>
        </p:nvSpPr>
        <p:spPr>
          <a:xfrm>
            <a:off x="381000" y="337687"/>
            <a:ext cx="8368364" cy="356134"/>
          </a:xfrm>
          <a:prstGeom prst="rect">
            <a:avLst/>
          </a:prstGeom>
        </p:spPr>
        <p:txBody>
          <a:bodyPr wrap="square"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Multi-Cutter Tool Item = YES (Spindle)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1CB553-38E2-4CC8-BF6B-1719C7FB7A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819150"/>
            <a:ext cx="5420855" cy="38342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D444C1-2358-44B3-8CFD-23339C7BA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42" y="1382500"/>
            <a:ext cx="3212058" cy="97067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B825E8E-D768-4E96-A04B-7A8E3AAC9561}"/>
              </a:ext>
            </a:extLst>
          </p:cNvPr>
          <p:cNvSpPr txBox="1"/>
          <p:nvPr/>
        </p:nvSpPr>
        <p:spPr>
          <a:xfrm>
            <a:off x="168442" y="2556711"/>
            <a:ext cx="28380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Tool Number – 11</a:t>
            </a:r>
          </a:p>
          <a:p>
            <a:r>
              <a:rPr lang="en-US" dirty="0"/>
              <a:t>Tool ID – EINSTECHER</a:t>
            </a:r>
            <a:br>
              <a:rPr lang="en-US" dirty="0"/>
            </a:br>
            <a:r>
              <a:rPr lang="en-US" dirty="0"/>
              <a:t>D-Offset – D1/D2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1D22F5-6587-4796-B9E6-82019BC6B677}"/>
              </a:ext>
            </a:extLst>
          </p:cNvPr>
          <p:cNvSpPr/>
          <p:nvPr/>
        </p:nvSpPr>
        <p:spPr>
          <a:xfrm>
            <a:off x="215880" y="1504950"/>
            <a:ext cx="1079520" cy="325462"/>
          </a:xfrm>
          <a:prstGeom prst="rect">
            <a:avLst/>
          </a:prstGeom>
          <a:noFill/>
          <a:ln>
            <a:solidFill>
              <a:srgbClr val="C11E2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E409A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F02FC7-E0E5-4267-9FEC-51C315708EE0}"/>
              </a:ext>
            </a:extLst>
          </p:cNvPr>
          <p:cNvSpPr/>
          <p:nvPr/>
        </p:nvSpPr>
        <p:spPr>
          <a:xfrm>
            <a:off x="3429000" y="2952750"/>
            <a:ext cx="304800" cy="198026"/>
          </a:xfrm>
          <a:prstGeom prst="rect">
            <a:avLst/>
          </a:prstGeom>
          <a:noFill/>
          <a:ln>
            <a:solidFill>
              <a:srgbClr val="C11E2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E409A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958E010-6513-4389-80CF-F2E181CB8B92}"/>
              </a:ext>
            </a:extLst>
          </p:cNvPr>
          <p:cNvSpPr/>
          <p:nvPr/>
        </p:nvSpPr>
        <p:spPr>
          <a:xfrm>
            <a:off x="215880" y="2578272"/>
            <a:ext cx="1993920" cy="298277"/>
          </a:xfrm>
          <a:prstGeom prst="rect">
            <a:avLst/>
          </a:prstGeom>
          <a:noFill/>
          <a:ln>
            <a:solidFill>
              <a:srgbClr val="C11E2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E40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1811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5">
            <a:extLst>
              <a:ext uri="{FF2B5EF4-FFF2-40B4-BE49-F238E27FC236}">
                <a16:creationId xmlns:a16="http://schemas.microsoft.com/office/drawing/2014/main" id="{D372506B-DBF8-41A6-9438-97D0B2DEE05B}"/>
              </a:ext>
            </a:extLst>
          </p:cNvPr>
          <p:cNvSpPr txBox="1">
            <a:spLocks/>
          </p:cNvSpPr>
          <p:nvPr/>
        </p:nvSpPr>
        <p:spPr>
          <a:xfrm>
            <a:off x="381000" y="337687"/>
            <a:ext cx="8368364" cy="356134"/>
          </a:xfrm>
          <a:prstGeom prst="rect">
            <a:avLst/>
          </a:prstGeom>
        </p:spPr>
        <p:txBody>
          <a:bodyPr wrap="square"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Multi-Cutter Tool Item = YES (Spindle)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1CB553-38E2-4CC8-BF6B-1719C7FB7A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819150"/>
            <a:ext cx="5420855" cy="38342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D444C1-2358-44B3-8CFD-23339C7BA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42" y="1382500"/>
            <a:ext cx="3212058" cy="97067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B825E8E-D768-4E96-A04B-7A8E3AAC9561}"/>
              </a:ext>
            </a:extLst>
          </p:cNvPr>
          <p:cNvSpPr txBox="1"/>
          <p:nvPr/>
        </p:nvSpPr>
        <p:spPr>
          <a:xfrm>
            <a:off x="168442" y="2556711"/>
            <a:ext cx="28380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Tool Number – 11</a:t>
            </a:r>
          </a:p>
          <a:p>
            <a:r>
              <a:rPr lang="en-US" dirty="0"/>
              <a:t>Tool ID – EINSTECHER</a:t>
            </a:r>
            <a:br>
              <a:rPr lang="en-US" dirty="0"/>
            </a:br>
            <a:r>
              <a:rPr lang="en-US" dirty="0"/>
              <a:t>D-Offset – D1/D2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1D22F5-6587-4796-B9E6-82019BC6B677}"/>
              </a:ext>
            </a:extLst>
          </p:cNvPr>
          <p:cNvSpPr/>
          <p:nvPr/>
        </p:nvSpPr>
        <p:spPr>
          <a:xfrm>
            <a:off x="1447800" y="1504950"/>
            <a:ext cx="1079520" cy="325462"/>
          </a:xfrm>
          <a:prstGeom prst="rect">
            <a:avLst/>
          </a:prstGeom>
          <a:noFill/>
          <a:ln>
            <a:solidFill>
              <a:srgbClr val="C11E2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E409A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F02FC7-E0E5-4267-9FEC-51C315708EE0}"/>
              </a:ext>
            </a:extLst>
          </p:cNvPr>
          <p:cNvSpPr/>
          <p:nvPr/>
        </p:nvSpPr>
        <p:spPr>
          <a:xfrm>
            <a:off x="3810000" y="3378994"/>
            <a:ext cx="1676400" cy="285750"/>
          </a:xfrm>
          <a:prstGeom prst="rect">
            <a:avLst/>
          </a:prstGeom>
          <a:noFill/>
          <a:ln>
            <a:solidFill>
              <a:srgbClr val="C11E2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E409A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958E010-6513-4389-80CF-F2E181CB8B92}"/>
              </a:ext>
            </a:extLst>
          </p:cNvPr>
          <p:cNvSpPr/>
          <p:nvPr/>
        </p:nvSpPr>
        <p:spPr>
          <a:xfrm>
            <a:off x="215880" y="2852499"/>
            <a:ext cx="2451120" cy="298277"/>
          </a:xfrm>
          <a:prstGeom prst="rect">
            <a:avLst/>
          </a:prstGeom>
          <a:noFill/>
          <a:ln>
            <a:solidFill>
              <a:srgbClr val="C11E2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E40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2807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5">
            <a:extLst>
              <a:ext uri="{FF2B5EF4-FFF2-40B4-BE49-F238E27FC236}">
                <a16:creationId xmlns:a16="http://schemas.microsoft.com/office/drawing/2014/main" id="{D372506B-DBF8-41A6-9438-97D0B2DEE05B}"/>
              </a:ext>
            </a:extLst>
          </p:cNvPr>
          <p:cNvSpPr txBox="1">
            <a:spLocks/>
          </p:cNvSpPr>
          <p:nvPr/>
        </p:nvSpPr>
        <p:spPr>
          <a:xfrm>
            <a:off x="381000" y="337687"/>
            <a:ext cx="8368364" cy="356134"/>
          </a:xfrm>
          <a:prstGeom prst="rect">
            <a:avLst/>
          </a:prstGeom>
        </p:spPr>
        <p:txBody>
          <a:bodyPr wrap="square"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Multi-Cutter Tool Item = YES (Spindle)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1CB553-38E2-4CC8-BF6B-1719C7FB7A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819150"/>
            <a:ext cx="5420855" cy="38342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D444C1-2358-44B3-8CFD-23339C7BA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42" y="1382500"/>
            <a:ext cx="3212058" cy="97067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B825E8E-D768-4E96-A04B-7A8E3AAC9561}"/>
              </a:ext>
            </a:extLst>
          </p:cNvPr>
          <p:cNvSpPr txBox="1"/>
          <p:nvPr/>
        </p:nvSpPr>
        <p:spPr>
          <a:xfrm>
            <a:off x="168442" y="2556711"/>
            <a:ext cx="28380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Tool Number – 11</a:t>
            </a:r>
          </a:p>
          <a:p>
            <a:r>
              <a:rPr lang="en-US" dirty="0"/>
              <a:t>Tool ID – EINSTECHER</a:t>
            </a:r>
            <a:br>
              <a:rPr lang="en-US" dirty="0"/>
            </a:br>
            <a:r>
              <a:rPr lang="en-US" dirty="0"/>
              <a:t>D-Offset – D1/D2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1D22F5-6587-4796-B9E6-82019BC6B677}"/>
              </a:ext>
            </a:extLst>
          </p:cNvPr>
          <p:cNvSpPr/>
          <p:nvPr/>
        </p:nvSpPr>
        <p:spPr>
          <a:xfrm>
            <a:off x="1441440" y="1966751"/>
            <a:ext cx="1079520" cy="325462"/>
          </a:xfrm>
          <a:prstGeom prst="rect">
            <a:avLst/>
          </a:prstGeom>
          <a:noFill/>
          <a:ln>
            <a:solidFill>
              <a:srgbClr val="C11E2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E409A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F02FC7-E0E5-4267-9FEC-51C315708EE0}"/>
              </a:ext>
            </a:extLst>
          </p:cNvPr>
          <p:cNvSpPr/>
          <p:nvPr/>
        </p:nvSpPr>
        <p:spPr>
          <a:xfrm>
            <a:off x="5648326" y="3378994"/>
            <a:ext cx="190500" cy="285750"/>
          </a:xfrm>
          <a:prstGeom prst="rect">
            <a:avLst/>
          </a:prstGeom>
          <a:noFill/>
          <a:ln>
            <a:solidFill>
              <a:srgbClr val="C11E2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E409A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958E010-6513-4389-80CF-F2E181CB8B92}"/>
              </a:ext>
            </a:extLst>
          </p:cNvPr>
          <p:cNvSpPr/>
          <p:nvPr/>
        </p:nvSpPr>
        <p:spPr>
          <a:xfrm>
            <a:off x="215880" y="3117814"/>
            <a:ext cx="1917720" cy="298277"/>
          </a:xfrm>
          <a:prstGeom prst="rect">
            <a:avLst/>
          </a:prstGeom>
          <a:noFill/>
          <a:ln>
            <a:solidFill>
              <a:srgbClr val="C11E2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E40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1190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5">
            <a:extLst>
              <a:ext uri="{FF2B5EF4-FFF2-40B4-BE49-F238E27FC236}">
                <a16:creationId xmlns:a16="http://schemas.microsoft.com/office/drawing/2014/main" id="{76F99A88-A4E5-4F42-9E67-F1D49028EE0C}"/>
              </a:ext>
            </a:extLst>
          </p:cNvPr>
          <p:cNvSpPr txBox="1">
            <a:spLocks/>
          </p:cNvSpPr>
          <p:nvPr/>
        </p:nvSpPr>
        <p:spPr>
          <a:xfrm>
            <a:off x="381000" y="337687"/>
            <a:ext cx="8368364" cy="356134"/>
          </a:xfrm>
          <a:prstGeom prst="rect">
            <a:avLst/>
          </a:prstGeom>
        </p:spPr>
        <p:txBody>
          <a:bodyPr wrap="square"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Conversion of Cutter cutting points from earlier versions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843E32-1730-4996-9EC4-CF69C0A588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42950"/>
            <a:ext cx="7620000" cy="41195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59479B-CE02-47FD-9E28-A21658B97E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" y="2114550"/>
            <a:ext cx="1683794" cy="685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EF5C982-D60E-492E-A152-BDBF77D1A9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870" y="1352550"/>
            <a:ext cx="3990624" cy="317012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B084FB3-EDA7-4E66-B015-A6A97EBA90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773772"/>
            <a:ext cx="5003532" cy="205315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D2F9CD8-D3A1-4191-9E2E-E25D8D9C6A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9663" y="1453392"/>
            <a:ext cx="4491038" cy="287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95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04E2E5D-FE76-4E86-8393-F58B92017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470" y="1200150"/>
            <a:ext cx="6019800" cy="3710425"/>
          </a:xfrm>
          <a:prstGeom prst="rect">
            <a:avLst/>
          </a:prstGeom>
        </p:spPr>
      </p:pic>
      <p:sp>
        <p:nvSpPr>
          <p:cNvPr id="50" name="Title 5">
            <a:extLst>
              <a:ext uri="{FF2B5EF4-FFF2-40B4-BE49-F238E27FC236}">
                <a16:creationId xmlns:a16="http://schemas.microsoft.com/office/drawing/2014/main" id="{F13E1E58-9BD0-4ABB-8799-8C40C04332F2}"/>
              </a:ext>
            </a:extLst>
          </p:cNvPr>
          <p:cNvSpPr txBox="1">
            <a:spLocks/>
          </p:cNvSpPr>
          <p:nvPr/>
        </p:nvSpPr>
        <p:spPr>
          <a:xfrm>
            <a:off x="381000" y="337687"/>
            <a:ext cx="8368364" cy="356134"/>
          </a:xfrm>
          <a:prstGeom prst="rect">
            <a:avLst/>
          </a:prstGeom>
        </p:spPr>
        <p:txBody>
          <a:bodyPr wrap="square"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Machine Simulation: New .xml </a:t>
            </a:r>
            <a:r>
              <a:rPr lang="en-US" dirty="0" err="1"/>
              <a:t>stucture</a:t>
            </a:r>
            <a:endParaRPr lang="en-US" dirty="0"/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1C12A3AF-9FCB-4688-BF28-CE378EDAB153}"/>
              </a:ext>
            </a:extLst>
          </p:cNvPr>
          <p:cNvSpPr txBox="1">
            <a:spLocks/>
          </p:cNvSpPr>
          <p:nvPr/>
        </p:nvSpPr>
        <p:spPr>
          <a:xfrm>
            <a:off x="2743200" y="869683"/>
            <a:ext cx="3429000" cy="356134"/>
          </a:xfrm>
          <a:prstGeom prst="rect">
            <a:avLst/>
          </a:prstGeom>
        </p:spPr>
        <p:txBody>
          <a:bodyPr wrap="square"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/>
              <a:t>Case study: </a:t>
            </a:r>
            <a:r>
              <a:rPr lang="en-US" sz="2000" dirty="0">
                <a:solidFill>
                  <a:schemeClr val="tx1"/>
                </a:solidFill>
              </a:rPr>
              <a:t>Citizen M32-4M8</a:t>
            </a:r>
          </a:p>
        </p:txBody>
      </p:sp>
    </p:spTree>
    <p:extLst>
      <p:ext uri="{BB962C8B-B14F-4D97-AF65-F5344CB8AC3E}">
        <p14:creationId xmlns:p14="http://schemas.microsoft.com/office/powerpoint/2010/main" val="37362179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04E2E5D-FE76-4E86-8393-F58B92017C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2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5470" y="1200150"/>
            <a:ext cx="6019800" cy="3710425"/>
          </a:xfrm>
          <a:prstGeom prst="rect">
            <a:avLst/>
          </a:prstGeom>
        </p:spPr>
      </p:pic>
      <p:sp>
        <p:nvSpPr>
          <p:cNvPr id="50" name="Title 5">
            <a:extLst>
              <a:ext uri="{FF2B5EF4-FFF2-40B4-BE49-F238E27FC236}">
                <a16:creationId xmlns:a16="http://schemas.microsoft.com/office/drawing/2014/main" id="{F13E1E58-9BD0-4ABB-8799-8C40C04332F2}"/>
              </a:ext>
            </a:extLst>
          </p:cNvPr>
          <p:cNvSpPr txBox="1">
            <a:spLocks/>
          </p:cNvSpPr>
          <p:nvPr/>
        </p:nvSpPr>
        <p:spPr>
          <a:xfrm>
            <a:off x="381000" y="337687"/>
            <a:ext cx="8368364" cy="356134"/>
          </a:xfrm>
          <a:prstGeom prst="rect">
            <a:avLst/>
          </a:prstGeom>
        </p:spPr>
        <p:txBody>
          <a:bodyPr wrap="square"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Machine Simulation: New .xml </a:t>
            </a:r>
            <a:r>
              <a:rPr lang="en-US" dirty="0" err="1"/>
              <a:t>stucture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077F47-B1CA-4BF3-ABDB-D5E30957B3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741" y="1047750"/>
            <a:ext cx="2296059" cy="3481838"/>
          </a:xfrm>
          <a:prstGeom prst="rect">
            <a:avLst/>
          </a:prstGeom>
        </p:spPr>
      </p:pic>
      <p:sp>
        <p:nvSpPr>
          <p:cNvPr id="11" name="Title 5">
            <a:extLst>
              <a:ext uri="{FF2B5EF4-FFF2-40B4-BE49-F238E27FC236}">
                <a16:creationId xmlns:a16="http://schemas.microsoft.com/office/drawing/2014/main" id="{1C12A3AF-9FCB-4688-BF28-CE378EDAB153}"/>
              </a:ext>
            </a:extLst>
          </p:cNvPr>
          <p:cNvSpPr txBox="1">
            <a:spLocks/>
          </p:cNvSpPr>
          <p:nvPr/>
        </p:nvSpPr>
        <p:spPr>
          <a:xfrm>
            <a:off x="2743200" y="869683"/>
            <a:ext cx="3429000" cy="356134"/>
          </a:xfrm>
          <a:prstGeom prst="rect">
            <a:avLst/>
          </a:prstGeom>
        </p:spPr>
        <p:txBody>
          <a:bodyPr wrap="square"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/>
              <a:t>Case study: </a:t>
            </a:r>
            <a:r>
              <a:rPr lang="en-US" sz="2000" dirty="0">
                <a:solidFill>
                  <a:schemeClr val="tx1"/>
                </a:solidFill>
              </a:rPr>
              <a:t>Citizen M32-4M8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0876F8-90E5-456B-AE26-B6429C950587}"/>
              </a:ext>
            </a:extLst>
          </p:cNvPr>
          <p:cNvSpPr/>
          <p:nvPr/>
        </p:nvSpPr>
        <p:spPr>
          <a:xfrm>
            <a:off x="2690593" y="1401679"/>
            <a:ext cx="3710207" cy="305170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0F8D6F-CD95-4EBE-883C-60114BA7C5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6553" y="1650889"/>
            <a:ext cx="228600" cy="228600"/>
          </a:xfrm>
          <a:prstGeom prst="rect">
            <a:avLst/>
          </a:prstGeom>
        </p:spPr>
      </p:pic>
      <p:sp>
        <p:nvSpPr>
          <p:cNvPr id="9" name="Title 5">
            <a:extLst>
              <a:ext uri="{FF2B5EF4-FFF2-40B4-BE49-F238E27FC236}">
                <a16:creationId xmlns:a16="http://schemas.microsoft.com/office/drawing/2014/main" id="{A12698E3-48FB-42BF-A8F1-06A9DC7D0F94}"/>
              </a:ext>
            </a:extLst>
          </p:cNvPr>
          <p:cNvSpPr txBox="1">
            <a:spLocks/>
          </p:cNvSpPr>
          <p:nvPr/>
        </p:nvSpPr>
        <p:spPr>
          <a:xfrm>
            <a:off x="3051112" y="1644822"/>
            <a:ext cx="3319467" cy="430922"/>
          </a:xfrm>
          <a:prstGeom prst="rect">
            <a:avLst/>
          </a:prstGeom>
        </p:spPr>
        <p:txBody>
          <a:bodyPr wrap="square"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rgbClr val="929292"/>
                </a:solidFill>
              </a:rPr>
              <a:t>Reduced and simplified transformations</a:t>
            </a:r>
            <a:endParaRPr lang="sr-Latn-RS" sz="1600" dirty="0">
              <a:solidFill>
                <a:srgbClr val="929292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D12755-CEBB-48DE-87B7-1C09C14FD5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6226" y="2190643"/>
            <a:ext cx="228600" cy="228600"/>
          </a:xfrm>
          <a:prstGeom prst="rect">
            <a:avLst/>
          </a:prstGeom>
          <a:ln w="12700">
            <a:noFill/>
          </a:ln>
        </p:spPr>
      </p:pic>
      <p:sp>
        <p:nvSpPr>
          <p:cNvPr id="12" name="Title 5">
            <a:extLst>
              <a:ext uri="{FF2B5EF4-FFF2-40B4-BE49-F238E27FC236}">
                <a16:creationId xmlns:a16="http://schemas.microsoft.com/office/drawing/2014/main" id="{5196A68E-2DC8-40B9-8284-E663E7E84394}"/>
              </a:ext>
            </a:extLst>
          </p:cNvPr>
          <p:cNvSpPr txBox="1">
            <a:spLocks/>
          </p:cNvSpPr>
          <p:nvPr/>
        </p:nvSpPr>
        <p:spPr>
          <a:xfrm>
            <a:off x="3050786" y="2178222"/>
            <a:ext cx="3273488" cy="430922"/>
          </a:xfrm>
          <a:prstGeom prst="rect">
            <a:avLst/>
          </a:prstGeom>
        </p:spPr>
        <p:txBody>
          <a:bodyPr wrap="square"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rgbClr val="929292"/>
                </a:solidFill>
              </a:rPr>
              <a:t>Eliminate limits with the number of used cutters in tool assembly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F5B3EA-0514-4076-B475-8F0D13D665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6226" y="2780548"/>
            <a:ext cx="228600" cy="228600"/>
          </a:xfrm>
          <a:prstGeom prst="rect">
            <a:avLst/>
          </a:prstGeom>
          <a:ln w="12700">
            <a:noFill/>
          </a:ln>
        </p:spPr>
      </p:pic>
      <p:sp>
        <p:nvSpPr>
          <p:cNvPr id="14" name="Title 5">
            <a:extLst>
              <a:ext uri="{FF2B5EF4-FFF2-40B4-BE49-F238E27FC236}">
                <a16:creationId xmlns:a16="http://schemas.microsoft.com/office/drawing/2014/main" id="{027A4F92-A9ED-4DE2-B343-5E55BAD84C74}"/>
              </a:ext>
            </a:extLst>
          </p:cNvPr>
          <p:cNvSpPr txBox="1">
            <a:spLocks/>
          </p:cNvSpPr>
          <p:nvPr/>
        </p:nvSpPr>
        <p:spPr>
          <a:xfrm>
            <a:off x="3050786" y="2787822"/>
            <a:ext cx="3273488" cy="430922"/>
          </a:xfrm>
          <a:prstGeom prst="rect">
            <a:avLst/>
          </a:prstGeom>
        </p:spPr>
        <p:txBody>
          <a:bodyPr wrap="square"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rgbClr val="929292"/>
                </a:solidFill>
              </a:rPr>
              <a:t>Added target_stock3/4/x in the case of multi-channel machines</a:t>
            </a:r>
          </a:p>
        </p:txBody>
      </p:sp>
      <p:sp>
        <p:nvSpPr>
          <p:cNvPr id="15" name="Title 5">
            <a:extLst>
              <a:ext uri="{FF2B5EF4-FFF2-40B4-BE49-F238E27FC236}">
                <a16:creationId xmlns:a16="http://schemas.microsoft.com/office/drawing/2014/main" id="{5B821A84-9A4F-425A-BD87-92E99CAF0FB4}"/>
              </a:ext>
            </a:extLst>
          </p:cNvPr>
          <p:cNvSpPr txBox="1">
            <a:spLocks/>
          </p:cNvSpPr>
          <p:nvPr/>
        </p:nvSpPr>
        <p:spPr>
          <a:xfrm>
            <a:off x="326491" y="697966"/>
            <a:ext cx="1981200" cy="356134"/>
          </a:xfrm>
          <a:prstGeom prst="rect">
            <a:avLst/>
          </a:prstGeom>
        </p:spPr>
        <p:txBody>
          <a:bodyPr wrap="square"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&lt;SC2021 SP4</a:t>
            </a:r>
            <a:endParaRPr lang="en-US" dirty="0"/>
          </a:p>
        </p:txBody>
      </p:sp>
      <p:sp>
        <p:nvSpPr>
          <p:cNvPr id="16" name="Title 5">
            <a:extLst>
              <a:ext uri="{FF2B5EF4-FFF2-40B4-BE49-F238E27FC236}">
                <a16:creationId xmlns:a16="http://schemas.microsoft.com/office/drawing/2014/main" id="{2CE0CFDE-FBD0-45CB-9055-CBBF5136A26E}"/>
              </a:ext>
            </a:extLst>
          </p:cNvPr>
          <p:cNvSpPr txBox="1">
            <a:spLocks/>
          </p:cNvSpPr>
          <p:nvPr/>
        </p:nvSpPr>
        <p:spPr>
          <a:xfrm>
            <a:off x="6786829" y="691616"/>
            <a:ext cx="1828800" cy="356134"/>
          </a:xfrm>
          <a:prstGeom prst="rect">
            <a:avLst/>
          </a:prstGeom>
        </p:spPr>
        <p:txBody>
          <a:bodyPr wrap="square"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B050"/>
                </a:solidFill>
              </a:rPr>
              <a:t>SC2021 SP4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A11B647-5E4C-45F2-A011-6131DB0673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6226" y="3335741"/>
            <a:ext cx="228600" cy="228600"/>
          </a:xfrm>
          <a:prstGeom prst="rect">
            <a:avLst/>
          </a:prstGeom>
          <a:ln w="12700">
            <a:noFill/>
          </a:ln>
        </p:spPr>
      </p:pic>
      <p:sp>
        <p:nvSpPr>
          <p:cNvPr id="18" name="Title 5">
            <a:extLst>
              <a:ext uri="{FF2B5EF4-FFF2-40B4-BE49-F238E27FC236}">
                <a16:creationId xmlns:a16="http://schemas.microsoft.com/office/drawing/2014/main" id="{373AAFB5-9433-44EC-BA50-C18B6E956E0D}"/>
              </a:ext>
            </a:extLst>
          </p:cNvPr>
          <p:cNvSpPr txBox="1">
            <a:spLocks/>
          </p:cNvSpPr>
          <p:nvPr/>
        </p:nvSpPr>
        <p:spPr>
          <a:xfrm>
            <a:off x="3050786" y="3336563"/>
            <a:ext cx="3273488" cy="682987"/>
          </a:xfrm>
          <a:prstGeom prst="rect">
            <a:avLst/>
          </a:prstGeom>
        </p:spPr>
        <p:txBody>
          <a:bodyPr wrap="square"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rgbClr val="929292"/>
                </a:solidFill>
              </a:rPr>
              <a:t>Simplifies the collision definition and performance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A439C58-2713-48A3-BCCE-88CFB9ACC1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1790" y="1047750"/>
            <a:ext cx="2165010" cy="348903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4905D4B-A534-40BB-B2DF-A84D37F905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45967" y="3869141"/>
            <a:ext cx="228600" cy="228600"/>
          </a:xfrm>
          <a:prstGeom prst="rect">
            <a:avLst/>
          </a:prstGeom>
          <a:ln w="12700">
            <a:noFill/>
          </a:ln>
        </p:spPr>
      </p:pic>
      <p:sp>
        <p:nvSpPr>
          <p:cNvPr id="23" name="Title 5">
            <a:extLst>
              <a:ext uri="{FF2B5EF4-FFF2-40B4-BE49-F238E27FC236}">
                <a16:creationId xmlns:a16="http://schemas.microsoft.com/office/drawing/2014/main" id="{28334B29-E21E-43A0-91A3-D492A1874780}"/>
              </a:ext>
            </a:extLst>
          </p:cNvPr>
          <p:cNvSpPr txBox="1">
            <a:spLocks/>
          </p:cNvSpPr>
          <p:nvPr/>
        </p:nvSpPr>
        <p:spPr>
          <a:xfrm>
            <a:off x="3040527" y="3869963"/>
            <a:ext cx="3273488" cy="682987"/>
          </a:xfrm>
          <a:prstGeom prst="rect">
            <a:avLst/>
          </a:prstGeom>
        </p:spPr>
        <p:txBody>
          <a:bodyPr wrap="square"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rgbClr val="929292"/>
                </a:solidFill>
              </a:rPr>
              <a:t>Reduce the loading time of machine simulation</a:t>
            </a:r>
          </a:p>
        </p:txBody>
      </p:sp>
      <p:sp>
        <p:nvSpPr>
          <p:cNvPr id="24" name="Title 5">
            <a:extLst>
              <a:ext uri="{FF2B5EF4-FFF2-40B4-BE49-F238E27FC236}">
                <a16:creationId xmlns:a16="http://schemas.microsoft.com/office/drawing/2014/main" id="{30E3216D-CD93-470B-99DA-0E1191C20819}"/>
              </a:ext>
            </a:extLst>
          </p:cNvPr>
          <p:cNvSpPr txBox="1">
            <a:spLocks/>
          </p:cNvSpPr>
          <p:nvPr/>
        </p:nvSpPr>
        <p:spPr>
          <a:xfrm>
            <a:off x="990600" y="4536781"/>
            <a:ext cx="762000" cy="401907"/>
          </a:xfrm>
          <a:prstGeom prst="rect">
            <a:avLst/>
          </a:prstGeom>
        </p:spPr>
        <p:txBody>
          <a:bodyPr wrap="square"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chemeClr val="accent2"/>
                </a:solidFill>
              </a:rPr>
              <a:t>220KB</a:t>
            </a:r>
          </a:p>
        </p:txBody>
      </p:sp>
      <p:sp>
        <p:nvSpPr>
          <p:cNvPr id="25" name="Title 5">
            <a:extLst>
              <a:ext uri="{FF2B5EF4-FFF2-40B4-BE49-F238E27FC236}">
                <a16:creationId xmlns:a16="http://schemas.microsoft.com/office/drawing/2014/main" id="{606CBCF5-CC5E-4EF6-8E9F-9DE2EB96221E}"/>
              </a:ext>
            </a:extLst>
          </p:cNvPr>
          <p:cNvSpPr txBox="1">
            <a:spLocks/>
          </p:cNvSpPr>
          <p:nvPr/>
        </p:nvSpPr>
        <p:spPr>
          <a:xfrm>
            <a:off x="7320229" y="4536781"/>
            <a:ext cx="762000" cy="401907"/>
          </a:xfrm>
          <a:prstGeom prst="rect">
            <a:avLst/>
          </a:prstGeom>
        </p:spPr>
        <p:txBody>
          <a:bodyPr wrap="square"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rgbClr val="00B050"/>
                </a:solidFill>
              </a:rPr>
              <a:t>18KB</a:t>
            </a:r>
          </a:p>
        </p:txBody>
      </p:sp>
    </p:spTree>
    <p:extLst>
      <p:ext uri="{BB962C8B-B14F-4D97-AF65-F5344CB8AC3E}">
        <p14:creationId xmlns:p14="http://schemas.microsoft.com/office/powerpoint/2010/main" val="18508316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2" grpId="0"/>
      <p:bldP spid="14" grpId="0"/>
      <p:bldP spid="15" grpId="0"/>
      <p:bldP spid="16" grpId="0"/>
      <p:bldP spid="18" grpId="0"/>
      <p:bldP spid="23" grpId="0"/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3EEAF0-7663-49EC-B216-90F2355A4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62" y="1163320"/>
            <a:ext cx="2218639" cy="3867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252736-4245-4B72-9128-7B219FE13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163318"/>
            <a:ext cx="2218640" cy="3867152"/>
          </a:xfrm>
          <a:prstGeom prst="rect">
            <a:avLst/>
          </a:prstGeom>
        </p:spPr>
      </p:pic>
      <p:sp>
        <p:nvSpPr>
          <p:cNvPr id="8" name="Title 5">
            <a:extLst>
              <a:ext uri="{FF2B5EF4-FFF2-40B4-BE49-F238E27FC236}">
                <a16:creationId xmlns:a16="http://schemas.microsoft.com/office/drawing/2014/main" id="{CF773D06-6116-4E2A-B69B-0C9513EB60CA}"/>
              </a:ext>
            </a:extLst>
          </p:cNvPr>
          <p:cNvSpPr txBox="1">
            <a:spLocks/>
          </p:cNvSpPr>
          <p:nvPr/>
        </p:nvSpPr>
        <p:spPr>
          <a:xfrm>
            <a:off x="2023720" y="772894"/>
            <a:ext cx="1981200" cy="356134"/>
          </a:xfrm>
          <a:prstGeom prst="rect">
            <a:avLst/>
          </a:prstGeom>
        </p:spPr>
        <p:txBody>
          <a:bodyPr wrap="square"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&lt;SC2021 SP4</a:t>
            </a:r>
            <a:endParaRPr lang="en-US" dirty="0"/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049DB63F-1805-4224-AE2F-05170BD5273D}"/>
              </a:ext>
            </a:extLst>
          </p:cNvPr>
          <p:cNvSpPr txBox="1">
            <a:spLocks/>
          </p:cNvSpPr>
          <p:nvPr/>
        </p:nvSpPr>
        <p:spPr>
          <a:xfrm>
            <a:off x="4910481" y="807184"/>
            <a:ext cx="1828800" cy="356134"/>
          </a:xfrm>
          <a:prstGeom prst="rect">
            <a:avLst/>
          </a:prstGeom>
        </p:spPr>
        <p:txBody>
          <a:bodyPr wrap="square"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B050"/>
                </a:solidFill>
              </a:rPr>
              <a:t>SC2021 SP4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76F99A88-A4E5-4F42-9E67-F1D49028EE0C}"/>
              </a:ext>
            </a:extLst>
          </p:cNvPr>
          <p:cNvSpPr txBox="1">
            <a:spLocks/>
          </p:cNvSpPr>
          <p:nvPr/>
        </p:nvSpPr>
        <p:spPr>
          <a:xfrm>
            <a:off x="381000" y="337687"/>
            <a:ext cx="8368364" cy="356134"/>
          </a:xfrm>
          <a:prstGeom prst="rect">
            <a:avLst/>
          </a:prstGeom>
        </p:spPr>
        <p:txBody>
          <a:bodyPr wrap="square"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Machine Simulation: New .xml </a:t>
            </a:r>
            <a:r>
              <a:rPr lang="en-US" dirty="0" err="1"/>
              <a:t>stucture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572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5">
            <a:extLst>
              <a:ext uri="{FF2B5EF4-FFF2-40B4-BE49-F238E27FC236}">
                <a16:creationId xmlns:a16="http://schemas.microsoft.com/office/drawing/2014/main" id="{F13E1E58-9BD0-4ABB-8799-8C40C04332F2}"/>
              </a:ext>
            </a:extLst>
          </p:cNvPr>
          <p:cNvSpPr txBox="1">
            <a:spLocks/>
          </p:cNvSpPr>
          <p:nvPr/>
        </p:nvSpPr>
        <p:spPr>
          <a:xfrm>
            <a:off x="381000" y="337687"/>
            <a:ext cx="8368364" cy="356134"/>
          </a:xfrm>
          <a:prstGeom prst="rect">
            <a:avLst/>
          </a:prstGeom>
        </p:spPr>
        <p:txBody>
          <a:bodyPr wrap="square"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Mill-Turn: </a:t>
            </a:r>
            <a:r>
              <a:rPr lang="en-US" dirty="0"/>
              <a:t>Complete output control over interpolated 4</a:t>
            </a:r>
            <a:r>
              <a:rPr lang="en-US" baseline="30000" dirty="0"/>
              <a:t>th</a:t>
            </a:r>
            <a:r>
              <a:rPr lang="en-US" dirty="0"/>
              <a:t> axis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32C74E-B8EA-4000-878A-E052DA9423B1}"/>
              </a:ext>
            </a:extLst>
          </p:cNvPr>
          <p:cNvSpPr txBox="1"/>
          <p:nvPr/>
        </p:nvSpPr>
        <p:spPr>
          <a:xfrm>
            <a:off x="3859369" y="4248150"/>
            <a:ext cx="52355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arc_approximate</a:t>
            </a:r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</a:rPr>
              <a:t> and </a:t>
            </a:r>
            <a:r>
              <a:rPr lang="en-US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interpolation_for_distance</a:t>
            </a:r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</a:rPr>
              <a:t> in </a:t>
            </a:r>
            <a:r>
              <a:rPr lang="en-US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@start_of_job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4AD348-CE10-4A0F-A299-C77AC6D80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895350"/>
            <a:ext cx="5006994" cy="33447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8A205D-D966-49B0-8382-20B1CCD8F5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" y="1315585"/>
            <a:ext cx="3383475" cy="2664260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CD255BF6-03AD-4143-B25E-9E94BEC04A22}"/>
              </a:ext>
            </a:extLst>
          </p:cNvPr>
          <p:cNvSpPr/>
          <p:nvPr/>
        </p:nvSpPr>
        <p:spPr>
          <a:xfrm>
            <a:off x="3482706" y="3105150"/>
            <a:ext cx="708293" cy="22860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083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5">
            <a:extLst>
              <a:ext uri="{FF2B5EF4-FFF2-40B4-BE49-F238E27FC236}">
                <a16:creationId xmlns:a16="http://schemas.microsoft.com/office/drawing/2014/main" id="{F13E1E58-9BD0-4ABB-8799-8C40C04332F2}"/>
              </a:ext>
            </a:extLst>
          </p:cNvPr>
          <p:cNvSpPr txBox="1">
            <a:spLocks/>
          </p:cNvSpPr>
          <p:nvPr/>
        </p:nvSpPr>
        <p:spPr>
          <a:xfrm>
            <a:off x="381000" y="337687"/>
            <a:ext cx="5791200" cy="356134"/>
          </a:xfrm>
          <a:prstGeom prst="rect">
            <a:avLst/>
          </a:prstGeom>
        </p:spPr>
        <p:txBody>
          <a:bodyPr wrap="square"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B82FAE30-CE9D-47A2-BB46-5FE69C9DBE01}"/>
              </a:ext>
            </a:extLst>
          </p:cNvPr>
          <p:cNvSpPr txBox="1">
            <a:spLocks/>
          </p:cNvSpPr>
          <p:nvPr/>
        </p:nvSpPr>
        <p:spPr>
          <a:xfrm>
            <a:off x="381000" y="337687"/>
            <a:ext cx="8368364" cy="356134"/>
          </a:xfrm>
          <a:prstGeom prst="rect">
            <a:avLst/>
          </a:prstGeom>
        </p:spPr>
        <p:txBody>
          <a:bodyPr wrap="square"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VMID: </a:t>
            </a:r>
            <a:r>
              <a:rPr lang="en-US" dirty="0"/>
              <a:t>Support of Indexed Tool Stations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5F6370-C8EE-47ED-A77E-2B7E9D14A3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09685"/>
            <a:ext cx="2830466" cy="31813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E7A5E60-7CBB-400E-9D5C-6DF6354A22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271" y="1525549"/>
            <a:ext cx="1619080" cy="3181350"/>
          </a:xfrm>
          <a:prstGeom prst="rect">
            <a:avLst/>
          </a:prstGeom>
        </p:spPr>
      </p:pic>
      <p:sp>
        <p:nvSpPr>
          <p:cNvPr id="10" name="Title 5">
            <a:extLst>
              <a:ext uri="{FF2B5EF4-FFF2-40B4-BE49-F238E27FC236}">
                <a16:creationId xmlns:a16="http://schemas.microsoft.com/office/drawing/2014/main" id="{58AC273A-D56C-4B02-9FCA-C7CA992BBEAC}"/>
              </a:ext>
            </a:extLst>
          </p:cNvPr>
          <p:cNvSpPr txBox="1">
            <a:spLocks/>
          </p:cNvSpPr>
          <p:nvPr/>
        </p:nvSpPr>
        <p:spPr>
          <a:xfrm>
            <a:off x="3581400" y="931618"/>
            <a:ext cx="1593382" cy="356134"/>
          </a:xfrm>
          <a:prstGeom prst="rect">
            <a:avLst/>
          </a:prstGeom>
        </p:spPr>
        <p:txBody>
          <a:bodyPr wrap="square"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SC&lt;=2020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C90942-027F-49B2-AAC6-969A5068DF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956" y="1529972"/>
            <a:ext cx="1621333" cy="2083556"/>
          </a:xfrm>
          <a:prstGeom prst="rect">
            <a:avLst/>
          </a:prstGeom>
        </p:spPr>
      </p:pic>
      <p:sp>
        <p:nvSpPr>
          <p:cNvPr id="13" name="Title 5">
            <a:extLst>
              <a:ext uri="{FF2B5EF4-FFF2-40B4-BE49-F238E27FC236}">
                <a16:creationId xmlns:a16="http://schemas.microsoft.com/office/drawing/2014/main" id="{43D6B396-484F-414D-8EA5-A629CD4148CD}"/>
              </a:ext>
            </a:extLst>
          </p:cNvPr>
          <p:cNvSpPr txBox="1">
            <a:spLocks/>
          </p:cNvSpPr>
          <p:nvPr/>
        </p:nvSpPr>
        <p:spPr>
          <a:xfrm>
            <a:off x="5483756" y="931618"/>
            <a:ext cx="1593382" cy="356134"/>
          </a:xfrm>
          <a:prstGeom prst="rect">
            <a:avLst/>
          </a:prstGeom>
        </p:spPr>
        <p:txBody>
          <a:bodyPr wrap="square"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B050"/>
                </a:solidFill>
              </a:rPr>
              <a:t>SC2021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D6E4961-B9B2-445C-AAF0-E17E5BF267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86400" y="3714750"/>
            <a:ext cx="228600" cy="228600"/>
          </a:xfrm>
          <a:prstGeom prst="rect">
            <a:avLst/>
          </a:prstGeom>
        </p:spPr>
      </p:pic>
      <p:sp>
        <p:nvSpPr>
          <p:cNvPr id="17" name="Title 5">
            <a:extLst>
              <a:ext uri="{FF2B5EF4-FFF2-40B4-BE49-F238E27FC236}">
                <a16:creationId xmlns:a16="http://schemas.microsoft.com/office/drawing/2014/main" id="{4745A105-34D9-4200-A9AC-B941236A92A0}"/>
              </a:ext>
            </a:extLst>
          </p:cNvPr>
          <p:cNvSpPr txBox="1">
            <a:spLocks/>
          </p:cNvSpPr>
          <p:nvPr/>
        </p:nvSpPr>
        <p:spPr>
          <a:xfrm>
            <a:off x="5725242" y="3658245"/>
            <a:ext cx="3342558" cy="356134"/>
          </a:xfrm>
          <a:prstGeom prst="rect">
            <a:avLst/>
          </a:prstGeom>
        </p:spPr>
        <p:txBody>
          <a:bodyPr wrap="square"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1800" dirty="0">
                <a:solidFill>
                  <a:srgbClr val="929292"/>
                </a:solidFill>
              </a:rPr>
              <a:t>Real number of </a:t>
            </a:r>
            <a:r>
              <a:rPr lang="en-US" sz="1800" dirty="0">
                <a:solidFill>
                  <a:srgbClr val="929292"/>
                </a:solidFill>
              </a:rPr>
              <a:t>physical </a:t>
            </a:r>
            <a:r>
              <a:rPr lang="sr-Latn-RS" sz="1800" dirty="0">
                <a:solidFill>
                  <a:srgbClr val="929292"/>
                </a:solidFill>
              </a:rPr>
              <a:t>stations </a:t>
            </a:r>
          </a:p>
        </p:txBody>
      </p:sp>
      <p:sp>
        <p:nvSpPr>
          <p:cNvPr id="18" name="Title 5">
            <a:extLst>
              <a:ext uri="{FF2B5EF4-FFF2-40B4-BE49-F238E27FC236}">
                <a16:creationId xmlns:a16="http://schemas.microsoft.com/office/drawing/2014/main" id="{968EA6E5-072F-4792-B86F-80479DB34A2C}"/>
              </a:ext>
            </a:extLst>
          </p:cNvPr>
          <p:cNvSpPr txBox="1">
            <a:spLocks/>
          </p:cNvSpPr>
          <p:nvPr/>
        </p:nvSpPr>
        <p:spPr>
          <a:xfrm>
            <a:off x="5725242" y="4014379"/>
            <a:ext cx="3113958" cy="356134"/>
          </a:xfrm>
          <a:prstGeom prst="rect">
            <a:avLst/>
          </a:prstGeom>
        </p:spPr>
        <p:txBody>
          <a:bodyPr wrap="square"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1800" dirty="0">
                <a:solidFill>
                  <a:srgbClr val="929292"/>
                </a:solidFill>
              </a:rPr>
              <a:t>Smaller .xml mach sim data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9ED7E5B-280F-49A8-82DE-F992B8A1AB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86400" y="4051834"/>
            <a:ext cx="228600" cy="228600"/>
          </a:xfrm>
          <a:prstGeom prst="rect">
            <a:avLst/>
          </a:prstGeom>
        </p:spPr>
      </p:pic>
      <p:sp>
        <p:nvSpPr>
          <p:cNvPr id="20" name="Title 5">
            <a:extLst>
              <a:ext uri="{FF2B5EF4-FFF2-40B4-BE49-F238E27FC236}">
                <a16:creationId xmlns:a16="http://schemas.microsoft.com/office/drawing/2014/main" id="{E3145950-FC80-4C87-96B7-66C64D3515EB}"/>
              </a:ext>
            </a:extLst>
          </p:cNvPr>
          <p:cNvSpPr txBox="1">
            <a:spLocks/>
          </p:cNvSpPr>
          <p:nvPr/>
        </p:nvSpPr>
        <p:spPr>
          <a:xfrm>
            <a:off x="5735484" y="4350765"/>
            <a:ext cx="3113958" cy="356134"/>
          </a:xfrm>
          <a:prstGeom prst="rect">
            <a:avLst/>
          </a:prstGeom>
        </p:spPr>
        <p:txBody>
          <a:bodyPr wrap="square"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rgbClr val="929292"/>
                </a:solidFill>
              </a:rPr>
              <a:t>Easier Tool management</a:t>
            </a:r>
            <a:endParaRPr lang="sr-Latn-RS" sz="1800" dirty="0">
              <a:solidFill>
                <a:srgbClr val="929292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286C3A7-446F-4958-A840-4CA96E640B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86400" y="4388663"/>
            <a:ext cx="228600" cy="228600"/>
          </a:xfrm>
          <a:prstGeom prst="rect">
            <a:avLst/>
          </a:prstGeom>
        </p:spPr>
      </p:pic>
      <p:sp>
        <p:nvSpPr>
          <p:cNvPr id="16" name="Arrow: Right 15">
            <a:extLst>
              <a:ext uri="{FF2B5EF4-FFF2-40B4-BE49-F238E27FC236}">
                <a16:creationId xmlns:a16="http://schemas.microsoft.com/office/drawing/2014/main" id="{48D99FC9-ABB3-4BC2-884A-2AB7CBD607A0}"/>
              </a:ext>
            </a:extLst>
          </p:cNvPr>
          <p:cNvSpPr/>
          <p:nvPr/>
        </p:nvSpPr>
        <p:spPr>
          <a:xfrm>
            <a:off x="6592707" y="1806770"/>
            <a:ext cx="381000" cy="22860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EFC6C4-71E3-47F3-938B-66A6573DDE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33612" y="596051"/>
            <a:ext cx="1995488" cy="155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1980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7" grpId="0"/>
      <p:bldP spid="18" grpId="0"/>
      <p:bldP spid="20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5">
            <a:extLst>
              <a:ext uri="{FF2B5EF4-FFF2-40B4-BE49-F238E27FC236}">
                <a16:creationId xmlns:a16="http://schemas.microsoft.com/office/drawing/2014/main" id="{F13E1E58-9BD0-4ABB-8799-8C40C04332F2}"/>
              </a:ext>
            </a:extLst>
          </p:cNvPr>
          <p:cNvSpPr txBox="1">
            <a:spLocks/>
          </p:cNvSpPr>
          <p:nvPr/>
        </p:nvSpPr>
        <p:spPr>
          <a:xfrm>
            <a:off x="381000" y="337687"/>
            <a:ext cx="5791200" cy="356134"/>
          </a:xfrm>
          <a:prstGeom prst="rect">
            <a:avLst/>
          </a:prstGeom>
        </p:spPr>
        <p:txBody>
          <a:bodyPr wrap="square"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0F5521-5B2D-4E9A-B288-72990D38CC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942487"/>
            <a:ext cx="3410913" cy="32634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BD291C7-2EC3-4197-B2B5-F19B4D17EDFD}"/>
              </a:ext>
            </a:extLst>
          </p:cNvPr>
          <p:cNvSpPr txBox="1"/>
          <p:nvPr/>
        </p:nvSpPr>
        <p:spPr>
          <a:xfrm>
            <a:off x="463847" y="4246332"/>
            <a:ext cx="82163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</a:rPr>
              <a:t>“</a:t>
            </a:r>
            <a:r>
              <a:rPr lang="en-US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measure_orientation</a:t>
            </a:r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</a:rPr>
              <a:t>” in </a:t>
            </a:r>
            <a:r>
              <a:rPr lang="en-US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@def_turn, @def_turn_tool, @change_tool, @change_turn_tool, @start_of_job</a:t>
            </a: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B82FAE30-CE9D-47A2-BB46-5FE69C9DBE01}"/>
              </a:ext>
            </a:extLst>
          </p:cNvPr>
          <p:cNvSpPr txBox="1">
            <a:spLocks/>
          </p:cNvSpPr>
          <p:nvPr/>
        </p:nvSpPr>
        <p:spPr>
          <a:xfrm>
            <a:off x="381000" y="337687"/>
            <a:ext cx="8368364" cy="356134"/>
          </a:xfrm>
          <a:prstGeom prst="rect">
            <a:avLst/>
          </a:prstGeom>
        </p:spPr>
        <p:txBody>
          <a:bodyPr wrap="square"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Mill-Turn/Swiss-Type: </a:t>
            </a:r>
            <a:r>
              <a:rPr lang="en-US" dirty="0"/>
              <a:t>Support of Indexed Tool Stations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141903-F4CD-4F62-93C7-D786AC0DE5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942487"/>
            <a:ext cx="4885328" cy="326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423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5">
            <a:extLst>
              <a:ext uri="{FF2B5EF4-FFF2-40B4-BE49-F238E27FC236}">
                <a16:creationId xmlns:a16="http://schemas.microsoft.com/office/drawing/2014/main" id="{F13E1E58-9BD0-4ABB-8799-8C40C04332F2}"/>
              </a:ext>
            </a:extLst>
          </p:cNvPr>
          <p:cNvSpPr txBox="1">
            <a:spLocks/>
          </p:cNvSpPr>
          <p:nvPr/>
        </p:nvSpPr>
        <p:spPr>
          <a:xfrm>
            <a:off x="381000" y="337687"/>
            <a:ext cx="5791200" cy="356134"/>
          </a:xfrm>
          <a:prstGeom prst="rect">
            <a:avLst/>
          </a:prstGeom>
        </p:spPr>
        <p:txBody>
          <a:bodyPr wrap="square"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B82FAE30-CE9D-47A2-BB46-5FE69C9DBE01}"/>
              </a:ext>
            </a:extLst>
          </p:cNvPr>
          <p:cNvSpPr txBox="1">
            <a:spLocks/>
          </p:cNvSpPr>
          <p:nvPr/>
        </p:nvSpPr>
        <p:spPr>
          <a:xfrm>
            <a:off x="381000" y="337687"/>
            <a:ext cx="8368364" cy="356134"/>
          </a:xfrm>
          <a:prstGeom prst="rect">
            <a:avLst/>
          </a:prstGeom>
        </p:spPr>
        <p:txBody>
          <a:bodyPr wrap="square"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/>
              <a:t>ToolKit</a:t>
            </a:r>
            <a:r>
              <a:rPr lang="en-US" b="1" dirty="0"/>
              <a:t>: </a:t>
            </a:r>
            <a:r>
              <a:rPr lang="en-US" dirty="0"/>
              <a:t>Sub-Tool support (Multi-Cutter Tool Item)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0DBD44-B46A-4709-A49C-6E19C9476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465" y="861800"/>
            <a:ext cx="4343400" cy="27765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AB5440-12A5-4CC9-8EA9-1A85FBC622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0" y="756960"/>
            <a:ext cx="2937155" cy="2670459"/>
          </a:xfrm>
          <a:prstGeom prst="rect">
            <a:avLst/>
          </a:prstGeom>
        </p:spPr>
      </p:pic>
      <p:sp>
        <p:nvSpPr>
          <p:cNvPr id="17" name="Title 5">
            <a:extLst>
              <a:ext uri="{FF2B5EF4-FFF2-40B4-BE49-F238E27FC236}">
                <a16:creationId xmlns:a16="http://schemas.microsoft.com/office/drawing/2014/main" id="{4745A105-34D9-4200-A9AC-B941236A92A0}"/>
              </a:ext>
            </a:extLst>
          </p:cNvPr>
          <p:cNvSpPr txBox="1">
            <a:spLocks/>
          </p:cNvSpPr>
          <p:nvPr/>
        </p:nvSpPr>
        <p:spPr>
          <a:xfrm>
            <a:off x="783193" y="4598469"/>
            <a:ext cx="3896441" cy="356134"/>
          </a:xfrm>
          <a:prstGeom prst="rect">
            <a:avLst/>
          </a:prstGeom>
        </p:spPr>
        <p:txBody>
          <a:bodyPr wrap="square"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rgbClr val="929292"/>
                </a:solidFill>
              </a:rPr>
              <a:t>Property of each Turret. </a:t>
            </a:r>
            <a:r>
              <a:rPr lang="en-US" sz="1600" b="1" dirty="0">
                <a:solidFill>
                  <a:srgbClr val="929292"/>
                </a:solidFill>
              </a:rPr>
              <a:t>Default: No</a:t>
            </a:r>
            <a:endParaRPr lang="sr-Latn-RS" sz="1600" b="1" dirty="0">
              <a:solidFill>
                <a:srgbClr val="92929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7CAB46-9E9A-4698-AE9C-246F8A7C32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9465" y="3735417"/>
            <a:ext cx="228600" cy="228600"/>
          </a:xfrm>
          <a:prstGeom prst="rect">
            <a:avLst/>
          </a:prstGeom>
        </p:spPr>
      </p:pic>
      <p:sp>
        <p:nvSpPr>
          <p:cNvPr id="10" name="Title 5">
            <a:extLst>
              <a:ext uri="{FF2B5EF4-FFF2-40B4-BE49-F238E27FC236}">
                <a16:creationId xmlns:a16="http://schemas.microsoft.com/office/drawing/2014/main" id="{502737A6-CF58-45D2-96FB-9CE34885CDE0}"/>
              </a:ext>
            </a:extLst>
          </p:cNvPr>
          <p:cNvSpPr txBox="1">
            <a:spLocks/>
          </p:cNvSpPr>
          <p:nvPr/>
        </p:nvSpPr>
        <p:spPr>
          <a:xfrm>
            <a:off x="783193" y="3730294"/>
            <a:ext cx="7522607" cy="356134"/>
          </a:xfrm>
          <a:prstGeom prst="rect">
            <a:avLst/>
          </a:prstGeom>
        </p:spPr>
        <p:txBody>
          <a:bodyPr wrap="square"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rgbClr val="929292"/>
                </a:solidFill>
              </a:rPr>
              <a:t>Allows using different </a:t>
            </a:r>
            <a:r>
              <a:rPr lang="en-US" sz="1600" b="1" dirty="0">
                <a:solidFill>
                  <a:srgbClr val="929292"/>
                </a:solidFill>
              </a:rPr>
              <a:t>Tool Number </a:t>
            </a:r>
            <a:r>
              <a:rPr lang="en-US" sz="1600" dirty="0">
                <a:solidFill>
                  <a:srgbClr val="929292"/>
                </a:solidFill>
              </a:rPr>
              <a:t>per cutter within one tool assembly </a:t>
            </a:r>
            <a:endParaRPr lang="en-US" sz="1600" b="1" dirty="0">
              <a:solidFill>
                <a:srgbClr val="929292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6617294-7934-4F1F-8CDD-172C2B62ED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9465" y="4029263"/>
            <a:ext cx="228600" cy="228600"/>
          </a:xfrm>
          <a:prstGeom prst="rect">
            <a:avLst/>
          </a:prstGeom>
        </p:spPr>
      </p:pic>
      <p:sp>
        <p:nvSpPr>
          <p:cNvPr id="12" name="Title 5">
            <a:extLst>
              <a:ext uri="{FF2B5EF4-FFF2-40B4-BE49-F238E27FC236}">
                <a16:creationId xmlns:a16="http://schemas.microsoft.com/office/drawing/2014/main" id="{371186C8-813E-48D9-90BC-B09A7F574139}"/>
              </a:ext>
            </a:extLst>
          </p:cNvPr>
          <p:cNvSpPr txBox="1">
            <a:spLocks/>
          </p:cNvSpPr>
          <p:nvPr/>
        </p:nvSpPr>
        <p:spPr>
          <a:xfrm>
            <a:off x="783192" y="4014225"/>
            <a:ext cx="3896441" cy="356134"/>
          </a:xfrm>
          <a:prstGeom prst="rect">
            <a:avLst/>
          </a:prstGeom>
        </p:spPr>
        <p:txBody>
          <a:bodyPr wrap="square"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rgbClr val="929292"/>
                </a:solidFill>
              </a:rPr>
              <a:t>Allows using different </a:t>
            </a:r>
            <a:r>
              <a:rPr lang="en-US" sz="1600" b="1" dirty="0">
                <a:solidFill>
                  <a:srgbClr val="929292"/>
                </a:solidFill>
              </a:rPr>
              <a:t>Tool ID </a:t>
            </a:r>
            <a:r>
              <a:rPr lang="en-US" sz="1600" dirty="0">
                <a:solidFill>
                  <a:srgbClr val="929292"/>
                </a:solidFill>
              </a:rPr>
              <a:t>per cutter </a:t>
            </a:r>
            <a:endParaRPr lang="en-US" sz="1600" b="1" dirty="0">
              <a:solidFill>
                <a:srgbClr val="929292"/>
              </a:solidFill>
            </a:endParaRPr>
          </a:p>
        </p:txBody>
      </p:sp>
      <p:sp>
        <p:nvSpPr>
          <p:cNvPr id="14" name="Title 5">
            <a:extLst>
              <a:ext uri="{FF2B5EF4-FFF2-40B4-BE49-F238E27FC236}">
                <a16:creationId xmlns:a16="http://schemas.microsoft.com/office/drawing/2014/main" id="{7EE1C8BF-F34C-44F3-8CE2-2B5B094DA2B2}"/>
              </a:ext>
            </a:extLst>
          </p:cNvPr>
          <p:cNvSpPr txBox="1">
            <a:spLocks/>
          </p:cNvSpPr>
          <p:nvPr/>
        </p:nvSpPr>
        <p:spPr>
          <a:xfrm>
            <a:off x="783193" y="4323109"/>
            <a:ext cx="4072535" cy="609600"/>
          </a:xfrm>
          <a:prstGeom prst="rect">
            <a:avLst/>
          </a:prstGeom>
        </p:spPr>
        <p:txBody>
          <a:bodyPr wrap="square"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rgbClr val="929292"/>
                </a:solidFill>
              </a:rPr>
              <a:t>Resets </a:t>
            </a:r>
            <a:r>
              <a:rPr lang="en-US" sz="1600" b="1" dirty="0">
                <a:solidFill>
                  <a:srgbClr val="929292"/>
                </a:solidFill>
              </a:rPr>
              <a:t>Tool offset index </a:t>
            </a:r>
            <a:r>
              <a:rPr lang="en-US" sz="1600" dirty="0">
                <a:solidFill>
                  <a:srgbClr val="929292"/>
                </a:solidFill>
              </a:rPr>
              <a:t>per cutter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DFD468B-DEB9-4ECC-98A0-D823B3F399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9465" y="4598469"/>
            <a:ext cx="228600" cy="228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07887A7-1E38-4D7E-9121-804B793261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9465" y="4313866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586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0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6883E64-5FD2-4D4B-A31C-5A59C2811693}"/>
              </a:ext>
            </a:extLst>
          </p:cNvPr>
          <p:cNvSpPr/>
          <p:nvPr/>
        </p:nvSpPr>
        <p:spPr>
          <a:xfrm>
            <a:off x="8193251" y="3458815"/>
            <a:ext cx="34289" cy="1108200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4DECE7-6F86-4664-ACC6-C9B60A3D506F}"/>
              </a:ext>
            </a:extLst>
          </p:cNvPr>
          <p:cNvSpPr/>
          <p:nvPr/>
        </p:nvSpPr>
        <p:spPr>
          <a:xfrm>
            <a:off x="7915175" y="3517312"/>
            <a:ext cx="398019" cy="999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67F0D75-F08C-4F58-9741-E5A3891B0D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60522" y="1123950"/>
            <a:ext cx="3622955" cy="32939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9C34B9-10C3-4B70-BDCC-DE439BD90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32" y="1793679"/>
            <a:ext cx="3143250" cy="97726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6" name="Title 5">
            <a:extLst>
              <a:ext uri="{FF2B5EF4-FFF2-40B4-BE49-F238E27FC236}">
                <a16:creationId xmlns:a16="http://schemas.microsoft.com/office/drawing/2014/main" id="{D372506B-DBF8-41A6-9438-97D0B2DEE05B}"/>
              </a:ext>
            </a:extLst>
          </p:cNvPr>
          <p:cNvSpPr txBox="1">
            <a:spLocks/>
          </p:cNvSpPr>
          <p:nvPr/>
        </p:nvSpPr>
        <p:spPr>
          <a:xfrm>
            <a:off x="381000" y="337687"/>
            <a:ext cx="8368364" cy="356134"/>
          </a:xfrm>
          <a:prstGeom prst="rect">
            <a:avLst/>
          </a:prstGeom>
        </p:spPr>
        <p:txBody>
          <a:bodyPr wrap="square"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Multi-Cutter Tool Item = NO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965E61-589D-4FFE-98AB-E0C20BF3B7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2802" y="1948141"/>
            <a:ext cx="3154680" cy="97726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0" name="Title 5">
            <a:extLst>
              <a:ext uri="{FF2B5EF4-FFF2-40B4-BE49-F238E27FC236}">
                <a16:creationId xmlns:a16="http://schemas.microsoft.com/office/drawing/2014/main" id="{717EE725-E34C-4425-AF93-093F4460C26E}"/>
              </a:ext>
            </a:extLst>
          </p:cNvPr>
          <p:cNvSpPr txBox="1">
            <a:spLocks/>
          </p:cNvSpPr>
          <p:nvPr/>
        </p:nvSpPr>
        <p:spPr>
          <a:xfrm>
            <a:off x="7317821" y="3024411"/>
            <a:ext cx="454579" cy="356134"/>
          </a:xfrm>
          <a:prstGeom prst="rect">
            <a:avLst/>
          </a:prstGeom>
        </p:spPr>
        <p:txBody>
          <a:bodyPr wrap="square"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rgbClr val="929292"/>
                </a:solidFill>
              </a:rPr>
              <a:t>OR</a:t>
            </a:r>
            <a:endParaRPr lang="sr-Latn-RS" sz="1800" dirty="0">
              <a:solidFill>
                <a:srgbClr val="929292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3065F4-0ED5-47DC-8B0E-858462620B19}"/>
              </a:ext>
            </a:extLst>
          </p:cNvPr>
          <p:cNvSpPr txBox="1"/>
          <p:nvPr/>
        </p:nvSpPr>
        <p:spPr>
          <a:xfrm>
            <a:off x="6695975" y="1272561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73A98"/>
                </a:solidFill>
              </a:rPr>
              <a:t>01</a:t>
            </a:r>
            <a:r>
              <a:rPr lang="en-US" dirty="0"/>
              <a:t> – Station Number </a:t>
            </a:r>
          </a:p>
          <a:p>
            <a:r>
              <a:rPr lang="en-US" b="1" dirty="0">
                <a:solidFill>
                  <a:srgbClr val="C41F2F"/>
                </a:solidFill>
              </a:rPr>
              <a:t>11</a:t>
            </a:r>
            <a:r>
              <a:rPr lang="en-US" dirty="0"/>
              <a:t> – Offset Number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9C7F612-888D-42EB-B3C8-9E037CB013D2}"/>
              </a:ext>
            </a:extLst>
          </p:cNvPr>
          <p:cNvSpPr txBox="1"/>
          <p:nvPr/>
        </p:nvSpPr>
        <p:spPr>
          <a:xfrm>
            <a:off x="165873" y="1117008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73A98"/>
                </a:solidFill>
              </a:rPr>
              <a:t>01</a:t>
            </a:r>
            <a:r>
              <a:rPr lang="en-US" dirty="0"/>
              <a:t> – Station Number </a:t>
            </a:r>
          </a:p>
          <a:p>
            <a:r>
              <a:rPr lang="en-US" b="1" dirty="0">
                <a:solidFill>
                  <a:srgbClr val="C41F2F"/>
                </a:solidFill>
              </a:rPr>
              <a:t>01</a:t>
            </a:r>
            <a:r>
              <a:rPr lang="en-US" dirty="0"/>
              <a:t> – Offset Number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D066817-2818-407F-B1BD-5E63F5FFA9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4232" y="3355535"/>
            <a:ext cx="3137535" cy="95440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252574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67F0D75-F08C-4F58-9741-E5A3891B0D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60522" y="1123950"/>
            <a:ext cx="3622955" cy="3293988"/>
          </a:xfrm>
          <a:prstGeom prst="rect">
            <a:avLst/>
          </a:prstGeom>
        </p:spPr>
      </p:pic>
      <p:sp>
        <p:nvSpPr>
          <p:cNvPr id="16" name="Title 5">
            <a:extLst>
              <a:ext uri="{FF2B5EF4-FFF2-40B4-BE49-F238E27FC236}">
                <a16:creationId xmlns:a16="http://schemas.microsoft.com/office/drawing/2014/main" id="{D372506B-DBF8-41A6-9438-97D0B2DEE05B}"/>
              </a:ext>
            </a:extLst>
          </p:cNvPr>
          <p:cNvSpPr txBox="1">
            <a:spLocks/>
          </p:cNvSpPr>
          <p:nvPr/>
        </p:nvSpPr>
        <p:spPr>
          <a:xfrm>
            <a:off x="381000" y="337687"/>
            <a:ext cx="8368364" cy="356134"/>
          </a:xfrm>
          <a:prstGeom prst="rect">
            <a:avLst/>
          </a:prstGeom>
        </p:spPr>
        <p:txBody>
          <a:bodyPr wrap="square"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Multi-Cutter Tool Item = NO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965E61-589D-4FFE-98AB-E0C20BF3B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2802" y="1948141"/>
            <a:ext cx="3154680" cy="97726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0" name="Title 5">
            <a:extLst>
              <a:ext uri="{FF2B5EF4-FFF2-40B4-BE49-F238E27FC236}">
                <a16:creationId xmlns:a16="http://schemas.microsoft.com/office/drawing/2014/main" id="{717EE725-E34C-4425-AF93-093F4460C26E}"/>
              </a:ext>
            </a:extLst>
          </p:cNvPr>
          <p:cNvSpPr txBox="1">
            <a:spLocks/>
          </p:cNvSpPr>
          <p:nvPr/>
        </p:nvSpPr>
        <p:spPr>
          <a:xfrm>
            <a:off x="7317821" y="3024411"/>
            <a:ext cx="454579" cy="356134"/>
          </a:xfrm>
          <a:prstGeom prst="rect">
            <a:avLst/>
          </a:prstGeom>
        </p:spPr>
        <p:txBody>
          <a:bodyPr wrap="square"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rgbClr val="929292"/>
                </a:solidFill>
              </a:rPr>
              <a:t>OR</a:t>
            </a:r>
            <a:endParaRPr lang="sr-Latn-RS" sz="1800" dirty="0">
              <a:solidFill>
                <a:srgbClr val="929292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3065F4-0ED5-47DC-8B0E-858462620B19}"/>
              </a:ext>
            </a:extLst>
          </p:cNvPr>
          <p:cNvSpPr txBox="1"/>
          <p:nvPr/>
        </p:nvSpPr>
        <p:spPr>
          <a:xfrm>
            <a:off x="228599" y="2003314"/>
            <a:ext cx="33528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73A98"/>
                </a:solidFill>
              </a:rPr>
              <a:t>01</a:t>
            </a:r>
            <a:r>
              <a:rPr lang="en-US" dirty="0"/>
              <a:t> – Station Number</a:t>
            </a:r>
            <a:br>
              <a:rPr lang="en-US" dirty="0"/>
            </a:br>
            <a:r>
              <a:rPr lang="en-US" dirty="0"/>
              <a:t>         (</a:t>
            </a:r>
            <a:r>
              <a:rPr lang="en-US" dirty="0" err="1"/>
              <a:t>tool_position_in_turret</a:t>
            </a:r>
            <a:r>
              <a:rPr lang="en-US" dirty="0"/>
              <a:t>)</a:t>
            </a:r>
          </a:p>
          <a:p>
            <a:r>
              <a:rPr lang="en-US" dirty="0"/>
              <a:t> </a:t>
            </a:r>
          </a:p>
          <a:p>
            <a:r>
              <a:rPr lang="en-US" b="1" dirty="0">
                <a:solidFill>
                  <a:srgbClr val="C41F2F"/>
                </a:solidFill>
              </a:rPr>
              <a:t>11</a:t>
            </a:r>
            <a:r>
              <a:rPr lang="en-US" dirty="0"/>
              <a:t> – Offset Number</a:t>
            </a:r>
          </a:p>
          <a:p>
            <a:r>
              <a:rPr lang="en-US" dirty="0"/>
              <a:t>         (</a:t>
            </a:r>
            <a:r>
              <a:rPr lang="en-US" dirty="0" err="1"/>
              <a:t>tool_position</a:t>
            </a:r>
            <a:r>
              <a:rPr lang="en-US" dirty="0"/>
              <a:t>*)</a:t>
            </a:r>
          </a:p>
          <a:p>
            <a:endParaRPr lang="en-US" dirty="0"/>
          </a:p>
          <a:p>
            <a:r>
              <a:rPr lang="en-US" dirty="0"/>
              <a:t>         (</a:t>
            </a:r>
            <a:r>
              <a:rPr lang="en-US" dirty="0" err="1"/>
              <a:t>d_offset</a:t>
            </a:r>
            <a:r>
              <a:rPr lang="en-US" dirty="0"/>
              <a:t> – T)</a:t>
            </a:r>
          </a:p>
          <a:p>
            <a:r>
              <a:rPr lang="en-US" dirty="0"/>
              <a:t>         (</a:t>
            </a:r>
            <a:r>
              <a:rPr lang="en-US" dirty="0" err="1"/>
              <a:t>tool_offset_number</a:t>
            </a:r>
            <a:r>
              <a:rPr lang="en-US" dirty="0"/>
              <a:t> – M)</a:t>
            </a:r>
          </a:p>
          <a:p>
            <a:endParaRPr lang="en-US" dirty="0"/>
          </a:p>
          <a:p>
            <a:r>
              <a:rPr lang="en-US" dirty="0"/>
              <a:t>       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0E04AD-F6F1-4A2C-8204-435086603A39}"/>
              </a:ext>
            </a:extLst>
          </p:cNvPr>
          <p:cNvSpPr/>
          <p:nvPr/>
        </p:nvSpPr>
        <p:spPr>
          <a:xfrm>
            <a:off x="228600" y="2038350"/>
            <a:ext cx="3165314" cy="611294"/>
          </a:xfrm>
          <a:prstGeom prst="rect">
            <a:avLst/>
          </a:prstGeom>
          <a:noFill/>
          <a:ln>
            <a:solidFill>
              <a:srgbClr val="42449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E409A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BA9B45-AC4A-4265-8D1C-0E52D79E4F43}"/>
              </a:ext>
            </a:extLst>
          </p:cNvPr>
          <p:cNvSpPr/>
          <p:nvPr/>
        </p:nvSpPr>
        <p:spPr>
          <a:xfrm>
            <a:off x="4190999" y="2193515"/>
            <a:ext cx="838201" cy="456129"/>
          </a:xfrm>
          <a:prstGeom prst="rect">
            <a:avLst/>
          </a:prstGeom>
          <a:noFill/>
          <a:ln>
            <a:solidFill>
              <a:srgbClr val="42449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E409A"/>
              </a:solidFill>
            </a:endParaRPr>
          </a:p>
        </p:txBody>
      </p:sp>
      <p:sp>
        <p:nvSpPr>
          <p:cNvPr id="21" name="Title 5">
            <a:extLst>
              <a:ext uri="{FF2B5EF4-FFF2-40B4-BE49-F238E27FC236}">
                <a16:creationId xmlns:a16="http://schemas.microsoft.com/office/drawing/2014/main" id="{44EBC210-B498-4C4B-814F-7172DA5C9442}"/>
              </a:ext>
            </a:extLst>
          </p:cNvPr>
          <p:cNvSpPr txBox="1">
            <a:spLocks/>
          </p:cNvSpPr>
          <p:nvPr/>
        </p:nvSpPr>
        <p:spPr>
          <a:xfrm>
            <a:off x="1356678" y="3434816"/>
            <a:ext cx="454579" cy="356134"/>
          </a:xfrm>
          <a:prstGeom prst="rect">
            <a:avLst/>
          </a:prstGeom>
        </p:spPr>
        <p:txBody>
          <a:bodyPr wrap="square"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rgbClr val="929292"/>
                </a:solidFill>
              </a:rPr>
              <a:t>OR</a:t>
            </a:r>
            <a:endParaRPr lang="sr-Latn-RS" sz="1800" dirty="0">
              <a:solidFill>
                <a:srgbClr val="929292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D9FB33-C7E4-45D3-A624-7FC8BB621062}"/>
              </a:ext>
            </a:extLst>
          </p:cNvPr>
          <p:cNvSpPr txBox="1"/>
          <p:nvPr/>
        </p:nvSpPr>
        <p:spPr>
          <a:xfrm>
            <a:off x="762000" y="4553636"/>
            <a:ext cx="7010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*Offset Number =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tool_position_in_turret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+ (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tool_position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* 10 – 10)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BE3F427-0A23-4CC5-9325-02ADD1BF8D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4232" y="3355535"/>
            <a:ext cx="3137535" cy="95440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658028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67F0D75-F08C-4F58-9741-E5A3891B0D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60522" y="1123950"/>
            <a:ext cx="3622955" cy="329398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BE3F427-0A23-4CC5-9325-02ADD1BF8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4232" y="3355535"/>
            <a:ext cx="3137535" cy="95440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6" name="Title 5">
            <a:extLst>
              <a:ext uri="{FF2B5EF4-FFF2-40B4-BE49-F238E27FC236}">
                <a16:creationId xmlns:a16="http://schemas.microsoft.com/office/drawing/2014/main" id="{D372506B-DBF8-41A6-9438-97D0B2DEE05B}"/>
              </a:ext>
            </a:extLst>
          </p:cNvPr>
          <p:cNvSpPr txBox="1">
            <a:spLocks/>
          </p:cNvSpPr>
          <p:nvPr/>
        </p:nvSpPr>
        <p:spPr>
          <a:xfrm>
            <a:off x="381000" y="337687"/>
            <a:ext cx="8368364" cy="356134"/>
          </a:xfrm>
          <a:prstGeom prst="rect">
            <a:avLst/>
          </a:prstGeom>
        </p:spPr>
        <p:txBody>
          <a:bodyPr wrap="square"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Multi-Cutter Tool Item = NO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965E61-589D-4FFE-98AB-E0C20BF3B7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2802" y="1948141"/>
            <a:ext cx="3154680" cy="97726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0" name="Title 5">
            <a:extLst>
              <a:ext uri="{FF2B5EF4-FFF2-40B4-BE49-F238E27FC236}">
                <a16:creationId xmlns:a16="http://schemas.microsoft.com/office/drawing/2014/main" id="{717EE725-E34C-4425-AF93-093F4460C26E}"/>
              </a:ext>
            </a:extLst>
          </p:cNvPr>
          <p:cNvSpPr txBox="1">
            <a:spLocks/>
          </p:cNvSpPr>
          <p:nvPr/>
        </p:nvSpPr>
        <p:spPr>
          <a:xfrm>
            <a:off x="7317821" y="3024411"/>
            <a:ext cx="454579" cy="356134"/>
          </a:xfrm>
          <a:prstGeom prst="rect">
            <a:avLst/>
          </a:prstGeom>
        </p:spPr>
        <p:txBody>
          <a:bodyPr wrap="square"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rgbClr val="929292"/>
                </a:solidFill>
              </a:rPr>
              <a:t>OR</a:t>
            </a:r>
            <a:endParaRPr lang="sr-Latn-RS" sz="1800" dirty="0">
              <a:solidFill>
                <a:srgbClr val="929292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3065F4-0ED5-47DC-8B0E-858462620B19}"/>
              </a:ext>
            </a:extLst>
          </p:cNvPr>
          <p:cNvSpPr txBox="1"/>
          <p:nvPr/>
        </p:nvSpPr>
        <p:spPr>
          <a:xfrm>
            <a:off x="228599" y="2003314"/>
            <a:ext cx="33528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73A98"/>
                </a:solidFill>
              </a:rPr>
              <a:t>01</a:t>
            </a:r>
            <a:r>
              <a:rPr lang="en-US" dirty="0"/>
              <a:t> – Station Number</a:t>
            </a:r>
            <a:br>
              <a:rPr lang="en-US" dirty="0"/>
            </a:br>
            <a:r>
              <a:rPr lang="en-US" dirty="0"/>
              <a:t>         (</a:t>
            </a:r>
            <a:r>
              <a:rPr lang="en-US" dirty="0" err="1"/>
              <a:t>tool_position_in_turret</a:t>
            </a:r>
            <a:r>
              <a:rPr lang="en-US" dirty="0"/>
              <a:t>)</a:t>
            </a:r>
          </a:p>
          <a:p>
            <a:r>
              <a:rPr lang="en-US" dirty="0"/>
              <a:t> </a:t>
            </a:r>
          </a:p>
          <a:p>
            <a:r>
              <a:rPr lang="en-US" b="1" dirty="0">
                <a:solidFill>
                  <a:srgbClr val="C41F2F"/>
                </a:solidFill>
              </a:rPr>
              <a:t>11</a:t>
            </a:r>
            <a:r>
              <a:rPr lang="en-US" dirty="0"/>
              <a:t> – Offset Number</a:t>
            </a:r>
          </a:p>
          <a:p>
            <a:r>
              <a:rPr lang="en-US" dirty="0"/>
              <a:t>         (</a:t>
            </a:r>
            <a:r>
              <a:rPr lang="en-US" dirty="0" err="1"/>
              <a:t>tool_position</a:t>
            </a:r>
            <a:r>
              <a:rPr lang="en-US" dirty="0"/>
              <a:t>*)</a:t>
            </a:r>
          </a:p>
          <a:p>
            <a:endParaRPr lang="en-US" dirty="0"/>
          </a:p>
          <a:p>
            <a:r>
              <a:rPr lang="en-US" dirty="0"/>
              <a:t>         (</a:t>
            </a:r>
            <a:r>
              <a:rPr lang="en-US" dirty="0" err="1"/>
              <a:t>d_offset</a:t>
            </a:r>
            <a:r>
              <a:rPr lang="en-US" dirty="0"/>
              <a:t> – T)</a:t>
            </a:r>
          </a:p>
          <a:p>
            <a:r>
              <a:rPr lang="en-US" dirty="0"/>
              <a:t>         (</a:t>
            </a:r>
            <a:r>
              <a:rPr lang="en-US" dirty="0" err="1"/>
              <a:t>tool_offset_number</a:t>
            </a:r>
            <a:r>
              <a:rPr lang="en-US" dirty="0"/>
              <a:t> – M)</a:t>
            </a:r>
          </a:p>
          <a:p>
            <a:endParaRPr lang="en-US" dirty="0"/>
          </a:p>
          <a:p>
            <a:r>
              <a:rPr lang="en-US" dirty="0"/>
              <a:t>       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0E04AD-F6F1-4A2C-8204-435086603A39}"/>
              </a:ext>
            </a:extLst>
          </p:cNvPr>
          <p:cNvSpPr/>
          <p:nvPr/>
        </p:nvSpPr>
        <p:spPr>
          <a:xfrm>
            <a:off x="228600" y="2800350"/>
            <a:ext cx="3165314" cy="658464"/>
          </a:xfrm>
          <a:prstGeom prst="rect">
            <a:avLst/>
          </a:prstGeom>
          <a:noFill/>
          <a:ln>
            <a:solidFill>
              <a:srgbClr val="C11E2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E409A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BA9B45-AC4A-4265-8D1C-0E52D79E4F43}"/>
              </a:ext>
            </a:extLst>
          </p:cNvPr>
          <p:cNvSpPr/>
          <p:nvPr/>
        </p:nvSpPr>
        <p:spPr>
          <a:xfrm>
            <a:off x="7126009" y="2571750"/>
            <a:ext cx="1067242" cy="264801"/>
          </a:xfrm>
          <a:prstGeom prst="rect">
            <a:avLst/>
          </a:prstGeom>
          <a:noFill/>
          <a:ln>
            <a:solidFill>
              <a:srgbClr val="C11E2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E409A"/>
              </a:solidFill>
            </a:endParaRPr>
          </a:p>
        </p:txBody>
      </p:sp>
      <p:sp>
        <p:nvSpPr>
          <p:cNvPr id="21" name="Title 5">
            <a:extLst>
              <a:ext uri="{FF2B5EF4-FFF2-40B4-BE49-F238E27FC236}">
                <a16:creationId xmlns:a16="http://schemas.microsoft.com/office/drawing/2014/main" id="{44EBC210-B498-4C4B-814F-7172DA5C9442}"/>
              </a:ext>
            </a:extLst>
          </p:cNvPr>
          <p:cNvSpPr txBox="1">
            <a:spLocks/>
          </p:cNvSpPr>
          <p:nvPr/>
        </p:nvSpPr>
        <p:spPr>
          <a:xfrm>
            <a:off x="1356678" y="3434816"/>
            <a:ext cx="454579" cy="356134"/>
          </a:xfrm>
          <a:prstGeom prst="rect">
            <a:avLst/>
          </a:prstGeom>
        </p:spPr>
        <p:txBody>
          <a:bodyPr wrap="square"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rgbClr val="929292"/>
                </a:solidFill>
              </a:rPr>
              <a:t>OR</a:t>
            </a:r>
            <a:endParaRPr lang="sr-Latn-RS" sz="1800" dirty="0">
              <a:solidFill>
                <a:srgbClr val="929292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D9FB33-C7E4-45D3-A624-7FC8BB621062}"/>
              </a:ext>
            </a:extLst>
          </p:cNvPr>
          <p:cNvSpPr txBox="1"/>
          <p:nvPr/>
        </p:nvSpPr>
        <p:spPr>
          <a:xfrm>
            <a:off x="762000" y="4553636"/>
            <a:ext cx="7010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*Offset Number =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tool_position_in_turret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+ (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tool_position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* 10 – 10) </a:t>
            </a:r>
          </a:p>
        </p:txBody>
      </p:sp>
    </p:spTree>
    <p:extLst>
      <p:ext uri="{BB962C8B-B14F-4D97-AF65-F5344CB8AC3E}">
        <p14:creationId xmlns:p14="http://schemas.microsoft.com/office/powerpoint/2010/main" val="8781915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67F0D75-F08C-4F58-9741-E5A3891B0D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60522" y="1123950"/>
            <a:ext cx="3622955" cy="3293988"/>
          </a:xfrm>
          <a:prstGeom prst="rect">
            <a:avLst/>
          </a:prstGeom>
        </p:spPr>
      </p:pic>
      <p:sp>
        <p:nvSpPr>
          <p:cNvPr id="16" name="Title 5">
            <a:extLst>
              <a:ext uri="{FF2B5EF4-FFF2-40B4-BE49-F238E27FC236}">
                <a16:creationId xmlns:a16="http://schemas.microsoft.com/office/drawing/2014/main" id="{D372506B-DBF8-41A6-9438-97D0B2DEE05B}"/>
              </a:ext>
            </a:extLst>
          </p:cNvPr>
          <p:cNvSpPr txBox="1">
            <a:spLocks/>
          </p:cNvSpPr>
          <p:nvPr/>
        </p:nvSpPr>
        <p:spPr>
          <a:xfrm>
            <a:off x="381000" y="337687"/>
            <a:ext cx="8368364" cy="356134"/>
          </a:xfrm>
          <a:prstGeom prst="rect">
            <a:avLst/>
          </a:prstGeom>
        </p:spPr>
        <p:txBody>
          <a:bodyPr wrap="square"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Multi-Cutter Tool Item = NO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965E61-589D-4FFE-98AB-E0C20BF3B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2802" y="1948141"/>
            <a:ext cx="3154680" cy="97726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0" name="Title 5">
            <a:extLst>
              <a:ext uri="{FF2B5EF4-FFF2-40B4-BE49-F238E27FC236}">
                <a16:creationId xmlns:a16="http://schemas.microsoft.com/office/drawing/2014/main" id="{717EE725-E34C-4425-AF93-093F4460C26E}"/>
              </a:ext>
            </a:extLst>
          </p:cNvPr>
          <p:cNvSpPr txBox="1">
            <a:spLocks/>
          </p:cNvSpPr>
          <p:nvPr/>
        </p:nvSpPr>
        <p:spPr>
          <a:xfrm>
            <a:off x="7317821" y="3024411"/>
            <a:ext cx="454579" cy="356134"/>
          </a:xfrm>
          <a:prstGeom prst="rect">
            <a:avLst/>
          </a:prstGeom>
        </p:spPr>
        <p:txBody>
          <a:bodyPr wrap="square"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rgbClr val="929292"/>
                </a:solidFill>
              </a:rPr>
              <a:t>OR</a:t>
            </a:r>
            <a:endParaRPr lang="sr-Latn-RS" sz="1800" dirty="0">
              <a:solidFill>
                <a:srgbClr val="929292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3065F4-0ED5-47DC-8B0E-858462620B19}"/>
              </a:ext>
            </a:extLst>
          </p:cNvPr>
          <p:cNvSpPr txBox="1"/>
          <p:nvPr/>
        </p:nvSpPr>
        <p:spPr>
          <a:xfrm>
            <a:off x="228599" y="2003314"/>
            <a:ext cx="33528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73A98"/>
                </a:solidFill>
              </a:rPr>
              <a:t>01</a:t>
            </a:r>
            <a:r>
              <a:rPr lang="en-US" dirty="0"/>
              <a:t> – Station Number</a:t>
            </a:r>
            <a:br>
              <a:rPr lang="en-US" dirty="0"/>
            </a:br>
            <a:r>
              <a:rPr lang="en-US" dirty="0"/>
              <a:t>         (</a:t>
            </a:r>
            <a:r>
              <a:rPr lang="en-US" dirty="0" err="1"/>
              <a:t>tool_position_in_turret</a:t>
            </a:r>
            <a:r>
              <a:rPr lang="en-US" dirty="0"/>
              <a:t>)</a:t>
            </a:r>
          </a:p>
          <a:p>
            <a:r>
              <a:rPr lang="en-US" dirty="0"/>
              <a:t> </a:t>
            </a:r>
          </a:p>
          <a:p>
            <a:r>
              <a:rPr lang="en-US" b="1" dirty="0">
                <a:solidFill>
                  <a:srgbClr val="C41F2F"/>
                </a:solidFill>
              </a:rPr>
              <a:t>11</a:t>
            </a:r>
            <a:r>
              <a:rPr lang="en-US" dirty="0"/>
              <a:t> – Offset Number</a:t>
            </a:r>
          </a:p>
          <a:p>
            <a:r>
              <a:rPr lang="en-US" dirty="0"/>
              <a:t>         (</a:t>
            </a:r>
            <a:r>
              <a:rPr lang="en-US" dirty="0" err="1"/>
              <a:t>tool_position</a:t>
            </a:r>
            <a:r>
              <a:rPr lang="en-US" dirty="0"/>
              <a:t>*)</a:t>
            </a:r>
          </a:p>
          <a:p>
            <a:endParaRPr lang="en-US" dirty="0"/>
          </a:p>
          <a:p>
            <a:r>
              <a:rPr lang="en-US" dirty="0"/>
              <a:t>         (</a:t>
            </a:r>
            <a:r>
              <a:rPr lang="en-US" dirty="0" err="1"/>
              <a:t>d_offset</a:t>
            </a:r>
            <a:r>
              <a:rPr lang="en-US" dirty="0"/>
              <a:t> – T)</a:t>
            </a:r>
          </a:p>
          <a:p>
            <a:r>
              <a:rPr lang="en-US" dirty="0"/>
              <a:t>         (</a:t>
            </a:r>
            <a:r>
              <a:rPr lang="en-US" dirty="0" err="1"/>
              <a:t>tool_offset_number</a:t>
            </a:r>
            <a:r>
              <a:rPr lang="en-US" dirty="0"/>
              <a:t> – M)</a:t>
            </a:r>
          </a:p>
          <a:p>
            <a:endParaRPr lang="en-US" dirty="0"/>
          </a:p>
          <a:p>
            <a:r>
              <a:rPr lang="en-US" dirty="0"/>
              <a:t>       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0E04AD-F6F1-4A2C-8204-435086603A39}"/>
              </a:ext>
            </a:extLst>
          </p:cNvPr>
          <p:cNvSpPr/>
          <p:nvPr/>
        </p:nvSpPr>
        <p:spPr>
          <a:xfrm>
            <a:off x="762000" y="3665886"/>
            <a:ext cx="2743200" cy="658464"/>
          </a:xfrm>
          <a:prstGeom prst="rect">
            <a:avLst/>
          </a:prstGeom>
          <a:noFill/>
          <a:ln>
            <a:solidFill>
              <a:srgbClr val="C11E2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E409A"/>
              </a:solidFill>
            </a:endParaRPr>
          </a:p>
        </p:txBody>
      </p:sp>
      <p:sp>
        <p:nvSpPr>
          <p:cNvPr id="21" name="Title 5">
            <a:extLst>
              <a:ext uri="{FF2B5EF4-FFF2-40B4-BE49-F238E27FC236}">
                <a16:creationId xmlns:a16="http://schemas.microsoft.com/office/drawing/2014/main" id="{44EBC210-B498-4C4B-814F-7172DA5C9442}"/>
              </a:ext>
            </a:extLst>
          </p:cNvPr>
          <p:cNvSpPr txBox="1">
            <a:spLocks/>
          </p:cNvSpPr>
          <p:nvPr/>
        </p:nvSpPr>
        <p:spPr>
          <a:xfrm>
            <a:off x="1356678" y="3434816"/>
            <a:ext cx="454579" cy="356134"/>
          </a:xfrm>
          <a:prstGeom prst="rect">
            <a:avLst/>
          </a:prstGeom>
        </p:spPr>
        <p:txBody>
          <a:bodyPr wrap="square"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rgbClr val="929292"/>
                </a:solidFill>
              </a:rPr>
              <a:t>OR</a:t>
            </a:r>
            <a:endParaRPr lang="sr-Latn-RS" sz="1800" dirty="0">
              <a:solidFill>
                <a:srgbClr val="929292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D9FB33-C7E4-45D3-A624-7FC8BB621062}"/>
              </a:ext>
            </a:extLst>
          </p:cNvPr>
          <p:cNvSpPr txBox="1"/>
          <p:nvPr/>
        </p:nvSpPr>
        <p:spPr>
          <a:xfrm>
            <a:off x="762000" y="4553636"/>
            <a:ext cx="7010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*Offset Number =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tool_position_in_turret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+ (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tool_position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* 10 – 10)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BE3F427-0A23-4CC5-9325-02ADD1BF8D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4232" y="3355535"/>
            <a:ext cx="3137535" cy="95440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5BA9B45-AC4A-4265-8D1C-0E52D79E4F43}"/>
              </a:ext>
            </a:extLst>
          </p:cNvPr>
          <p:cNvSpPr/>
          <p:nvPr/>
        </p:nvSpPr>
        <p:spPr>
          <a:xfrm>
            <a:off x="5943046" y="3966738"/>
            <a:ext cx="1177902" cy="264801"/>
          </a:xfrm>
          <a:prstGeom prst="rect">
            <a:avLst/>
          </a:prstGeom>
          <a:noFill/>
          <a:ln>
            <a:solidFill>
              <a:srgbClr val="C11E2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E40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047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fault Theme">
  <a:themeElements>
    <a:clrScheme name="SoldCAM Colorful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606060"/>
      </a:accent1>
      <a:accent2>
        <a:srgbClr val="C00D0D"/>
      </a:accent2>
      <a:accent3>
        <a:srgbClr val="DE6926"/>
      </a:accent3>
      <a:accent4>
        <a:srgbClr val="F5BB1E"/>
      </a:accent4>
      <a:accent5>
        <a:srgbClr val="B30D0D"/>
      </a:accent5>
      <a:accent6>
        <a:srgbClr val="595959"/>
      </a:accent6>
      <a:hlink>
        <a:srgbClr val="FFFFFF"/>
      </a:hlink>
      <a:folHlink>
        <a:srgbClr val="FFFFFF"/>
      </a:folHlink>
    </a:clrScheme>
    <a:fontScheme name="Roboto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oldCAM Colorful">
    <a:dk1>
      <a:srgbClr val="262626"/>
    </a:dk1>
    <a:lt1>
      <a:srgbClr val="FFFFFF"/>
    </a:lt1>
    <a:dk2>
      <a:srgbClr val="262626"/>
    </a:dk2>
    <a:lt2>
      <a:srgbClr val="FFFFFF"/>
    </a:lt2>
    <a:accent1>
      <a:srgbClr val="606060"/>
    </a:accent1>
    <a:accent2>
      <a:srgbClr val="C00D0D"/>
    </a:accent2>
    <a:accent3>
      <a:srgbClr val="DE6926"/>
    </a:accent3>
    <a:accent4>
      <a:srgbClr val="F5BB1E"/>
    </a:accent4>
    <a:accent5>
      <a:srgbClr val="B30D0D"/>
    </a:accent5>
    <a:accent6>
      <a:srgbClr val="595959"/>
    </a:accent6>
    <a:hlink>
      <a:srgbClr val="FFFFFF"/>
    </a:hlink>
    <a:folHlink>
      <a:srgbClr val="FFFFFF"/>
    </a:folHlink>
  </a:clrScheme>
</a:themeOverride>
</file>

<file path=ppt/theme/themeOverride2.xml><?xml version="1.0" encoding="utf-8"?>
<a:themeOverride xmlns:a="http://schemas.openxmlformats.org/drawingml/2006/main">
  <a:clrScheme name="SoldCAM Colorful">
    <a:dk1>
      <a:srgbClr val="262626"/>
    </a:dk1>
    <a:lt1>
      <a:srgbClr val="FFFFFF"/>
    </a:lt1>
    <a:dk2>
      <a:srgbClr val="262626"/>
    </a:dk2>
    <a:lt2>
      <a:srgbClr val="FFFFFF"/>
    </a:lt2>
    <a:accent1>
      <a:srgbClr val="606060"/>
    </a:accent1>
    <a:accent2>
      <a:srgbClr val="C00D0D"/>
    </a:accent2>
    <a:accent3>
      <a:srgbClr val="DE6926"/>
    </a:accent3>
    <a:accent4>
      <a:srgbClr val="F5BB1E"/>
    </a:accent4>
    <a:accent5>
      <a:srgbClr val="B30D0D"/>
    </a:accent5>
    <a:accent6>
      <a:srgbClr val="595959"/>
    </a:accent6>
    <a:hlink>
      <a:srgbClr val="FFFFFF"/>
    </a:hlink>
    <a:folHlink>
      <a:srgbClr val="FFFFFF"/>
    </a:folHlink>
  </a:clrScheme>
</a:themeOverride>
</file>

<file path=ppt/theme/themeOverride3.xml><?xml version="1.0" encoding="utf-8"?>
<a:themeOverride xmlns:a="http://schemas.openxmlformats.org/drawingml/2006/main">
  <a:clrScheme name="SoldCAM Colorful">
    <a:dk1>
      <a:srgbClr val="262626"/>
    </a:dk1>
    <a:lt1>
      <a:srgbClr val="FFFFFF"/>
    </a:lt1>
    <a:dk2>
      <a:srgbClr val="262626"/>
    </a:dk2>
    <a:lt2>
      <a:srgbClr val="FFFFFF"/>
    </a:lt2>
    <a:accent1>
      <a:srgbClr val="606060"/>
    </a:accent1>
    <a:accent2>
      <a:srgbClr val="C00D0D"/>
    </a:accent2>
    <a:accent3>
      <a:srgbClr val="DE6926"/>
    </a:accent3>
    <a:accent4>
      <a:srgbClr val="F5BB1E"/>
    </a:accent4>
    <a:accent5>
      <a:srgbClr val="B30D0D"/>
    </a:accent5>
    <a:accent6>
      <a:srgbClr val="595959"/>
    </a:accent6>
    <a:hlink>
      <a:srgbClr val="FFFFFF"/>
    </a:hlink>
    <a:folHlink>
      <a:srgbClr val="FFFFFF"/>
    </a:folHlink>
  </a:clrScheme>
</a:themeOverride>
</file>

<file path=ppt/theme/themeOverride4.xml><?xml version="1.0" encoding="utf-8"?>
<a:themeOverride xmlns:a="http://schemas.openxmlformats.org/drawingml/2006/main">
  <a:clrScheme name="SoldCAM Colorful">
    <a:dk1>
      <a:srgbClr val="262626"/>
    </a:dk1>
    <a:lt1>
      <a:srgbClr val="FFFFFF"/>
    </a:lt1>
    <a:dk2>
      <a:srgbClr val="262626"/>
    </a:dk2>
    <a:lt2>
      <a:srgbClr val="FFFFFF"/>
    </a:lt2>
    <a:accent1>
      <a:srgbClr val="606060"/>
    </a:accent1>
    <a:accent2>
      <a:srgbClr val="C00D0D"/>
    </a:accent2>
    <a:accent3>
      <a:srgbClr val="DE6926"/>
    </a:accent3>
    <a:accent4>
      <a:srgbClr val="F5BB1E"/>
    </a:accent4>
    <a:accent5>
      <a:srgbClr val="B30D0D"/>
    </a:accent5>
    <a:accent6>
      <a:srgbClr val="595959"/>
    </a:accent6>
    <a:hlink>
      <a:srgbClr val="FFFFFF"/>
    </a:hlink>
    <a:folHlink>
      <a:srgbClr val="FFFFFF"/>
    </a:folHlink>
  </a:clrScheme>
</a:themeOverride>
</file>

<file path=ppt/theme/themeOverride5.xml><?xml version="1.0" encoding="utf-8"?>
<a:themeOverride xmlns:a="http://schemas.openxmlformats.org/drawingml/2006/main">
  <a:clrScheme name="SoldCAM Colorful">
    <a:dk1>
      <a:srgbClr val="262626"/>
    </a:dk1>
    <a:lt1>
      <a:srgbClr val="FFFFFF"/>
    </a:lt1>
    <a:dk2>
      <a:srgbClr val="262626"/>
    </a:dk2>
    <a:lt2>
      <a:srgbClr val="FFFFFF"/>
    </a:lt2>
    <a:accent1>
      <a:srgbClr val="606060"/>
    </a:accent1>
    <a:accent2>
      <a:srgbClr val="C00D0D"/>
    </a:accent2>
    <a:accent3>
      <a:srgbClr val="DE6926"/>
    </a:accent3>
    <a:accent4>
      <a:srgbClr val="F5BB1E"/>
    </a:accent4>
    <a:accent5>
      <a:srgbClr val="B30D0D"/>
    </a:accent5>
    <a:accent6>
      <a:srgbClr val="595959"/>
    </a:accent6>
    <a:hlink>
      <a:srgbClr val="FFFFFF"/>
    </a:hlink>
    <a:folHlink>
      <a:srgbClr val="FFFFFF"/>
    </a:folHlink>
  </a:clrScheme>
</a:themeOverride>
</file>

<file path=ppt/theme/themeOverride6.xml><?xml version="1.0" encoding="utf-8"?>
<a:themeOverride xmlns:a="http://schemas.openxmlformats.org/drawingml/2006/main">
  <a:clrScheme name="SoldCAM Colorful">
    <a:dk1>
      <a:srgbClr val="262626"/>
    </a:dk1>
    <a:lt1>
      <a:srgbClr val="FFFFFF"/>
    </a:lt1>
    <a:dk2>
      <a:srgbClr val="262626"/>
    </a:dk2>
    <a:lt2>
      <a:srgbClr val="FFFFFF"/>
    </a:lt2>
    <a:accent1>
      <a:srgbClr val="606060"/>
    </a:accent1>
    <a:accent2>
      <a:srgbClr val="C00D0D"/>
    </a:accent2>
    <a:accent3>
      <a:srgbClr val="DE6926"/>
    </a:accent3>
    <a:accent4>
      <a:srgbClr val="F5BB1E"/>
    </a:accent4>
    <a:accent5>
      <a:srgbClr val="B30D0D"/>
    </a:accent5>
    <a:accent6>
      <a:srgbClr val="595959"/>
    </a:accent6>
    <a:hlink>
      <a:srgbClr val="FFFFFF"/>
    </a:hlink>
    <a:folHlink>
      <a:srgbClr val="FFFFFF"/>
    </a:folHlink>
  </a:clrScheme>
</a:themeOverride>
</file>

<file path=ppt/theme/themeOverride7.xml><?xml version="1.0" encoding="utf-8"?>
<a:themeOverride xmlns:a="http://schemas.openxmlformats.org/drawingml/2006/main">
  <a:clrScheme name="SoldCAM Colorful">
    <a:dk1>
      <a:srgbClr val="262626"/>
    </a:dk1>
    <a:lt1>
      <a:srgbClr val="FFFFFF"/>
    </a:lt1>
    <a:dk2>
      <a:srgbClr val="262626"/>
    </a:dk2>
    <a:lt2>
      <a:srgbClr val="FFFFFF"/>
    </a:lt2>
    <a:accent1>
      <a:srgbClr val="606060"/>
    </a:accent1>
    <a:accent2>
      <a:srgbClr val="C00D0D"/>
    </a:accent2>
    <a:accent3>
      <a:srgbClr val="DE6926"/>
    </a:accent3>
    <a:accent4>
      <a:srgbClr val="F5BB1E"/>
    </a:accent4>
    <a:accent5>
      <a:srgbClr val="B30D0D"/>
    </a:accent5>
    <a:accent6>
      <a:srgbClr val="595959"/>
    </a:accent6>
    <a:hlink>
      <a:srgbClr val="FFFFFF"/>
    </a:hlink>
    <a:folHlink>
      <a:srgbClr val="FFFFFF"/>
    </a:folHlink>
  </a:clrScheme>
</a:themeOverride>
</file>

<file path=ppt/theme/themeOverride8.xml><?xml version="1.0" encoding="utf-8"?>
<a:themeOverride xmlns:a="http://schemas.openxmlformats.org/drawingml/2006/main">
  <a:clrScheme name="SoldCAM Colorful">
    <a:dk1>
      <a:srgbClr val="262626"/>
    </a:dk1>
    <a:lt1>
      <a:srgbClr val="FFFFFF"/>
    </a:lt1>
    <a:dk2>
      <a:srgbClr val="262626"/>
    </a:dk2>
    <a:lt2>
      <a:srgbClr val="FFFFFF"/>
    </a:lt2>
    <a:accent1>
      <a:srgbClr val="606060"/>
    </a:accent1>
    <a:accent2>
      <a:srgbClr val="C00D0D"/>
    </a:accent2>
    <a:accent3>
      <a:srgbClr val="DE6926"/>
    </a:accent3>
    <a:accent4>
      <a:srgbClr val="F5BB1E"/>
    </a:accent4>
    <a:accent5>
      <a:srgbClr val="B30D0D"/>
    </a:accent5>
    <a:accent6>
      <a:srgbClr val="595959"/>
    </a:accent6>
    <a:hlink>
      <a:srgbClr val="FFFFFF"/>
    </a:hlink>
    <a:folHlink>
      <a:srgbClr val="FFFF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5174</TotalTime>
  <Words>686</Words>
  <Application>Microsoft Office PowerPoint</Application>
  <PresentationFormat>On-screen Show (16:9)</PresentationFormat>
  <Paragraphs>120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HP Simplified</vt:lpstr>
      <vt:lpstr>Roboto</vt:lpstr>
      <vt:lpstr>Roboto Condensed</vt:lpstr>
      <vt:lpstr>Roboto Medium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High Tech</dc:creator>
  <cp:lastModifiedBy>Daniel Djurica</cp:lastModifiedBy>
  <cp:revision>697</cp:revision>
  <dcterms:created xsi:type="dcterms:W3CDTF">2015-09-08T18:46:55Z</dcterms:created>
  <dcterms:modified xsi:type="dcterms:W3CDTF">2022-03-30T11:17:16Z</dcterms:modified>
</cp:coreProperties>
</file>