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  <p:sldMasterId id="2147483673" r:id="rId2"/>
    <p:sldMasterId id="2147483677" r:id="rId3"/>
    <p:sldMasterId id="2147483681" r:id="rId4"/>
    <p:sldMasterId id="2147483685" r:id="rId5"/>
    <p:sldMasterId id="2147483689" r:id="rId6"/>
  </p:sldMasterIdLst>
  <p:notesMasterIdLst>
    <p:notesMasterId r:id="rId18"/>
  </p:notesMasterIdLst>
  <p:sldIdLst>
    <p:sldId id="256" r:id="rId7"/>
    <p:sldId id="263" r:id="rId8"/>
    <p:sldId id="264" r:id="rId9"/>
    <p:sldId id="265" r:id="rId10"/>
    <p:sldId id="266" r:id="rId11"/>
    <p:sldId id="257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Roboto" panose="02000000000000000000" pitchFamily="2" charset="0"/>
      <p:regular r:id="rId25"/>
      <p:bold r:id="rId26"/>
      <p:italic r:id="rId27"/>
      <p:boldItalic r:id="rId28"/>
    </p:embeddedFont>
    <p:embeddedFont>
      <p:font typeface="Roboto Medium" panose="02000000000000000000" pitchFamily="2" charset="0"/>
      <p:regular r:id="rId29"/>
      <p: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3B4966-573B-4DD2-849C-A760E83C8FBE}" v="41" dt="2023-04-17T09:28:31.7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microsoft.com/office/2016/11/relationships/changesInfo" Target="changesInfos/changesInfo1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53a166d127fd881aa0df7cb61aba56b28c55d62b8d27480b37f149c125242cf2::" providerId="AD" clId="Web-{D33B4966-573B-4DD2-849C-A760E83C8FBE}"/>
    <pc:docChg chg="modSld">
      <pc:chgData name="Guest User" userId="S::urn:spo:anon#53a166d127fd881aa0df7cb61aba56b28c55d62b8d27480b37f149c125242cf2::" providerId="AD" clId="Web-{D33B4966-573B-4DD2-849C-A760E83C8FBE}" dt="2023-04-17T09:28:30.919" v="21" actId="20577"/>
      <pc:docMkLst>
        <pc:docMk/>
      </pc:docMkLst>
      <pc:sldChg chg="addSp modSp">
        <pc:chgData name="Guest User" userId="S::urn:spo:anon#53a166d127fd881aa0df7cb61aba56b28c55d62b8d27480b37f149c125242cf2::" providerId="AD" clId="Web-{D33B4966-573B-4DD2-849C-A760E83C8FBE}" dt="2023-04-17T09:28:30.919" v="21" actId="20577"/>
        <pc:sldMkLst>
          <pc:docMk/>
          <pc:sldMk cId="0" sldId="256"/>
        </pc:sldMkLst>
        <pc:spChg chg="add mod">
          <ac:chgData name="Guest User" userId="S::urn:spo:anon#53a166d127fd881aa0df7cb61aba56b28c55d62b8d27480b37f149c125242cf2::" providerId="AD" clId="Web-{D33B4966-573B-4DD2-849C-A760E83C8FBE}" dt="2023-04-17T09:28:30.919" v="21" actId="20577"/>
          <ac:spMkLst>
            <pc:docMk/>
            <pc:sldMk cId="0" sldId="256"/>
            <ac:spMk id="2" creationId="{9E726B13-FAEC-BB51-510B-97BB4E56BF7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SLIDES_API29922364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SLIDES_API299223647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6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7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962151"/>
            <a:ext cx="9144000" cy="670322"/>
          </a:xfrm>
          <a:solidFill>
            <a:srgbClr val="C00000"/>
          </a:solidFill>
        </p:spPr>
        <p:txBody>
          <a:bodyPr>
            <a:normAutofit/>
          </a:bodyPr>
          <a:lstStyle>
            <a:lvl1pPr algn="ctr">
              <a:defRPr sz="32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92" y="0"/>
            <a:ext cx="9142307" cy="5143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Clr>
                <a:srgbClr val="C00000"/>
              </a:buClr>
              <a:buSzPct val="110000"/>
              <a:buFontTx/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548084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14750"/>
            <a:ext cx="8229600" cy="879876"/>
          </a:xfrm>
          <a:prstGeom prst="rect">
            <a:avLst/>
          </a:prstGeom>
          <a:solidFill>
            <a:schemeClr val="bg1">
              <a:alpha val="70000"/>
            </a:schemeClr>
          </a:solidFill>
          <a:ln w="3175">
            <a:solidFill>
              <a:schemeClr val="tx1"/>
            </a:solidFill>
          </a:ln>
        </p:spPr>
        <p:txBody>
          <a:bodyPr/>
          <a:lstStyle>
            <a:lvl1pPr marL="171446" indent="-169859" algn="l" rtl="0">
              <a:buFont typeface="Arial" pitchFamily="34" charset="0"/>
              <a:buChar char="•"/>
              <a:defRPr sz="1800">
                <a:latin typeface="+mj-lt"/>
              </a:defRPr>
            </a:lvl1pPr>
            <a:lvl2pPr marL="400040" indent="-169859">
              <a:buFont typeface="Arial" pitchFamily="34" charset="0"/>
              <a:buChar char="•"/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65483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5743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962151"/>
            <a:ext cx="9144000" cy="670322"/>
          </a:xfrm>
          <a:solidFill>
            <a:srgbClr val="C00000"/>
          </a:solidFill>
        </p:spPr>
        <p:txBody>
          <a:bodyPr>
            <a:normAutofit/>
          </a:bodyPr>
          <a:lstStyle>
            <a:lvl1pPr algn="ctr">
              <a:defRPr sz="32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92" y="0"/>
            <a:ext cx="9142307" cy="5143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Clr>
                <a:srgbClr val="C00000"/>
              </a:buClr>
              <a:buSzPct val="110000"/>
              <a:buFontTx/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4880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14750"/>
            <a:ext cx="8229600" cy="879876"/>
          </a:xfrm>
          <a:prstGeom prst="rect">
            <a:avLst/>
          </a:prstGeom>
          <a:solidFill>
            <a:schemeClr val="bg1">
              <a:alpha val="70000"/>
            </a:schemeClr>
          </a:solidFill>
          <a:ln w="3175">
            <a:solidFill>
              <a:schemeClr val="tx1"/>
            </a:solidFill>
          </a:ln>
        </p:spPr>
        <p:txBody>
          <a:bodyPr/>
          <a:lstStyle>
            <a:lvl1pPr marL="171446" indent="-169859" algn="l" rtl="0">
              <a:buFont typeface="Arial" pitchFamily="34" charset="0"/>
              <a:buChar char="•"/>
              <a:defRPr sz="1800">
                <a:latin typeface="+mj-lt"/>
              </a:defRPr>
            </a:lvl1pPr>
            <a:lvl2pPr marL="400040" indent="-169859">
              <a:buFont typeface="Arial" pitchFamily="34" charset="0"/>
              <a:buChar char="•"/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46994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5830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962151"/>
            <a:ext cx="9144000" cy="670322"/>
          </a:xfrm>
          <a:solidFill>
            <a:srgbClr val="C00000"/>
          </a:solidFill>
        </p:spPr>
        <p:txBody>
          <a:bodyPr>
            <a:normAutofit/>
          </a:bodyPr>
          <a:lstStyle>
            <a:lvl1pPr algn="ctr">
              <a:defRPr sz="32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92" y="0"/>
            <a:ext cx="9142307" cy="5143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Clr>
                <a:srgbClr val="C00000"/>
              </a:buClr>
              <a:buSzPct val="110000"/>
              <a:buFontTx/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7814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14750"/>
            <a:ext cx="8229600" cy="879876"/>
          </a:xfrm>
          <a:prstGeom prst="rect">
            <a:avLst/>
          </a:prstGeom>
          <a:solidFill>
            <a:schemeClr val="bg1">
              <a:alpha val="70000"/>
            </a:schemeClr>
          </a:solidFill>
          <a:ln w="3175">
            <a:solidFill>
              <a:schemeClr val="tx1"/>
            </a:solidFill>
          </a:ln>
        </p:spPr>
        <p:txBody>
          <a:bodyPr/>
          <a:lstStyle>
            <a:lvl1pPr marL="171446" indent="-169859" algn="l" rtl="0">
              <a:buFont typeface="Arial" pitchFamily="34" charset="0"/>
              <a:buChar char="•"/>
              <a:defRPr sz="1800">
                <a:latin typeface="+mj-lt"/>
              </a:defRPr>
            </a:lvl1pPr>
            <a:lvl2pPr marL="400040" indent="-169859">
              <a:buFont typeface="Arial" pitchFamily="34" charset="0"/>
              <a:buChar char="•"/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349311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48149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mp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BF86A8D-012E-4280-BE94-61C9C3D50F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1165334"/>
            <a:ext cx="3657600" cy="35814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chemeClr val="tx1">
                  <a:lumMod val="75000"/>
                  <a:lumOff val="25000"/>
                </a:schemeClr>
              </a:buClr>
              <a:buFont typeface="Roboto" panose="02000000000000000000" pitchFamily="2" charset="0"/>
              <a:buChar char="+"/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4A4F6C-6990-4BD2-BB5F-CBC3ABEDC9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575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2400" kern="1200" cap="all" baseline="0" dirty="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292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tx1"/>
                </a:solidFill>
                <a:latin typeface="+mj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71A900A-A1CD-48BE-9BDE-C234D9AB92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979728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14750"/>
            <a:ext cx="8229600" cy="879876"/>
          </a:xfrm>
          <a:prstGeom prst="rect">
            <a:avLst/>
          </a:prstGeom>
          <a:solidFill>
            <a:schemeClr val="bg1">
              <a:alpha val="70000"/>
            </a:schemeClr>
          </a:solidFill>
          <a:ln w="3175">
            <a:solidFill>
              <a:schemeClr val="tx1"/>
            </a:solidFill>
          </a:ln>
        </p:spPr>
        <p:txBody>
          <a:bodyPr/>
          <a:lstStyle>
            <a:lvl1pPr marL="171446" indent="-169859" algn="l" rtl="0">
              <a:buFont typeface="Arial" pitchFamily="34" charset="0"/>
              <a:buChar char="•"/>
              <a:defRPr sz="1800">
                <a:latin typeface="+mj-lt"/>
              </a:defRPr>
            </a:lvl1pPr>
            <a:lvl2pPr marL="400040" indent="-169859">
              <a:buFont typeface="Arial" pitchFamily="34" charset="0"/>
              <a:buChar char="•"/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15407471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219456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546145517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219456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3B35AA6-974B-475F-BEAC-A2208B147F2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>
              <a:defRPr lang="en-US" sz="16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E39FB5-9912-4E26-B44A-28AE5EEC53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3018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219456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4864100" y="1312979"/>
            <a:ext cx="4279900" cy="210332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txBody>
          <a:bodyPr lIns="0" tIns="91440" rIns="0" bIns="45720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4BE89B5-5249-4B7F-B6DC-292703F56D0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FEDEAABA-91A3-47A0-99ED-E9F3940962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8658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1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390760" y="1191325"/>
            <a:ext cx="1521994" cy="152199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515470" y="1316035"/>
            <a:ext cx="1272574" cy="127257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81000" y="2805297"/>
            <a:ext cx="1541514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81000" y="3086249"/>
            <a:ext cx="1541514" cy="20425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05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381000" y="3327493"/>
            <a:ext cx="1541514" cy="878746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buFont typeface="Arial" panose="020B0604020202020204" pitchFamily="34" charset="0"/>
              <a:buNone/>
              <a:defRPr sz="105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689396" y="4274350"/>
            <a:ext cx="924722" cy="163900"/>
            <a:chOff x="1847802" y="2724150"/>
            <a:chExt cx="1200198" cy="212725"/>
          </a:xfrm>
          <a:solidFill>
            <a:schemeClr val="accent1"/>
          </a:solidFill>
        </p:grpSpPr>
        <p:sp>
          <p:nvSpPr>
            <p:cNvPr id="81" name="Freeform 104"/>
            <p:cNvSpPr>
              <a:spLocks noEditPoints="1"/>
            </p:cNvSpPr>
            <p:nvPr/>
          </p:nvSpPr>
          <p:spPr bwMode="auto">
            <a:xfrm>
              <a:off x="1847802" y="2724150"/>
              <a:ext cx="212725" cy="212725"/>
            </a:xfrm>
            <a:custGeom>
              <a:avLst/>
              <a:gdLst/>
              <a:ahLst/>
              <a:cxnLst>
                <a:cxn ang="0">
                  <a:pos x="62" y="51"/>
                </a:cxn>
                <a:cxn ang="0">
                  <a:pos x="51" y="62"/>
                </a:cxn>
                <a:cxn ang="0">
                  <a:pos x="12" y="62"/>
                </a:cxn>
                <a:cxn ang="0">
                  <a:pos x="0" y="51"/>
                </a:cxn>
                <a:cxn ang="0">
                  <a:pos x="0" y="12"/>
                </a:cxn>
                <a:cxn ang="0">
                  <a:pos x="12" y="0"/>
                </a:cxn>
                <a:cxn ang="0">
                  <a:pos x="51" y="0"/>
                </a:cxn>
                <a:cxn ang="0">
                  <a:pos x="62" y="12"/>
                </a:cxn>
                <a:cxn ang="0">
                  <a:pos x="62" y="51"/>
                </a:cxn>
                <a:cxn ang="0">
                  <a:pos x="15" y="11"/>
                </a:cxn>
                <a:cxn ang="0">
                  <a:pos x="9" y="16"/>
                </a:cxn>
                <a:cxn ang="0">
                  <a:pos x="15" y="20"/>
                </a:cxn>
                <a:cxn ang="0">
                  <a:pos x="15" y="20"/>
                </a:cxn>
                <a:cxn ang="0">
                  <a:pos x="20" y="16"/>
                </a:cxn>
                <a:cxn ang="0">
                  <a:pos x="15" y="11"/>
                </a:cxn>
                <a:cxn ang="0">
                  <a:pos x="19" y="52"/>
                </a:cxn>
                <a:cxn ang="0">
                  <a:pos x="19" y="24"/>
                </a:cxn>
                <a:cxn ang="0">
                  <a:pos x="10" y="24"/>
                </a:cxn>
                <a:cxn ang="0">
                  <a:pos x="10" y="52"/>
                </a:cxn>
                <a:cxn ang="0">
                  <a:pos x="19" y="52"/>
                </a:cxn>
                <a:cxn ang="0">
                  <a:pos x="53" y="52"/>
                </a:cxn>
                <a:cxn ang="0">
                  <a:pos x="53" y="36"/>
                </a:cxn>
                <a:cxn ang="0">
                  <a:pos x="42" y="24"/>
                </a:cxn>
                <a:cxn ang="0">
                  <a:pos x="34" y="28"/>
                </a:cxn>
                <a:cxn ang="0">
                  <a:pos x="34" y="28"/>
                </a:cxn>
                <a:cxn ang="0">
                  <a:pos x="34" y="24"/>
                </a:cxn>
                <a:cxn ang="0">
                  <a:pos x="24" y="24"/>
                </a:cxn>
                <a:cxn ang="0">
                  <a:pos x="24" y="52"/>
                </a:cxn>
                <a:cxn ang="0">
                  <a:pos x="34" y="52"/>
                </a:cxn>
                <a:cxn ang="0">
                  <a:pos x="34" y="37"/>
                </a:cxn>
                <a:cxn ang="0">
                  <a:pos x="34" y="34"/>
                </a:cxn>
                <a:cxn ang="0">
                  <a:pos x="39" y="31"/>
                </a:cxn>
                <a:cxn ang="0">
                  <a:pos x="43" y="37"/>
                </a:cxn>
                <a:cxn ang="0">
                  <a:pos x="43" y="52"/>
                </a:cxn>
                <a:cxn ang="0">
                  <a:pos x="53" y="52"/>
                </a:cxn>
              </a:cxnLst>
              <a:rect l="0" t="0" r="r" b="b"/>
              <a:pathLst>
                <a:path w="62" h="62">
                  <a:moveTo>
                    <a:pt x="62" y="51"/>
                  </a:moveTo>
                  <a:cubicBezTo>
                    <a:pt x="62" y="57"/>
                    <a:pt x="57" y="62"/>
                    <a:pt x="51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6" y="62"/>
                    <a:pt x="0" y="57"/>
                    <a:pt x="0" y="5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6" y="0"/>
                    <a:pt x="12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7" y="0"/>
                    <a:pt x="62" y="6"/>
                    <a:pt x="62" y="12"/>
                  </a:cubicBezTo>
                  <a:lnTo>
                    <a:pt x="62" y="51"/>
                  </a:lnTo>
                  <a:close/>
                  <a:moveTo>
                    <a:pt x="15" y="11"/>
                  </a:moveTo>
                  <a:cubicBezTo>
                    <a:pt x="12" y="11"/>
                    <a:pt x="9" y="13"/>
                    <a:pt x="9" y="16"/>
                  </a:cubicBezTo>
                  <a:cubicBezTo>
                    <a:pt x="9" y="18"/>
                    <a:pt x="11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8" y="20"/>
                    <a:pt x="20" y="18"/>
                    <a:pt x="20" y="16"/>
                  </a:cubicBezTo>
                  <a:cubicBezTo>
                    <a:pt x="20" y="13"/>
                    <a:pt x="18" y="11"/>
                    <a:pt x="15" y="11"/>
                  </a:cubicBezTo>
                  <a:close/>
                  <a:moveTo>
                    <a:pt x="19" y="52"/>
                  </a:moveTo>
                  <a:cubicBezTo>
                    <a:pt x="19" y="24"/>
                    <a:pt x="19" y="24"/>
                    <a:pt x="19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52"/>
                    <a:pt x="10" y="52"/>
                    <a:pt x="10" y="52"/>
                  </a:cubicBezTo>
                  <a:lnTo>
                    <a:pt x="19" y="52"/>
                  </a:lnTo>
                  <a:close/>
                  <a:moveTo>
                    <a:pt x="53" y="52"/>
                  </a:moveTo>
                  <a:cubicBezTo>
                    <a:pt x="53" y="36"/>
                    <a:pt x="53" y="36"/>
                    <a:pt x="53" y="36"/>
                  </a:cubicBezTo>
                  <a:cubicBezTo>
                    <a:pt x="53" y="28"/>
                    <a:pt x="48" y="24"/>
                    <a:pt x="42" y="24"/>
                  </a:cubicBezTo>
                  <a:cubicBezTo>
                    <a:pt x="37" y="24"/>
                    <a:pt x="35" y="26"/>
                    <a:pt x="34" y="28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7"/>
                    <a:pt x="2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6"/>
                    <a:pt x="34" y="35"/>
                    <a:pt x="34" y="34"/>
                  </a:cubicBezTo>
                  <a:cubicBezTo>
                    <a:pt x="35" y="33"/>
                    <a:pt x="36" y="31"/>
                    <a:pt x="39" y="31"/>
                  </a:cubicBezTo>
                  <a:cubicBezTo>
                    <a:pt x="42" y="31"/>
                    <a:pt x="43" y="33"/>
                    <a:pt x="43" y="37"/>
                  </a:cubicBezTo>
                  <a:cubicBezTo>
                    <a:pt x="43" y="52"/>
                    <a:pt x="43" y="52"/>
                    <a:pt x="43" y="52"/>
                  </a:cubicBezTo>
                  <a:lnTo>
                    <a:pt x="53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Freeform 154"/>
            <p:cNvSpPr>
              <a:spLocks/>
            </p:cNvSpPr>
            <p:nvPr/>
          </p:nvSpPr>
          <p:spPr bwMode="auto">
            <a:xfrm>
              <a:off x="2181107" y="2743200"/>
              <a:ext cx="219075" cy="174625"/>
            </a:xfrm>
            <a:custGeom>
              <a:avLst/>
              <a:gdLst/>
              <a:ahLst/>
              <a:cxnLst>
                <a:cxn ang="0">
                  <a:pos x="57" y="12"/>
                </a:cxn>
                <a:cxn ang="0">
                  <a:pos x="57" y="14"/>
                </a:cxn>
                <a:cxn ang="0">
                  <a:pos x="20" y="51"/>
                </a:cxn>
                <a:cxn ang="0">
                  <a:pos x="0" y="45"/>
                </a:cxn>
                <a:cxn ang="0">
                  <a:pos x="3" y="45"/>
                </a:cxn>
                <a:cxn ang="0">
                  <a:pos x="19" y="40"/>
                </a:cxn>
                <a:cxn ang="0">
                  <a:pos x="7" y="31"/>
                </a:cxn>
                <a:cxn ang="0">
                  <a:pos x="10" y="31"/>
                </a:cxn>
                <a:cxn ang="0">
                  <a:pos x="13" y="31"/>
                </a:cxn>
                <a:cxn ang="0">
                  <a:pos x="3" y="18"/>
                </a:cxn>
                <a:cxn ang="0">
                  <a:pos x="3" y="18"/>
                </a:cxn>
                <a:cxn ang="0">
                  <a:pos x="9" y="19"/>
                </a:cxn>
                <a:cxn ang="0">
                  <a:pos x="3" y="9"/>
                </a:cxn>
                <a:cxn ang="0">
                  <a:pos x="5" y="2"/>
                </a:cxn>
                <a:cxn ang="0">
                  <a:pos x="31" y="16"/>
                </a:cxn>
                <a:cxn ang="0">
                  <a:pos x="31" y="13"/>
                </a:cxn>
                <a:cxn ang="0">
                  <a:pos x="44" y="0"/>
                </a:cxn>
                <a:cxn ang="0">
                  <a:pos x="54" y="4"/>
                </a:cxn>
                <a:cxn ang="0">
                  <a:pos x="62" y="1"/>
                </a:cxn>
                <a:cxn ang="0">
                  <a:pos x="56" y="8"/>
                </a:cxn>
                <a:cxn ang="0">
                  <a:pos x="64" y="6"/>
                </a:cxn>
                <a:cxn ang="0">
                  <a:pos x="57" y="12"/>
                </a:cxn>
              </a:cxnLst>
              <a:rect l="0" t="0" r="r" b="b"/>
              <a:pathLst>
                <a:path w="64" h="51">
                  <a:moveTo>
                    <a:pt x="57" y="12"/>
                  </a:moveTo>
                  <a:cubicBezTo>
                    <a:pt x="57" y="13"/>
                    <a:pt x="57" y="14"/>
                    <a:pt x="57" y="14"/>
                  </a:cubicBezTo>
                  <a:cubicBezTo>
                    <a:pt x="57" y="31"/>
                    <a:pt x="44" y="51"/>
                    <a:pt x="20" y="51"/>
                  </a:cubicBezTo>
                  <a:cubicBezTo>
                    <a:pt x="13" y="51"/>
                    <a:pt x="6" y="49"/>
                    <a:pt x="0" y="45"/>
                  </a:cubicBezTo>
                  <a:cubicBezTo>
                    <a:pt x="1" y="45"/>
                    <a:pt x="2" y="45"/>
                    <a:pt x="3" y="45"/>
                  </a:cubicBezTo>
                  <a:cubicBezTo>
                    <a:pt x="9" y="45"/>
                    <a:pt x="15" y="43"/>
                    <a:pt x="19" y="40"/>
                  </a:cubicBezTo>
                  <a:cubicBezTo>
                    <a:pt x="14" y="40"/>
                    <a:pt x="9" y="36"/>
                    <a:pt x="7" y="31"/>
                  </a:cubicBezTo>
                  <a:cubicBezTo>
                    <a:pt x="8" y="31"/>
                    <a:pt x="9" y="31"/>
                    <a:pt x="10" y="31"/>
                  </a:cubicBezTo>
                  <a:cubicBezTo>
                    <a:pt x="11" y="31"/>
                    <a:pt x="12" y="31"/>
                    <a:pt x="13" y="31"/>
                  </a:cubicBezTo>
                  <a:cubicBezTo>
                    <a:pt x="7" y="29"/>
                    <a:pt x="3" y="24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5" y="19"/>
                    <a:pt x="7" y="19"/>
                    <a:pt x="9" y="19"/>
                  </a:cubicBezTo>
                  <a:cubicBezTo>
                    <a:pt x="5" y="17"/>
                    <a:pt x="3" y="13"/>
                    <a:pt x="3" y="9"/>
                  </a:cubicBezTo>
                  <a:cubicBezTo>
                    <a:pt x="3" y="6"/>
                    <a:pt x="4" y="4"/>
                    <a:pt x="5" y="2"/>
                  </a:cubicBezTo>
                  <a:cubicBezTo>
                    <a:pt x="11" y="10"/>
                    <a:pt x="21" y="15"/>
                    <a:pt x="31" y="16"/>
                  </a:cubicBezTo>
                  <a:cubicBezTo>
                    <a:pt x="31" y="15"/>
                    <a:pt x="31" y="14"/>
                    <a:pt x="31" y="13"/>
                  </a:cubicBezTo>
                  <a:cubicBezTo>
                    <a:pt x="31" y="5"/>
                    <a:pt x="37" y="0"/>
                    <a:pt x="44" y="0"/>
                  </a:cubicBezTo>
                  <a:cubicBezTo>
                    <a:pt x="48" y="0"/>
                    <a:pt x="51" y="1"/>
                    <a:pt x="54" y="4"/>
                  </a:cubicBezTo>
                  <a:cubicBezTo>
                    <a:pt x="56" y="3"/>
                    <a:pt x="59" y="2"/>
                    <a:pt x="62" y="1"/>
                  </a:cubicBezTo>
                  <a:cubicBezTo>
                    <a:pt x="61" y="4"/>
                    <a:pt x="59" y="6"/>
                    <a:pt x="56" y="8"/>
                  </a:cubicBezTo>
                  <a:cubicBezTo>
                    <a:pt x="59" y="7"/>
                    <a:pt x="61" y="7"/>
                    <a:pt x="64" y="6"/>
                  </a:cubicBezTo>
                  <a:cubicBezTo>
                    <a:pt x="62" y="8"/>
                    <a:pt x="60" y="11"/>
                    <a:pt x="57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" name="Freeform 83"/>
            <p:cNvSpPr>
              <a:spLocks/>
            </p:cNvSpPr>
            <p:nvPr/>
          </p:nvSpPr>
          <p:spPr bwMode="auto">
            <a:xfrm>
              <a:off x="2500051" y="2736056"/>
              <a:ext cx="188913" cy="188913"/>
            </a:xfrm>
            <a:custGeom>
              <a:avLst/>
              <a:gdLst/>
              <a:ahLst/>
              <a:cxnLst>
                <a:cxn ang="0">
                  <a:pos x="44" y="55"/>
                </a:cxn>
                <a:cxn ang="0">
                  <a:pos x="37" y="55"/>
                </a:cxn>
                <a:cxn ang="0">
                  <a:pos x="37" y="33"/>
                </a:cxn>
                <a:cxn ang="0">
                  <a:pos x="45" y="33"/>
                </a:cxn>
                <a:cxn ang="0">
                  <a:pos x="46" y="25"/>
                </a:cxn>
                <a:cxn ang="0">
                  <a:pos x="37" y="25"/>
                </a:cxn>
                <a:cxn ang="0">
                  <a:pos x="37" y="20"/>
                </a:cxn>
                <a:cxn ang="0">
                  <a:pos x="42" y="16"/>
                </a:cxn>
                <a:cxn ang="0">
                  <a:pos x="47" y="16"/>
                </a:cxn>
                <a:cxn ang="0">
                  <a:pos x="47" y="9"/>
                </a:cxn>
                <a:cxn ang="0">
                  <a:pos x="40" y="8"/>
                </a:cxn>
                <a:cxn ang="0">
                  <a:pos x="29" y="19"/>
                </a:cxn>
                <a:cxn ang="0">
                  <a:pos x="29" y="25"/>
                </a:cxn>
                <a:cxn ang="0">
                  <a:pos x="21" y="25"/>
                </a:cxn>
                <a:cxn ang="0">
                  <a:pos x="21" y="33"/>
                </a:cxn>
                <a:cxn ang="0">
                  <a:pos x="29" y="33"/>
                </a:cxn>
                <a:cxn ang="0">
                  <a:pos x="29" y="55"/>
                </a:cxn>
                <a:cxn ang="0">
                  <a:pos x="10" y="55"/>
                </a:cxn>
                <a:cxn ang="0">
                  <a:pos x="0" y="45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44" y="0"/>
                </a:cxn>
                <a:cxn ang="0">
                  <a:pos x="55" y="10"/>
                </a:cxn>
                <a:cxn ang="0">
                  <a:pos x="55" y="45"/>
                </a:cxn>
                <a:cxn ang="0">
                  <a:pos x="44" y="55"/>
                </a:cxn>
              </a:cxnLst>
              <a:rect l="0" t="0" r="r" b="b"/>
              <a:pathLst>
                <a:path w="55" h="55">
                  <a:moveTo>
                    <a:pt x="44" y="55"/>
                  </a:moveTo>
                  <a:cubicBezTo>
                    <a:pt x="37" y="55"/>
                    <a:pt x="37" y="55"/>
                    <a:pt x="37" y="55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18"/>
                    <a:pt x="38" y="16"/>
                    <a:pt x="42" y="16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5" y="9"/>
                    <a:pt x="43" y="8"/>
                    <a:pt x="40" y="8"/>
                  </a:cubicBezTo>
                  <a:cubicBezTo>
                    <a:pt x="34" y="8"/>
                    <a:pt x="29" y="12"/>
                    <a:pt x="29" y="19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4" y="55"/>
                    <a:pt x="0" y="50"/>
                    <a:pt x="0" y="4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0" y="0"/>
                    <a:pt x="55" y="5"/>
                    <a:pt x="55" y="10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5" y="50"/>
                    <a:pt x="50" y="55"/>
                    <a:pt x="44" y="5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" name="Freeform 141"/>
            <p:cNvSpPr>
              <a:spLocks noEditPoints="1"/>
            </p:cNvSpPr>
            <p:nvPr/>
          </p:nvSpPr>
          <p:spPr bwMode="auto">
            <a:xfrm>
              <a:off x="2814637" y="2746375"/>
              <a:ext cx="233363" cy="168275"/>
            </a:xfrm>
            <a:custGeom>
              <a:avLst/>
              <a:gdLst/>
              <a:ahLst/>
              <a:cxnLst>
                <a:cxn ang="0">
                  <a:pos x="67" y="41"/>
                </a:cxn>
                <a:cxn ang="0">
                  <a:pos x="59" y="48"/>
                </a:cxn>
                <a:cxn ang="0">
                  <a:pos x="34" y="49"/>
                </a:cxn>
                <a:cxn ang="0">
                  <a:pos x="8" y="48"/>
                </a:cxn>
                <a:cxn ang="0">
                  <a:pos x="1" y="41"/>
                </a:cxn>
                <a:cxn ang="0">
                  <a:pos x="0" y="25"/>
                </a:cxn>
                <a:cxn ang="0">
                  <a:pos x="1" y="8"/>
                </a:cxn>
                <a:cxn ang="0">
                  <a:pos x="8" y="1"/>
                </a:cxn>
                <a:cxn ang="0">
                  <a:pos x="34" y="0"/>
                </a:cxn>
                <a:cxn ang="0">
                  <a:pos x="59" y="1"/>
                </a:cxn>
                <a:cxn ang="0">
                  <a:pos x="67" y="8"/>
                </a:cxn>
                <a:cxn ang="0">
                  <a:pos x="68" y="25"/>
                </a:cxn>
                <a:cxn ang="0">
                  <a:pos x="67" y="41"/>
                </a:cxn>
                <a:cxn ang="0">
                  <a:pos x="47" y="23"/>
                </a:cxn>
                <a:cxn ang="0">
                  <a:pos x="28" y="11"/>
                </a:cxn>
                <a:cxn ang="0">
                  <a:pos x="25" y="10"/>
                </a:cxn>
                <a:cxn ang="0">
                  <a:pos x="24" y="13"/>
                </a:cxn>
                <a:cxn ang="0">
                  <a:pos x="24" y="37"/>
                </a:cxn>
                <a:cxn ang="0">
                  <a:pos x="25" y="39"/>
                </a:cxn>
                <a:cxn ang="0">
                  <a:pos x="26" y="39"/>
                </a:cxn>
                <a:cxn ang="0">
                  <a:pos x="28" y="39"/>
                </a:cxn>
                <a:cxn ang="0">
                  <a:pos x="47" y="27"/>
                </a:cxn>
                <a:cxn ang="0">
                  <a:pos x="48" y="25"/>
                </a:cxn>
                <a:cxn ang="0">
                  <a:pos x="47" y="23"/>
                </a:cxn>
              </a:cxnLst>
              <a:rect l="0" t="0" r="r" b="b"/>
              <a:pathLst>
                <a:path w="68" h="49">
                  <a:moveTo>
                    <a:pt x="67" y="41"/>
                  </a:moveTo>
                  <a:cubicBezTo>
                    <a:pt x="66" y="45"/>
                    <a:pt x="63" y="48"/>
                    <a:pt x="59" y="48"/>
                  </a:cubicBezTo>
                  <a:cubicBezTo>
                    <a:pt x="51" y="49"/>
                    <a:pt x="42" y="49"/>
                    <a:pt x="34" y="49"/>
                  </a:cubicBezTo>
                  <a:cubicBezTo>
                    <a:pt x="25" y="49"/>
                    <a:pt x="17" y="49"/>
                    <a:pt x="8" y="48"/>
                  </a:cubicBezTo>
                  <a:cubicBezTo>
                    <a:pt x="5" y="48"/>
                    <a:pt x="2" y="45"/>
                    <a:pt x="1" y="41"/>
                  </a:cubicBezTo>
                  <a:cubicBezTo>
                    <a:pt x="0" y="36"/>
                    <a:pt x="0" y="30"/>
                    <a:pt x="0" y="25"/>
                  </a:cubicBezTo>
                  <a:cubicBezTo>
                    <a:pt x="0" y="19"/>
                    <a:pt x="0" y="14"/>
                    <a:pt x="1" y="8"/>
                  </a:cubicBezTo>
                  <a:cubicBezTo>
                    <a:pt x="2" y="5"/>
                    <a:pt x="5" y="2"/>
                    <a:pt x="8" y="1"/>
                  </a:cubicBezTo>
                  <a:cubicBezTo>
                    <a:pt x="17" y="0"/>
                    <a:pt x="25" y="0"/>
                    <a:pt x="34" y="0"/>
                  </a:cubicBezTo>
                  <a:cubicBezTo>
                    <a:pt x="42" y="0"/>
                    <a:pt x="51" y="0"/>
                    <a:pt x="59" y="1"/>
                  </a:cubicBezTo>
                  <a:cubicBezTo>
                    <a:pt x="63" y="2"/>
                    <a:pt x="66" y="5"/>
                    <a:pt x="67" y="8"/>
                  </a:cubicBezTo>
                  <a:cubicBezTo>
                    <a:pt x="68" y="14"/>
                    <a:pt x="68" y="19"/>
                    <a:pt x="68" y="25"/>
                  </a:cubicBezTo>
                  <a:cubicBezTo>
                    <a:pt x="68" y="30"/>
                    <a:pt x="68" y="36"/>
                    <a:pt x="67" y="41"/>
                  </a:cubicBezTo>
                  <a:close/>
                  <a:moveTo>
                    <a:pt x="47" y="23"/>
                  </a:moveTo>
                  <a:cubicBezTo>
                    <a:pt x="28" y="11"/>
                    <a:pt x="28" y="11"/>
                    <a:pt x="28" y="11"/>
                  </a:cubicBezTo>
                  <a:cubicBezTo>
                    <a:pt x="27" y="10"/>
                    <a:pt x="26" y="10"/>
                    <a:pt x="25" y="10"/>
                  </a:cubicBezTo>
                  <a:cubicBezTo>
                    <a:pt x="25" y="11"/>
                    <a:pt x="24" y="12"/>
                    <a:pt x="24" y="13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8"/>
                    <a:pt x="25" y="39"/>
                    <a:pt x="25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7" y="39"/>
                    <a:pt x="27" y="39"/>
                    <a:pt x="28" y="39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8" y="26"/>
                    <a:pt x="48" y="26"/>
                    <a:pt x="48" y="25"/>
                  </a:cubicBezTo>
                  <a:cubicBezTo>
                    <a:pt x="48" y="24"/>
                    <a:pt x="48" y="23"/>
                    <a:pt x="47" y="2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85" name="Rectangle 84"/>
          <p:cNvSpPr/>
          <p:nvPr/>
        </p:nvSpPr>
        <p:spPr>
          <a:xfrm>
            <a:off x="2093319" y="1191325"/>
            <a:ext cx="1521994" cy="152199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2218029" y="1316035"/>
            <a:ext cx="1272574" cy="127257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87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2083559" y="2805297"/>
            <a:ext cx="1541514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2083559" y="3086249"/>
            <a:ext cx="1541514" cy="20425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05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2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2083559" y="3327493"/>
            <a:ext cx="1541514" cy="878746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buFont typeface="Arial" panose="020B0604020202020204" pitchFamily="34" charset="0"/>
              <a:buNone/>
              <a:defRPr sz="105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125" name="Group 124"/>
          <p:cNvGrpSpPr/>
          <p:nvPr/>
        </p:nvGrpSpPr>
        <p:grpSpPr>
          <a:xfrm>
            <a:off x="2391955" y="4274350"/>
            <a:ext cx="924722" cy="163900"/>
            <a:chOff x="1847802" y="2724150"/>
            <a:chExt cx="1200198" cy="212725"/>
          </a:xfrm>
          <a:solidFill>
            <a:schemeClr val="accent2"/>
          </a:solidFill>
        </p:grpSpPr>
        <p:sp>
          <p:nvSpPr>
            <p:cNvPr id="126" name="Freeform 104"/>
            <p:cNvSpPr>
              <a:spLocks noEditPoints="1"/>
            </p:cNvSpPr>
            <p:nvPr/>
          </p:nvSpPr>
          <p:spPr bwMode="auto">
            <a:xfrm>
              <a:off x="1847802" y="2724150"/>
              <a:ext cx="212725" cy="212725"/>
            </a:xfrm>
            <a:custGeom>
              <a:avLst/>
              <a:gdLst/>
              <a:ahLst/>
              <a:cxnLst>
                <a:cxn ang="0">
                  <a:pos x="62" y="51"/>
                </a:cxn>
                <a:cxn ang="0">
                  <a:pos x="51" y="62"/>
                </a:cxn>
                <a:cxn ang="0">
                  <a:pos x="12" y="62"/>
                </a:cxn>
                <a:cxn ang="0">
                  <a:pos x="0" y="51"/>
                </a:cxn>
                <a:cxn ang="0">
                  <a:pos x="0" y="12"/>
                </a:cxn>
                <a:cxn ang="0">
                  <a:pos x="12" y="0"/>
                </a:cxn>
                <a:cxn ang="0">
                  <a:pos x="51" y="0"/>
                </a:cxn>
                <a:cxn ang="0">
                  <a:pos x="62" y="12"/>
                </a:cxn>
                <a:cxn ang="0">
                  <a:pos x="62" y="51"/>
                </a:cxn>
                <a:cxn ang="0">
                  <a:pos x="15" y="11"/>
                </a:cxn>
                <a:cxn ang="0">
                  <a:pos x="9" y="16"/>
                </a:cxn>
                <a:cxn ang="0">
                  <a:pos x="15" y="20"/>
                </a:cxn>
                <a:cxn ang="0">
                  <a:pos x="15" y="20"/>
                </a:cxn>
                <a:cxn ang="0">
                  <a:pos x="20" y="16"/>
                </a:cxn>
                <a:cxn ang="0">
                  <a:pos x="15" y="11"/>
                </a:cxn>
                <a:cxn ang="0">
                  <a:pos x="19" y="52"/>
                </a:cxn>
                <a:cxn ang="0">
                  <a:pos x="19" y="24"/>
                </a:cxn>
                <a:cxn ang="0">
                  <a:pos x="10" y="24"/>
                </a:cxn>
                <a:cxn ang="0">
                  <a:pos x="10" y="52"/>
                </a:cxn>
                <a:cxn ang="0">
                  <a:pos x="19" y="52"/>
                </a:cxn>
                <a:cxn ang="0">
                  <a:pos x="53" y="52"/>
                </a:cxn>
                <a:cxn ang="0">
                  <a:pos x="53" y="36"/>
                </a:cxn>
                <a:cxn ang="0">
                  <a:pos x="42" y="24"/>
                </a:cxn>
                <a:cxn ang="0">
                  <a:pos x="34" y="28"/>
                </a:cxn>
                <a:cxn ang="0">
                  <a:pos x="34" y="28"/>
                </a:cxn>
                <a:cxn ang="0">
                  <a:pos x="34" y="24"/>
                </a:cxn>
                <a:cxn ang="0">
                  <a:pos x="24" y="24"/>
                </a:cxn>
                <a:cxn ang="0">
                  <a:pos x="24" y="52"/>
                </a:cxn>
                <a:cxn ang="0">
                  <a:pos x="34" y="52"/>
                </a:cxn>
                <a:cxn ang="0">
                  <a:pos x="34" y="37"/>
                </a:cxn>
                <a:cxn ang="0">
                  <a:pos x="34" y="34"/>
                </a:cxn>
                <a:cxn ang="0">
                  <a:pos x="39" y="31"/>
                </a:cxn>
                <a:cxn ang="0">
                  <a:pos x="43" y="37"/>
                </a:cxn>
                <a:cxn ang="0">
                  <a:pos x="43" y="52"/>
                </a:cxn>
                <a:cxn ang="0">
                  <a:pos x="53" y="52"/>
                </a:cxn>
              </a:cxnLst>
              <a:rect l="0" t="0" r="r" b="b"/>
              <a:pathLst>
                <a:path w="62" h="62">
                  <a:moveTo>
                    <a:pt x="62" y="51"/>
                  </a:moveTo>
                  <a:cubicBezTo>
                    <a:pt x="62" y="57"/>
                    <a:pt x="57" y="62"/>
                    <a:pt x="51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6" y="62"/>
                    <a:pt x="0" y="57"/>
                    <a:pt x="0" y="5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6" y="0"/>
                    <a:pt x="12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7" y="0"/>
                    <a:pt x="62" y="6"/>
                    <a:pt x="62" y="12"/>
                  </a:cubicBezTo>
                  <a:lnTo>
                    <a:pt x="62" y="51"/>
                  </a:lnTo>
                  <a:close/>
                  <a:moveTo>
                    <a:pt x="15" y="11"/>
                  </a:moveTo>
                  <a:cubicBezTo>
                    <a:pt x="12" y="11"/>
                    <a:pt x="9" y="13"/>
                    <a:pt x="9" y="16"/>
                  </a:cubicBezTo>
                  <a:cubicBezTo>
                    <a:pt x="9" y="18"/>
                    <a:pt x="11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8" y="20"/>
                    <a:pt x="20" y="18"/>
                    <a:pt x="20" y="16"/>
                  </a:cubicBezTo>
                  <a:cubicBezTo>
                    <a:pt x="20" y="13"/>
                    <a:pt x="18" y="11"/>
                    <a:pt x="15" y="11"/>
                  </a:cubicBezTo>
                  <a:close/>
                  <a:moveTo>
                    <a:pt x="19" y="52"/>
                  </a:moveTo>
                  <a:cubicBezTo>
                    <a:pt x="19" y="24"/>
                    <a:pt x="19" y="24"/>
                    <a:pt x="19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52"/>
                    <a:pt x="10" y="52"/>
                    <a:pt x="10" y="52"/>
                  </a:cubicBezTo>
                  <a:lnTo>
                    <a:pt x="19" y="52"/>
                  </a:lnTo>
                  <a:close/>
                  <a:moveTo>
                    <a:pt x="53" y="52"/>
                  </a:moveTo>
                  <a:cubicBezTo>
                    <a:pt x="53" y="36"/>
                    <a:pt x="53" y="36"/>
                    <a:pt x="53" y="36"/>
                  </a:cubicBezTo>
                  <a:cubicBezTo>
                    <a:pt x="53" y="28"/>
                    <a:pt x="48" y="24"/>
                    <a:pt x="42" y="24"/>
                  </a:cubicBezTo>
                  <a:cubicBezTo>
                    <a:pt x="37" y="24"/>
                    <a:pt x="35" y="26"/>
                    <a:pt x="34" y="28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7"/>
                    <a:pt x="2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6"/>
                    <a:pt x="34" y="35"/>
                    <a:pt x="34" y="34"/>
                  </a:cubicBezTo>
                  <a:cubicBezTo>
                    <a:pt x="35" y="33"/>
                    <a:pt x="36" y="31"/>
                    <a:pt x="39" y="31"/>
                  </a:cubicBezTo>
                  <a:cubicBezTo>
                    <a:pt x="42" y="31"/>
                    <a:pt x="43" y="33"/>
                    <a:pt x="43" y="37"/>
                  </a:cubicBezTo>
                  <a:cubicBezTo>
                    <a:pt x="43" y="52"/>
                    <a:pt x="43" y="52"/>
                    <a:pt x="43" y="52"/>
                  </a:cubicBezTo>
                  <a:lnTo>
                    <a:pt x="53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7" name="Freeform 154"/>
            <p:cNvSpPr>
              <a:spLocks/>
            </p:cNvSpPr>
            <p:nvPr/>
          </p:nvSpPr>
          <p:spPr bwMode="auto">
            <a:xfrm>
              <a:off x="2181107" y="2743200"/>
              <a:ext cx="219075" cy="174625"/>
            </a:xfrm>
            <a:custGeom>
              <a:avLst/>
              <a:gdLst/>
              <a:ahLst/>
              <a:cxnLst>
                <a:cxn ang="0">
                  <a:pos x="57" y="12"/>
                </a:cxn>
                <a:cxn ang="0">
                  <a:pos x="57" y="14"/>
                </a:cxn>
                <a:cxn ang="0">
                  <a:pos x="20" y="51"/>
                </a:cxn>
                <a:cxn ang="0">
                  <a:pos x="0" y="45"/>
                </a:cxn>
                <a:cxn ang="0">
                  <a:pos x="3" y="45"/>
                </a:cxn>
                <a:cxn ang="0">
                  <a:pos x="19" y="40"/>
                </a:cxn>
                <a:cxn ang="0">
                  <a:pos x="7" y="31"/>
                </a:cxn>
                <a:cxn ang="0">
                  <a:pos x="10" y="31"/>
                </a:cxn>
                <a:cxn ang="0">
                  <a:pos x="13" y="31"/>
                </a:cxn>
                <a:cxn ang="0">
                  <a:pos x="3" y="18"/>
                </a:cxn>
                <a:cxn ang="0">
                  <a:pos x="3" y="18"/>
                </a:cxn>
                <a:cxn ang="0">
                  <a:pos x="9" y="19"/>
                </a:cxn>
                <a:cxn ang="0">
                  <a:pos x="3" y="9"/>
                </a:cxn>
                <a:cxn ang="0">
                  <a:pos x="5" y="2"/>
                </a:cxn>
                <a:cxn ang="0">
                  <a:pos x="31" y="16"/>
                </a:cxn>
                <a:cxn ang="0">
                  <a:pos x="31" y="13"/>
                </a:cxn>
                <a:cxn ang="0">
                  <a:pos x="44" y="0"/>
                </a:cxn>
                <a:cxn ang="0">
                  <a:pos x="54" y="4"/>
                </a:cxn>
                <a:cxn ang="0">
                  <a:pos x="62" y="1"/>
                </a:cxn>
                <a:cxn ang="0">
                  <a:pos x="56" y="8"/>
                </a:cxn>
                <a:cxn ang="0">
                  <a:pos x="64" y="6"/>
                </a:cxn>
                <a:cxn ang="0">
                  <a:pos x="57" y="12"/>
                </a:cxn>
              </a:cxnLst>
              <a:rect l="0" t="0" r="r" b="b"/>
              <a:pathLst>
                <a:path w="64" h="51">
                  <a:moveTo>
                    <a:pt x="57" y="12"/>
                  </a:moveTo>
                  <a:cubicBezTo>
                    <a:pt x="57" y="13"/>
                    <a:pt x="57" y="14"/>
                    <a:pt x="57" y="14"/>
                  </a:cubicBezTo>
                  <a:cubicBezTo>
                    <a:pt x="57" y="31"/>
                    <a:pt x="44" y="51"/>
                    <a:pt x="20" y="51"/>
                  </a:cubicBezTo>
                  <a:cubicBezTo>
                    <a:pt x="13" y="51"/>
                    <a:pt x="6" y="49"/>
                    <a:pt x="0" y="45"/>
                  </a:cubicBezTo>
                  <a:cubicBezTo>
                    <a:pt x="1" y="45"/>
                    <a:pt x="2" y="45"/>
                    <a:pt x="3" y="45"/>
                  </a:cubicBezTo>
                  <a:cubicBezTo>
                    <a:pt x="9" y="45"/>
                    <a:pt x="15" y="43"/>
                    <a:pt x="19" y="40"/>
                  </a:cubicBezTo>
                  <a:cubicBezTo>
                    <a:pt x="14" y="40"/>
                    <a:pt x="9" y="36"/>
                    <a:pt x="7" y="31"/>
                  </a:cubicBezTo>
                  <a:cubicBezTo>
                    <a:pt x="8" y="31"/>
                    <a:pt x="9" y="31"/>
                    <a:pt x="10" y="31"/>
                  </a:cubicBezTo>
                  <a:cubicBezTo>
                    <a:pt x="11" y="31"/>
                    <a:pt x="12" y="31"/>
                    <a:pt x="13" y="31"/>
                  </a:cubicBezTo>
                  <a:cubicBezTo>
                    <a:pt x="7" y="29"/>
                    <a:pt x="3" y="24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5" y="19"/>
                    <a:pt x="7" y="19"/>
                    <a:pt x="9" y="19"/>
                  </a:cubicBezTo>
                  <a:cubicBezTo>
                    <a:pt x="5" y="17"/>
                    <a:pt x="3" y="13"/>
                    <a:pt x="3" y="9"/>
                  </a:cubicBezTo>
                  <a:cubicBezTo>
                    <a:pt x="3" y="6"/>
                    <a:pt x="4" y="4"/>
                    <a:pt x="5" y="2"/>
                  </a:cubicBezTo>
                  <a:cubicBezTo>
                    <a:pt x="11" y="10"/>
                    <a:pt x="21" y="15"/>
                    <a:pt x="31" y="16"/>
                  </a:cubicBezTo>
                  <a:cubicBezTo>
                    <a:pt x="31" y="15"/>
                    <a:pt x="31" y="14"/>
                    <a:pt x="31" y="13"/>
                  </a:cubicBezTo>
                  <a:cubicBezTo>
                    <a:pt x="31" y="5"/>
                    <a:pt x="37" y="0"/>
                    <a:pt x="44" y="0"/>
                  </a:cubicBezTo>
                  <a:cubicBezTo>
                    <a:pt x="48" y="0"/>
                    <a:pt x="51" y="1"/>
                    <a:pt x="54" y="4"/>
                  </a:cubicBezTo>
                  <a:cubicBezTo>
                    <a:pt x="56" y="3"/>
                    <a:pt x="59" y="2"/>
                    <a:pt x="62" y="1"/>
                  </a:cubicBezTo>
                  <a:cubicBezTo>
                    <a:pt x="61" y="4"/>
                    <a:pt x="59" y="6"/>
                    <a:pt x="56" y="8"/>
                  </a:cubicBezTo>
                  <a:cubicBezTo>
                    <a:pt x="59" y="7"/>
                    <a:pt x="61" y="7"/>
                    <a:pt x="64" y="6"/>
                  </a:cubicBezTo>
                  <a:cubicBezTo>
                    <a:pt x="62" y="8"/>
                    <a:pt x="60" y="11"/>
                    <a:pt x="57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8" name="Freeform 83"/>
            <p:cNvSpPr>
              <a:spLocks/>
            </p:cNvSpPr>
            <p:nvPr/>
          </p:nvSpPr>
          <p:spPr bwMode="auto">
            <a:xfrm>
              <a:off x="2500051" y="2736056"/>
              <a:ext cx="188913" cy="188913"/>
            </a:xfrm>
            <a:custGeom>
              <a:avLst/>
              <a:gdLst/>
              <a:ahLst/>
              <a:cxnLst>
                <a:cxn ang="0">
                  <a:pos x="44" y="55"/>
                </a:cxn>
                <a:cxn ang="0">
                  <a:pos x="37" y="55"/>
                </a:cxn>
                <a:cxn ang="0">
                  <a:pos x="37" y="33"/>
                </a:cxn>
                <a:cxn ang="0">
                  <a:pos x="45" y="33"/>
                </a:cxn>
                <a:cxn ang="0">
                  <a:pos x="46" y="25"/>
                </a:cxn>
                <a:cxn ang="0">
                  <a:pos x="37" y="25"/>
                </a:cxn>
                <a:cxn ang="0">
                  <a:pos x="37" y="20"/>
                </a:cxn>
                <a:cxn ang="0">
                  <a:pos x="42" y="16"/>
                </a:cxn>
                <a:cxn ang="0">
                  <a:pos x="47" y="16"/>
                </a:cxn>
                <a:cxn ang="0">
                  <a:pos x="47" y="9"/>
                </a:cxn>
                <a:cxn ang="0">
                  <a:pos x="40" y="8"/>
                </a:cxn>
                <a:cxn ang="0">
                  <a:pos x="29" y="19"/>
                </a:cxn>
                <a:cxn ang="0">
                  <a:pos x="29" y="25"/>
                </a:cxn>
                <a:cxn ang="0">
                  <a:pos x="21" y="25"/>
                </a:cxn>
                <a:cxn ang="0">
                  <a:pos x="21" y="33"/>
                </a:cxn>
                <a:cxn ang="0">
                  <a:pos x="29" y="33"/>
                </a:cxn>
                <a:cxn ang="0">
                  <a:pos x="29" y="55"/>
                </a:cxn>
                <a:cxn ang="0">
                  <a:pos x="10" y="55"/>
                </a:cxn>
                <a:cxn ang="0">
                  <a:pos x="0" y="45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44" y="0"/>
                </a:cxn>
                <a:cxn ang="0">
                  <a:pos x="55" y="10"/>
                </a:cxn>
                <a:cxn ang="0">
                  <a:pos x="55" y="45"/>
                </a:cxn>
                <a:cxn ang="0">
                  <a:pos x="44" y="55"/>
                </a:cxn>
              </a:cxnLst>
              <a:rect l="0" t="0" r="r" b="b"/>
              <a:pathLst>
                <a:path w="55" h="55">
                  <a:moveTo>
                    <a:pt x="44" y="55"/>
                  </a:moveTo>
                  <a:cubicBezTo>
                    <a:pt x="37" y="55"/>
                    <a:pt x="37" y="55"/>
                    <a:pt x="37" y="55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18"/>
                    <a:pt x="38" y="16"/>
                    <a:pt x="42" y="16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5" y="9"/>
                    <a:pt x="43" y="8"/>
                    <a:pt x="40" y="8"/>
                  </a:cubicBezTo>
                  <a:cubicBezTo>
                    <a:pt x="34" y="8"/>
                    <a:pt x="29" y="12"/>
                    <a:pt x="29" y="19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4" y="55"/>
                    <a:pt x="0" y="50"/>
                    <a:pt x="0" y="4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0" y="0"/>
                    <a:pt x="55" y="5"/>
                    <a:pt x="55" y="10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5" y="50"/>
                    <a:pt x="50" y="55"/>
                    <a:pt x="44" y="5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9" name="Freeform 141"/>
            <p:cNvSpPr>
              <a:spLocks noEditPoints="1"/>
            </p:cNvSpPr>
            <p:nvPr/>
          </p:nvSpPr>
          <p:spPr bwMode="auto">
            <a:xfrm>
              <a:off x="2814637" y="2746375"/>
              <a:ext cx="233363" cy="168275"/>
            </a:xfrm>
            <a:custGeom>
              <a:avLst/>
              <a:gdLst/>
              <a:ahLst/>
              <a:cxnLst>
                <a:cxn ang="0">
                  <a:pos x="67" y="41"/>
                </a:cxn>
                <a:cxn ang="0">
                  <a:pos x="59" y="48"/>
                </a:cxn>
                <a:cxn ang="0">
                  <a:pos x="34" y="49"/>
                </a:cxn>
                <a:cxn ang="0">
                  <a:pos x="8" y="48"/>
                </a:cxn>
                <a:cxn ang="0">
                  <a:pos x="1" y="41"/>
                </a:cxn>
                <a:cxn ang="0">
                  <a:pos x="0" y="25"/>
                </a:cxn>
                <a:cxn ang="0">
                  <a:pos x="1" y="8"/>
                </a:cxn>
                <a:cxn ang="0">
                  <a:pos x="8" y="1"/>
                </a:cxn>
                <a:cxn ang="0">
                  <a:pos x="34" y="0"/>
                </a:cxn>
                <a:cxn ang="0">
                  <a:pos x="59" y="1"/>
                </a:cxn>
                <a:cxn ang="0">
                  <a:pos x="67" y="8"/>
                </a:cxn>
                <a:cxn ang="0">
                  <a:pos x="68" y="25"/>
                </a:cxn>
                <a:cxn ang="0">
                  <a:pos x="67" y="41"/>
                </a:cxn>
                <a:cxn ang="0">
                  <a:pos x="47" y="23"/>
                </a:cxn>
                <a:cxn ang="0">
                  <a:pos x="28" y="11"/>
                </a:cxn>
                <a:cxn ang="0">
                  <a:pos x="25" y="10"/>
                </a:cxn>
                <a:cxn ang="0">
                  <a:pos x="24" y="13"/>
                </a:cxn>
                <a:cxn ang="0">
                  <a:pos x="24" y="37"/>
                </a:cxn>
                <a:cxn ang="0">
                  <a:pos x="25" y="39"/>
                </a:cxn>
                <a:cxn ang="0">
                  <a:pos x="26" y="39"/>
                </a:cxn>
                <a:cxn ang="0">
                  <a:pos x="28" y="39"/>
                </a:cxn>
                <a:cxn ang="0">
                  <a:pos x="47" y="27"/>
                </a:cxn>
                <a:cxn ang="0">
                  <a:pos x="48" y="25"/>
                </a:cxn>
                <a:cxn ang="0">
                  <a:pos x="47" y="23"/>
                </a:cxn>
              </a:cxnLst>
              <a:rect l="0" t="0" r="r" b="b"/>
              <a:pathLst>
                <a:path w="68" h="49">
                  <a:moveTo>
                    <a:pt x="67" y="41"/>
                  </a:moveTo>
                  <a:cubicBezTo>
                    <a:pt x="66" y="45"/>
                    <a:pt x="63" y="48"/>
                    <a:pt x="59" y="48"/>
                  </a:cubicBezTo>
                  <a:cubicBezTo>
                    <a:pt x="51" y="49"/>
                    <a:pt x="42" y="49"/>
                    <a:pt x="34" y="49"/>
                  </a:cubicBezTo>
                  <a:cubicBezTo>
                    <a:pt x="25" y="49"/>
                    <a:pt x="17" y="49"/>
                    <a:pt x="8" y="48"/>
                  </a:cubicBezTo>
                  <a:cubicBezTo>
                    <a:pt x="5" y="48"/>
                    <a:pt x="2" y="45"/>
                    <a:pt x="1" y="41"/>
                  </a:cubicBezTo>
                  <a:cubicBezTo>
                    <a:pt x="0" y="36"/>
                    <a:pt x="0" y="30"/>
                    <a:pt x="0" y="25"/>
                  </a:cubicBezTo>
                  <a:cubicBezTo>
                    <a:pt x="0" y="19"/>
                    <a:pt x="0" y="14"/>
                    <a:pt x="1" y="8"/>
                  </a:cubicBezTo>
                  <a:cubicBezTo>
                    <a:pt x="2" y="5"/>
                    <a:pt x="5" y="2"/>
                    <a:pt x="8" y="1"/>
                  </a:cubicBezTo>
                  <a:cubicBezTo>
                    <a:pt x="17" y="0"/>
                    <a:pt x="25" y="0"/>
                    <a:pt x="34" y="0"/>
                  </a:cubicBezTo>
                  <a:cubicBezTo>
                    <a:pt x="42" y="0"/>
                    <a:pt x="51" y="0"/>
                    <a:pt x="59" y="1"/>
                  </a:cubicBezTo>
                  <a:cubicBezTo>
                    <a:pt x="63" y="2"/>
                    <a:pt x="66" y="5"/>
                    <a:pt x="67" y="8"/>
                  </a:cubicBezTo>
                  <a:cubicBezTo>
                    <a:pt x="68" y="14"/>
                    <a:pt x="68" y="19"/>
                    <a:pt x="68" y="25"/>
                  </a:cubicBezTo>
                  <a:cubicBezTo>
                    <a:pt x="68" y="30"/>
                    <a:pt x="68" y="36"/>
                    <a:pt x="67" y="41"/>
                  </a:cubicBezTo>
                  <a:close/>
                  <a:moveTo>
                    <a:pt x="47" y="23"/>
                  </a:moveTo>
                  <a:cubicBezTo>
                    <a:pt x="28" y="11"/>
                    <a:pt x="28" y="11"/>
                    <a:pt x="28" y="11"/>
                  </a:cubicBezTo>
                  <a:cubicBezTo>
                    <a:pt x="27" y="10"/>
                    <a:pt x="26" y="10"/>
                    <a:pt x="25" y="10"/>
                  </a:cubicBezTo>
                  <a:cubicBezTo>
                    <a:pt x="25" y="11"/>
                    <a:pt x="24" y="12"/>
                    <a:pt x="24" y="13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8"/>
                    <a:pt x="25" y="39"/>
                    <a:pt x="25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7" y="39"/>
                    <a:pt x="27" y="39"/>
                    <a:pt x="28" y="39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8" y="26"/>
                    <a:pt x="48" y="26"/>
                    <a:pt x="48" y="25"/>
                  </a:cubicBezTo>
                  <a:cubicBezTo>
                    <a:pt x="48" y="24"/>
                    <a:pt x="48" y="23"/>
                    <a:pt x="47" y="2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30" name="Rectangle 129"/>
          <p:cNvSpPr/>
          <p:nvPr/>
        </p:nvSpPr>
        <p:spPr>
          <a:xfrm>
            <a:off x="3797486" y="1191325"/>
            <a:ext cx="1521994" cy="152199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31" name="Picture Placeholder 7"/>
          <p:cNvSpPr>
            <a:spLocks noGrp="1"/>
          </p:cNvSpPr>
          <p:nvPr>
            <p:ph type="pic" sz="quarter" idx="23" hasCustomPrompt="1"/>
          </p:nvPr>
        </p:nvSpPr>
        <p:spPr>
          <a:xfrm>
            <a:off x="3931456" y="1316035"/>
            <a:ext cx="1272574" cy="127257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32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3796986" y="2805297"/>
            <a:ext cx="1541514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rtl="0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33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3796986" y="3086249"/>
            <a:ext cx="1541514" cy="20425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rtl="0">
              <a:buFont typeface="Arial" panose="020B0604020202020204" pitchFamily="34" charset="0"/>
              <a:buNone/>
              <a:defRPr sz="105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8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3796986" y="3327493"/>
            <a:ext cx="1541514" cy="878746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 rtl="0">
              <a:buFont typeface="Arial" panose="020B0604020202020204" pitchFamily="34" charset="0"/>
              <a:buNone/>
              <a:defRPr sz="105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160" name="Group 159"/>
          <p:cNvGrpSpPr/>
          <p:nvPr/>
        </p:nvGrpSpPr>
        <p:grpSpPr>
          <a:xfrm>
            <a:off x="4105382" y="4274350"/>
            <a:ext cx="924722" cy="163900"/>
            <a:chOff x="1847802" y="2724150"/>
            <a:chExt cx="1200198" cy="212725"/>
          </a:xfrm>
          <a:solidFill>
            <a:schemeClr val="accent3"/>
          </a:solidFill>
        </p:grpSpPr>
        <p:sp>
          <p:nvSpPr>
            <p:cNvPr id="161" name="Freeform 104"/>
            <p:cNvSpPr>
              <a:spLocks noEditPoints="1"/>
            </p:cNvSpPr>
            <p:nvPr/>
          </p:nvSpPr>
          <p:spPr bwMode="auto">
            <a:xfrm>
              <a:off x="1847802" y="2724150"/>
              <a:ext cx="212725" cy="212725"/>
            </a:xfrm>
            <a:custGeom>
              <a:avLst/>
              <a:gdLst/>
              <a:ahLst/>
              <a:cxnLst>
                <a:cxn ang="0">
                  <a:pos x="62" y="51"/>
                </a:cxn>
                <a:cxn ang="0">
                  <a:pos x="51" y="62"/>
                </a:cxn>
                <a:cxn ang="0">
                  <a:pos x="12" y="62"/>
                </a:cxn>
                <a:cxn ang="0">
                  <a:pos x="0" y="51"/>
                </a:cxn>
                <a:cxn ang="0">
                  <a:pos x="0" y="12"/>
                </a:cxn>
                <a:cxn ang="0">
                  <a:pos x="12" y="0"/>
                </a:cxn>
                <a:cxn ang="0">
                  <a:pos x="51" y="0"/>
                </a:cxn>
                <a:cxn ang="0">
                  <a:pos x="62" y="12"/>
                </a:cxn>
                <a:cxn ang="0">
                  <a:pos x="62" y="51"/>
                </a:cxn>
                <a:cxn ang="0">
                  <a:pos x="15" y="11"/>
                </a:cxn>
                <a:cxn ang="0">
                  <a:pos x="9" y="16"/>
                </a:cxn>
                <a:cxn ang="0">
                  <a:pos x="15" y="20"/>
                </a:cxn>
                <a:cxn ang="0">
                  <a:pos x="15" y="20"/>
                </a:cxn>
                <a:cxn ang="0">
                  <a:pos x="20" y="16"/>
                </a:cxn>
                <a:cxn ang="0">
                  <a:pos x="15" y="11"/>
                </a:cxn>
                <a:cxn ang="0">
                  <a:pos x="19" y="52"/>
                </a:cxn>
                <a:cxn ang="0">
                  <a:pos x="19" y="24"/>
                </a:cxn>
                <a:cxn ang="0">
                  <a:pos x="10" y="24"/>
                </a:cxn>
                <a:cxn ang="0">
                  <a:pos x="10" y="52"/>
                </a:cxn>
                <a:cxn ang="0">
                  <a:pos x="19" y="52"/>
                </a:cxn>
                <a:cxn ang="0">
                  <a:pos x="53" y="52"/>
                </a:cxn>
                <a:cxn ang="0">
                  <a:pos x="53" y="36"/>
                </a:cxn>
                <a:cxn ang="0">
                  <a:pos x="42" y="24"/>
                </a:cxn>
                <a:cxn ang="0">
                  <a:pos x="34" y="28"/>
                </a:cxn>
                <a:cxn ang="0">
                  <a:pos x="34" y="28"/>
                </a:cxn>
                <a:cxn ang="0">
                  <a:pos x="34" y="24"/>
                </a:cxn>
                <a:cxn ang="0">
                  <a:pos x="24" y="24"/>
                </a:cxn>
                <a:cxn ang="0">
                  <a:pos x="24" y="52"/>
                </a:cxn>
                <a:cxn ang="0">
                  <a:pos x="34" y="52"/>
                </a:cxn>
                <a:cxn ang="0">
                  <a:pos x="34" y="37"/>
                </a:cxn>
                <a:cxn ang="0">
                  <a:pos x="34" y="34"/>
                </a:cxn>
                <a:cxn ang="0">
                  <a:pos x="39" y="31"/>
                </a:cxn>
                <a:cxn ang="0">
                  <a:pos x="43" y="37"/>
                </a:cxn>
                <a:cxn ang="0">
                  <a:pos x="43" y="52"/>
                </a:cxn>
                <a:cxn ang="0">
                  <a:pos x="53" y="52"/>
                </a:cxn>
              </a:cxnLst>
              <a:rect l="0" t="0" r="r" b="b"/>
              <a:pathLst>
                <a:path w="62" h="62">
                  <a:moveTo>
                    <a:pt x="62" y="51"/>
                  </a:moveTo>
                  <a:cubicBezTo>
                    <a:pt x="62" y="57"/>
                    <a:pt x="57" y="62"/>
                    <a:pt x="51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6" y="62"/>
                    <a:pt x="0" y="57"/>
                    <a:pt x="0" y="5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6" y="0"/>
                    <a:pt x="12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7" y="0"/>
                    <a:pt x="62" y="6"/>
                    <a:pt x="62" y="12"/>
                  </a:cubicBezTo>
                  <a:lnTo>
                    <a:pt x="62" y="51"/>
                  </a:lnTo>
                  <a:close/>
                  <a:moveTo>
                    <a:pt x="15" y="11"/>
                  </a:moveTo>
                  <a:cubicBezTo>
                    <a:pt x="12" y="11"/>
                    <a:pt x="9" y="13"/>
                    <a:pt x="9" y="16"/>
                  </a:cubicBezTo>
                  <a:cubicBezTo>
                    <a:pt x="9" y="18"/>
                    <a:pt x="11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8" y="20"/>
                    <a:pt x="20" y="18"/>
                    <a:pt x="20" y="16"/>
                  </a:cubicBezTo>
                  <a:cubicBezTo>
                    <a:pt x="20" y="13"/>
                    <a:pt x="18" y="11"/>
                    <a:pt x="15" y="11"/>
                  </a:cubicBezTo>
                  <a:close/>
                  <a:moveTo>
                    <a:pt x="19" y="52"/>
                  </a:moveTo>
                  <a:cubicBezTo>
                    <a:pt x="19" y="24"/>
                    <a:pt x="19" y="24"/>
                    <a:pt x="19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52"/>
                    <a:pt x="10" y="52"/>
                    <a:pt x="10" y="52"/>
                  </a:cubicBezTo>
                  <a:lnTo>
                    <a:pt x="19" y="52"/>
                  </a:lnTo>
                  <a:close/>
                  <a:moveTo>
                    <a:pt x="53" y="52"/>
                  </a:moveTo>
                  <a:cubicBezTo>
                    <a:pt x="53" y="36"/>
                    <a:pt x="53" y="36"/>
                    <a:pt x="53" y="36"/>
                  </a:cubicBezTo>
                  <a:cubicBezTo>
                    <a:pt x="53" y="28"/>
                    <a:pt x="48" y="24"/>
                    <a:pt x="42" y="24"/>
                  </a:cubicBezTo>
                  <a:cubicBezTo>
                    <a:pt x="37" y="24"/>
                    <a:pt x="35" y="26"/>
                    <a:pt x="34" y="28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7"/>
                    <a:pt x="2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6"/>
                    <a:pt x="34" y="35"/>
                    <a:pt x="34" y="34"/>
                  </a:cubicBezTo>
                  <a:cubicBezTo>
                    <a:pt x="35" y="33"/>
                    <a:pt x="36" y="31"/>
                    <a:pt x="39" y="31"/>
                  </a:cubicBezTo>
                  <a:cubicBezTo>
                    <a:pt x="42" y="31"/>
                    <a:pt x="43" y="33"/>
                    <a:pt x="43" y="37"/>
                  </a:cubicBezTo>
                  <a:cubicBezTo>
                    <a:pt x="43" y="52"/>
                    <a:pt x="43" y="52"/>
                    <a:pt x="43" y="52"/>
                  </a:cubicBezTo>
                  <a:lnTo>
                    <a:pt x="53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dirty="0"/>
            </a:p>
          </p:txBody>
        </p:sp>
        <p:sp>
          <p:nvSpPr>
            <p:cNvPr id="162" name="Freeform 154"/>
            <p:cNvSpPr>
              <a:spLocks/>
            </p:cNvSpPr>
            <p:nvPr/>
          </p:nvSpPr>
          <p:spPr bwMode="auto">
            <a:xfrm>
              <a:off x="2181107" y="2743200"/>
              <a:ext cx="219075" cy="174625"/>
            </a:xfrm>
            <a:custGeom>
              <a:avLst/>
              <a:gdLst/>
              <a:ahLst/>
              <a:cxnLst>
                <a:cxn ang="0">
                  <a:pos x="57" y="12"/>
                </a:cxn>
                <a:cxn ang="0">
                  <a:pos x="57" y="14"/>
                </a:cxn>
                <a:cxn ang="0">
                  <a:pos x="20" y="51"/>
                </a:cxn>
                <a:cxn ang="0">
                  <a:pos x="0" y="45"/>
                </a:cxn>
                <a:cxn ang="0">
                  <a:pos x="3" y="45"/>
                </a:cxn>
                <a:cxn ang="0">
                  <a:pos x="19" y="40"/>
                </a:cxn>
                <a:cxn ang="0">
                  <a:pos x="7" y="31"/>
                </a:cxn>
                <a:cxn ang="0">
                  <a:pos x="10" y="31"/>
                </a:cxn>
                <a:cxn ang="0">
                  <a:pos x="13" y="31"/>
                </a:cxn>
                <a:cxn ang="0">
                  <a:pos x="3" y="18"/>
                </a:cxn>
                <a:cxn ang="0">
                  <a:pos x="3" y="18"/>
                </a:cxn>
                <a:cxn ang="0">
                  <a:pos x="9" y="19"/>
                </a:cxn>
                <a:cxn ang="0">
                  <a:pos x="3" y="9"/>
                </a:cxn>
                <a:cxn ang="0">
                  <a:pos x="5" y="2"/>
                </a:cxn>
                <a:cxn ang="0">
                  <a:pos x="31" y="16"/>
                </a:cxn>
                <a:cxn ang="0">
                  <a:pos x="31" y="13"/>
                </a:cxn>
                <a:cxn ang="0">
                  <a:pos x="44" y="0"/>
                </a:cxn>
                <a:cxn ang="0">
                  <a:pos x="54" y="4"/>
                </a:cxn>
                <a:cxn ang="0">
                  <a:pos x="62" y="1"/>
                </a:cxn>
                <a:cxn ang="0">
                  <a:pos x="56" y="8"/>
                </a:cxn>
                <a:cxn ang="0">
                  <a:pos x="64" y="6"/>
                </a:cxn>
                <a:cxn ang="0">
                  <a:pos x="57" y="12"/>
                </a:cxn>
              </a:cxnLst>
              <a:rect l="0" t="0" r="r" b="b"/>
              <a:pathLst>
                <a:path w="64" h="51">
                  <a:moveTo>
                    <a:pt x="57" y="12"/>
                  </a:moveTo>
                  <a:cubicBezTo>
                    <a:pt x="57" y="13"/>
                    <a:pt x="57" y="14"/>
                    <a:pt x="57" y="14"/>
                  </a:cubicBezTo>
                  <a:cubicBezTo>
                    <a:pt x="57" y="31"/>
                    <a:pt x="44" y="51"/>
                    <a:pt x="20" y="51"/>
                  </a:cubicBezTo>
                  <a:cubicBezTo>
                    <a:pt x="13" y="51"/>
                    <a:pt x="6" y="49"/>
                    <a:pt x="0" y="45"/>
                  </a:cubicBezTo>
                  <a:cubicBezTo>
                    <a:pt x="1" y="45"/>
                    <a:pt x="2" y="45"/>
                    <a:pt x="3" y="45"/>
                  </a:cubicBezTo>
                  <a:cubicBezTo>
                    <a:pt x="9" y="45"/>
                    <a:pt x="15" y="43"/>
                    <a:pt x="19" y="40"/>
                  </a:cubicBezTo>
                  <a:cubicBezTo>
                    <a:pt x="14" y="40"/>
                    <a:pt x="9" y="36"/>
                    <a:pt x="7" y="31"/>
                  </a:cubicBezTo>
                  <a:cubicBezTo>
                    <a:pt x="8" y="31"/>
                    <a:pt x="9" y="31"/>
                    <a:pt x="10" y="31"/>
                  </a:cubicBezTo>
                  <a:cubicBezTo>
                    <a:pt x="11" y="31"/>
                    <a:pt x="12" y="31"/>
                    <a:pt x="13" y="31"/>
                  </a:cubicBezTo>
                  <a:cubicBezTo>
                    <a:pt x="7" y="29"/>
                    <a:pt x="3" y="24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5" y="19"/>
                    <a:pt x="7" y="19"/>
                    <a:pt x="9" y="19"/>
                  </a:cubicBezTo>
                  <a:cubicBezTo>
                    <a:pt x="5" y="17"/>
                    <a:pt x="3" y="13"/>
                    <a:pt x="3" y="9"/>
                  </a:cubicBezTo>
                  <a:cubicBezTo>
                    <a:pt x="3" y="6"/>
                    <a:pt x="4" y="4"/>
                    <a:pt x="5" y="2"/>
                  </a:cubicBezTo>
                  <a:cubicBezTo>
                    <a:pt x="11" y="10"/>
                    <a:pt x="21" y="15"/>
                    <a:pt x="31" y="16"/>
                  </a:cubicBezTo>
                  <a:cubicBezTo>
                    <a:pt x="31" y="15"/>
                    <a:pt x="31" y="14"/>
                    <a:pt x="31" y="13"/>
                  </a:cubicBezTo>
                  <a:cubicBezTo>
                    <a:pt x="31" y="5"/>
                    <a:pt x="37" y="0"/>
                    <a:pt x="44" y="0"/>
                  </a:cubicBezTo>
                  <a:cubicBezTo>
                    <a:pt x="48" y="0"/>
                    <a:pt x="51" y="1"/>
                    <a:pt x="54" y="4"/>
                  </a:cubicBezTo>
                  <a:cubicBezTo>
                    <a:pt x="56" y="3"/>
                    <a:pt x="59" y="2"/>
                    <a:pt x="62" y="1"/>
                  </a:cubicBezTo>
                  <a:cubicBezTo>
                    <a:pt x="61" y="4"/>
                    <a:pt x="59" y="6"/>
                    <a:pt x="56" y="8"/>
                  </a:cubicBezTo>
                  <a:cubicBezTo>
                    <a:pt x="59" y="7"/>
                    <a:pt x="61" y="7"/>
                    <a:pt x="64" y="6"/>
                  </a:cubicBezTo>
                  <a:cubicBezTo>
                    <a:pt x="62" y="8"/>
                    <a:pt x="60" y="11"/>
                    <a:pt x="57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dirty="0"/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500051" y="2736056"/>
              <a:ext cx="188913" cy="188913"/>
            </a:xfrm>
            <a:custGeom>
              <a:avLst/>
              <a:gdLst/>
              <a:ahLst/>
              <a:cxnLst>
                <a:cxn ang="0">
                  <a:pos x="44" y="55"/>
                </a:cxn>
                <a:cxn ang="0">
                  <a:pos x="37" y="55"/>
                </a:cxn>
                <a:cxn ang="0">
                  <a:pos x="37" y="33"/>
                </a:cxn>
                <a:cxn ang="0">
                  <a:pos x="45" y="33"/>
                </a:cxn>
                <a:cxn ang="0">
                  <a:pos x="46" y="25"/>
                </a:cxn>
                <a:cxn ang="0">
                  <a:pos x="37" y="25"/>
                </a:cxn>
                <a:cxn ang="0">
                  <a:pos x="37" y="20"/>
                </a:cxn>
                <a:cxn ang="0">
                  <a:pos x="42" y="16"/>
                </a:cxn>
                <a:cxn ang="0">
                  <a:pos x="47" y="16"/>
                </a:cxn>
                <a:cxn ang="0">
                  <a:pos x="47" y="9"/>
                </a:cxn>
                <a:cxn ang="0">
                  <a:pos x="40" y="8"/>
                </a:cxn>
                <a:cxn ang="0">
                  <a:pos x="29" y="19"/>
                </a:cxn>
                <a:cxn ang="0">
                  <a:pos x="29" y="25"/>
                </a:cxn>
                <a:cxn ang="0">
                  <a:pos x="21" y="25"/>
                </a:cxn>
                <a:cxn ang="0">
                  <a:pos x="21" y="33"/>
                </a:cxn>
                <a:cxn ang="0">
                  <a:pos x="29" y="33"/>
                </a:cxn>
                <a:cxn ang="0">
                  <a:pos x="29" y="55"/>
                </a:cxn>
                <a:cxn ang="0">
                  <a:pos x="10" y="55"/>
                </a:cxn>
                <a:cxn ang="0">
                  <a:pos x="0" y="45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44" y="0"/>
                </a:cxn>
                <a:cxn ang="0">
                  <a:pos x="55" y="10"/>
                </a:cxn>
                <a:cxn ang="0">
                  <a:pos x="55" y="45"/>
                </a:cxn>
                <a:cxn ang="0">
                  <a:pos x="44" y="55"/>
                </a:cxn>
              </a:cxnLst>
              <a:rect l="0" t="0" r="r" b="b"/>
              <a:pathLst>
                <a:path w="55" h="55">
                  <a:moveTo>
                    <a:pt x="44" y="55"/>
                  </a:moveTo>
                  <a:cubicBezTo>
                    <a:pt x="37" y="55"/>
                    <a:pt x="37" y="55"/>
                    <a:pt x="37" y="55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18"/>
                    <a:pt x="38" y="16"/>
                    <a:pt x="42" y="16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5" y="9"/>
                    <a:pt x="43" y="8"/>
                    <a:pt x="40" y="8"/>
                  </a:cubicBezTo>
                  <a:cubicBezTo>
                    <a:pt x="34" y="8"/>
                    <a:pt x="29" y="12"/>
                    <a:pt x="29" y="19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4" y="55"/>
                    <a:pt x="0" y="50"/>
                    <a:pt x="0" y="4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0" y="0"/>
                    <a:pt x="55" y="5"/>
                    <a:pt x="55" y="10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5" y="50"/>
                    <a:pt x="50" y="55"/>
                    <a:pt x="44" y="5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dirty="0"/>
            </a:p>
          </p:txBody>
        </p:sp>
        <p:sp>
          <p:nvSpPr>
            <p:cNvPr id="164" name="Freeform 141"/>
            <p:cNvSpPr>
              <a:spLocks noEditPoints="1"/>
            </p:cNvSpPr>
            <p:nvPr/>
          </p:nvSpPr>
          <p:spPr bwMode="auto">
            <a:xfrm>
              <a:off x="2814637" y="2746375"/>
              <a:ext cx="233363" cy="168275"/>
            </a:xfrm>
            <a:custGeom>
              <a:avLst/>
              <a:gdLst/>
              <a:ahLst/>
              <a:cxnLst>
                <a:cxn ang="0">
                  <a:pos x="67" y="41"/>
                </a:cxn>
                <a:cxn ang="0">
                  <a:pos x="59" y="48"/>
                </a:cxn>
                <a:cxn ang="0">
                  <a:pos x="34" y="49"/>
                </a:cxn>
                <a:cxn ang="0">
                  <a:pos x="8" y="48"/>
                </a:cxn>
                <a:cxn ang="0">
                  <a:pos x="1" y="41"/>
                </a:cxn>
                <a:cxn ang="0">
                  <a:pos x="0" y="25"/>
                </a:cxn>
                <a:cxn ang="0">
                  <a:pos x="1" y="8"/>
                </a:cxn>
                <a:cxn ang="0">
                  <a:pos x="8" y="1"/>
                </a:cxn>
                <a:cxn ang="0">
                  <a:pos x="34" y="0"/>
                </a:cxn>
                <a:cxn ang="0">
                  <a:pos x="59" y="1"/>
                </a:cxn>
                <a:cxn ang="0">
                  <a:pos x="67" y="8"/>
                </a:cxn>
                <a:cxn ang="0">
                  <a:pos x="68" y="25"/>
                </a:cxn>
                <a:cxn ang="0">
                  <a:pos x="67" y="41"/>
                </a:cxn>
                <a:cxn ang="0">
                  <a:pos x="47" y="23"/>
                </a:cxn>
                <a:cxn ang="0">
                  <a:pos x="28" y="11"/>
                </a:cxn>
                <a:cxn ang="0">
                  <a:pos x="25" y="10"/>
                </a:cxn>
                <a:cxn ang="0">
                  <a:pos x="24" y="13"/>
                </a:cxn>
                <a:cxn ang="0">
                  <a:pos x="24" y="37"/>
                </a:cxn>
                <a:cxn ang="0">
                  <a:pos x="25" y="39"/>
                </a:cxn>
                <a:cxn ang="0">
                  <a:pos x="26" y="39"/>
                </a:cxn>
                <a:cxn ang="0">
                  <a:pos x="28" y="39"/>
                </a:cxn>
                <a:cxn ang="0">
                  <a:pos x="47" y="27"/>
                </a:cxn>
                <a:cxn ang="0">
                  <a:pos x="48" y="25"/>
                </a:cxn>
                <a:cxn ang="0">
                  <a:pos x="47" y="23"/>
                </a:cxn>
              </a:cxnLst>
              <a:rect l="0" t="0" r="r" b="b"/>
              <a:pathLst>
                <a:path w="68" h="49">
                  <a:moveTo>
                    <a:pt x="67" y="41"/>
                  </a:moveTo>
                  <a:cubicBezTo>
                    <a:pt x="66" y="45"/>
                    <a:pt x="63" y="48"/>
                    <a:pt x="59" y="48"/>
                  </a:cubicBezTo>
                  <a:cubicBezTo>
                    <a:pt x="51" y="49"/>
                    <a:pt x="42" y="49"/>
                    <a:pt x="34" y="49"/>
                  </a:cubicBezTo>
                  <a:cubicBezTo>
                    <a:pt x="25" y="49"/>
                    <a:pt x="17" y="49"/>
                    <a:pt x="8" y="48"/>
                  </a:cubicBezTo>
                  <a:cubicBezTo>
                    <a:pt x="5" y="48"/>
                    <a:pt x="2" y="45"/>
                    <a:pt x="1" y="41"/>
                  </a:cubicBezTo>
                  <a:cubicBezTo>
                    <a:pt x="0" y="36"/>
                    <a:pt x="0" y="30"/>
                    <a:pt x="0" y="25"/>
                  </a:cubicBezTo>
                  <a:cubicBezTo>
                    <a:pt x="0" y="19"/>
                    <a:pt x="0" y="14"/>
                    <a:pt x="1" y="8"/>
                  </a:cubicBezTo>
                  <a:cubicBezTo>
                    <a:pt x="2" y="5"/>
                    <a:pt x="5" y="2"/>
                    <a:pt x="8" y="1"/>
                  </a:cubicBezTo>
                  <a:cubicBezTo>
                    <a:pt x="17" y="0"/>
                    <a:pt x="25" y="0"/>
                    <a:pt x="34" y="0"/>
                  </a:cubicBezTo>
                  <a:cubicBezTo>
                    <a:pt x="42" y="0"/>
                    <a:pt x="51" y="0"/>
                    <a:pt x="59" y="1"/>
                  </a:cubicBezTo>
                  <a:cubicBezTo>
                    <a:pt x="63" y="2"/>
                    <a:pt x="66" y="5"/>
                    <a:pt x="67" y="8"/>
                  </a:cubicBezTo>
                  <a:cubicBezTo>
                    <a:pt x="68" y="14"/>
                    <a:pt x="68" y="19"/>
                    <a:pt x="68" y="25"/>
                  </a:cubicBezTo>
                  <a:cubicBezTo>
                    <a:pt x="68" y="30"/>
                    <a:pt x="68" y="36"/>
                    <a:pt x="67" y="41"/>
                  </a:cubicBezTo>
                  <a:close/>
                  <a:moveTo>
                    <a:pt x="47" y="23"/>
                  </a:moveTo>
                  <a:cubicBezTo>
                    <a:pt x="28" y="11"/>
                    <a:pt x="28" y="11"/>
                    <a:pt x="28" y="11"/>
                  </a:cubicBezTo>
                  <a:cubicBezTo>
                    <a:pt x="27" y="10"/>
                    <a:pt x="26" y="10"/>
                    <a:pt x="25" y="10"/>
                  </a:cubicBezTo>
                  <a:cubicBezTo>
                    <a:pt x="25" y="11"/>
                    <a:pt x="24" y="12"/>
                    <a:pt x="24" y="13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8"/>
                    <a:pt x="25" y="39"/>
                    <a:pt x="25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7" y="39"/>
                    <a:pt x="27" y="39"/>
                    <a:pt x="28" y="39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8" y="26"/>
                    <a:pt x="48" y="26"/>
                    <a:pt x="48" y="25"/>
                  </a:cubicBezTo>
                  <a:cubicBezTo>
                    <a:pt x="48" y="24"/>
                    <a:pt x="48" y="23"/>
                    <a:pt x="47" y="2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dirty="0"/>
            </a:p>
          </p:txBody>
        </p:sp>
      </p:grpSp>
      <p:sp>
        <p:nvSpPr>
          <p:cNvPr id="165" name="Rectangle 164"/>
          <p:cNvSpPr/>
          <p:nvPr/>
        </p:nvSpPr>
        <p:spPr>
          <a:xfrm>
            <a:off x="5500849" y="1191325"/>
            <a:ext cx="1521994" cy="152199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66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5625559" y="1316035"/>
            <a:ext cx="1272574" cy="127257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67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5502859" y="2805297"/>
            <a:ext cx="1541514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rtl="0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68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5502859" y="3086249"/>
            <a:ext cx="1541514" cy="20425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rtl="0">
              <a:buFont typeface="Arial" panose="020B0604020202020204" pitchFamily="34" charset="0"/>
              <a:buNone/>
              <a:defRPr sz="105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4" name="Text Placeholder 3"/>
          <p:cNvSpPr>
            <a:spLocks noGrp="1"/>
          </p:cNvSpPr>
          <p:nvPr>
            <p:ph type="body" sz="quarter" idx="32" hasCustomPrompt="1"/>
          </p:nvPr>
        </p:nvSpPr>
        <p:spPr>
          <a:xfrm>
            <a:off x="5502859" y="3327493"/>
            <a:ext cx="1541514" cy="878746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 rtl="0">
              <a:buFont typeface="Arial" panose="020B0604020202020204" pitchFamily="34" charset="0"/>
              <a:buNone/>
              <a:defRPr sz="105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185" name="Group 184"/>
          <p:cNvGrpSpPr/>
          <p:nvPr/>
        </p:nvGrpSpPr>
        <p:grpSpPr>
          <a:xfrm>
            <a:off x="5811255" y="4274350"/>
            <a:ext cx="924722" cy="163900"/>
            <a:chOff x="1847802" y="2724150"/>
            <a:chExt cx="1200198" cy="212725"/>
          </a:xfrm>
          <a:solidFill>
            <a:schemeClr val="accent4"/>
          </a:solidFill>
        </p:grpSpPr>
        <p:sp>
          <p:nvSpPr>
            <p:cNvPr id="186" name="Freeform 104"/>
            <p:cNvSpPr>
              <a:spLocks noEditPoints="1"/>
            </p:cNvSpPr>
            <p:nvPr/>
          </p:nvSpPr>
          <p:spPr bwMode="auto">
            <a:xfrm>
              <a:off x="1847802" y="2724150"/>
              <a:ext cx="212725" cy="212725"/>
            </a:xfrm>
            <a:custGeom>
              <a:avLst/>
              <a:gdLst/>
              <a:ahLst/>
              <a:cxnLst>
                <a:cxn ang="0">
                  <a:pos x="62" y="51"/>
                </a:cxn>
                <a:cxn ang="0">
                  <a:pos x="51" y="62"/>
                </a:cxn>
                <a:cxn ang="0">
                  <a:pos x="12" y="62"/>
                </a:cxn>
                <a:cxn ang="0">
                  <a:pos x="0" y="51"/>
                </a:cxn>
                <a:cxn ang="0">
                  <a:pos x="0" y="12"/>
                </a:cxn>
                <a:cxn ang="0">
                  <a:pos x="12" y="0"/>
                </a:cxn>
                <a:cxn ang="0">
                  <a:pos x="51" y="0"/>
                </a:cxn>
                <a:cxn ang="0">
                  <a:pos x="62" y="12"/>
                </a:cxn>
                <a:cxn ang="0">
                  <a:pos x="62" y="51"/>
                </a:cxn>
                <a:cxn ang="0">
                  <a:pos x="15" y="11"/>
                </a:cxn>
                <a:cxn ang="0">
                  <a:pos x="9" y="16"/>
                </a:cxn>
                <a:cxn ang="0">
                  <a:pos x="15" y="20"/>
                </a:cxn>
                <a:cxn ang="0">
                  <a:pos x="15" y="20"/>
                </a:cxn>
                <a:cxn ang="0">
                  <a:pos x="20" y="16"/>
                </a:cxn>
                <a:cxn ang="0">
                  <a:pos x="15" y="11"/>
                </a:cxn>
                <a:cxn ang="0">
                  <a:pos x="19" y="52"/>
                </a:cxn>
                <a:cxn ang="0">
                  <a:pos x="19" y="24"/>
                </a:cxn>
                <a:cxn ang="0">
                  <a:pos x="10" y="24"/>
                </a:cxn>
                <a:cxn ang="0">
                  <a:pos x="10" y="52"/>
                </a:cxn>
                <a:cxn ang="0">
                  <a:pos x="19" y="52"/>
                </a:cxn>
                <a:cxn ang="0">
                  <a:pos x="53" y="52"/>
                </a:cxn>
                <a:cxn ang="0">
                  <a:pos x="53" y="36"/>
                </a:cxn>
                <a:cxn ang="0">
                  <a:pos x="42" y="24"/>
                </a:cxn>
                <a:cxn ang="0">
                  <a:pos x="34" y="28"/>
                </a:cxn>
                <a:cxn ang="0">
                  <a:pos x="34" y="28"/>
                </a:cxn>
                <a:cxn ang="0">
                  <a:pos x="34" y="24"/>
                </a:cxn>
                <a:cxn ang="0">
                  <a:pos x="24" y="24"/>
                </a:cxn>
                <a:cxn ang="0">
                  <a:pos x="24" y="52"/>
                </a:cxn>
                <a:cxn ang="0">
                  <a:pos x="34" y="52"/>
                </a:cxn>
                <a:cxn ang="0">
                  <a:pos x="34" y="37"/>
                </a:cxn>
                <a:cxn ang="0">
                  <a:pos x="34" y="34"/>
                </a:cxn>
                <a:cxn ang="0">
                  <a:pos x="39" y="31"/>
                </a:cxn>
                <a:cxn ang="0">
                  <a:pos x="43" y="37"/>
                </a:cxn>
                <a:cxn ang="0">
                  <a:pos x="43" y="52"/>
                </a:cxn>
                <a:cxn ang="0">
                  <a:pos x="53" y="52"/>
                </a:cxn>
              </a:cxnLst>
              <a:rect l="0" t="0" r="r" b="b"/>
              <a:pathLst>
                <a:path w="62" h="62">
                  <a:moveTo>
                    <a:pt x="62" y="51"/>
                  </a:moveTo>
                  <a:cubicBezTo>
                    <a:pt x="62" y="57"/>
                    <a:pt x="57" y="62"/>
                    <a:pt x="51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6" y="62"/>
                    <a:pt x="0" y="57"/>
                    <a:pt x="0" y="5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6" y="0"/>
                    <a:pt x="12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7" y="0"/>
                    <a:pt x="62" y="6"/>
                    <a:pt x="62" y="12"/>
                  </a:cubicBezTo>
                  <a:lnTo>
                    <a:pt x="62" y="51"/>
                  </a:lnTo>
                  <a:close/>
                  <a:moveTo>
                    <a:pt x="15" y="11"/>
                  </a:moveTo>
                  <a:cubicBezTo>
                    <a:pt x="12" y="11"/>
                    <a:pt x="9" y="13"/>
                    <a:pt x="9" y="16"/>
                  </a:cubicBezTo>
                  <a:cubicBezTo>
                    <a:pt x="9" y="18"/>
                    <a:pt x="11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8" y="20"/>
                    <a:pt x="20" y="18"/>
                    <a:pt x="20" y="16"/>
                  </a:cubicBezTo>
                  <a:cubicBezTo>
                    <a:pt x="20" y="13"/>
                    <a:pt x="18" y="11"/>
                    <a:pt x="15" y="11"/>
                  </a:cubicBezTo>
                  <a:close/>
                  <a:moveTo>
                    <a:pt x="19" y="52"/>
                  </a:moveTo>
                  <a:cubicBezTo>
                    <a:pt x="19" y="24"/>
                    <a:pt x="19" y="24"/>
                    <a:pt x="19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52"/>
                    <a:pt x="10" y="52"/>
                    <a:pt x="10" y="52"/>
                  </a:cubicBezTo>
                  <a:lnTo>
                    <a:pt x="19" y="52"/>
                  </a:lnTo>
                  <a:close/>
                  <a:moveTo>
                    <a:pt x="53" y="52"/>
                  </a:moveTo>
                  <a:cubicBezTo>
                    <a:pt x="53" y="36"/>
                    <a:pt x="53" y="36"/>
                    <a:pt x="53" y="36"/>
                  </a:cubicBezTo>
                  <a:cubicBezTo>
                    <a:pt x="53" y="28"/>
                    <a:pt x="48" y="24"/>
                    <a:pt x="42" y="24"/>
                  </a:cubicBezTo>
                  <a:cubicBezTo>
                    <a:pt x="37" y="24"/>
                    <a:pt x="35" y="26"/>
                    <a:pt x="34" y="28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7"/>
                    <a:pt x="2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6"/>
                    <a:pt x="34" y="35"/>
                    <a:pt x="34" y="34"/>
                  </a:cubicBezTo>
                  <a:cubicBezTo>
                    <a:pt x="35" y="33"/>
                    <a:pt x="36" y="31"/>
                    <a:pt x="39" y="31"/>
                  </a:cubicBezTo>
                  <a:cubicBezTo>
                    <a:pt x="42" y="31"/>
                    <a:pt x="43" y="33"/>
                    <a:pt x="43" y="37"/>
                  </a:cubicBezTo>
                  <a:cubicBezTo>
                    <a:pt x="43" y="52"/>
                    <a:pt x="43" y="52"/>
                    <a:pt x="43" y="52"/>
                  </a:cubicBezTo>
                  <a:lnTo>
                    <a:pt x="53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dirty="0"/>
            </a:p>
          </p:txBody>
        </p:sp>
        <p:sp>
          <p:nvSpPr>
            <p:cNvPr id="187" name="Freeform 154"/>
            <p:cNvSpPr>
              <a:spLocks/>
            </p:cNvSpPr>
            <p:nvPr/>
          </p:nvSpPr>
          <p:spPr bwMode="auto">
            <a:xfrm>
              <a:off x="2181107" y="2743200"/>
              <a:ext cx="219075" cy="174625"/>
            </a:xfrm>
            <a:custGeom>
              <a:avLst/>
              <a:gdLst/>
              <a:ahLst/>
              <a:cxnLst>
                <a:cxn ang="0">
                  <a:pos x="57" y="12"/>
                </a:cxn>
                <a:cxn ang="0">
                  <a:pos x="57" y="14"/>
                </a:cxn>
                <a:cxn ang="0">
                  <a:pos x="20" y="51"/>
                </a:cxn>
                <a:cxn ang="0">
                  <a:pos x="0" y="45"/>
                </a:cxn>
                <a:cxn ang="0">
                  <a:pos x="3" y="45"/>
                </a:cxn>
                <a:cxn ang="0">
                  <a:pos x="19" y="40"/>
                </a:cxn>
                <a:cxn ang="0">
                  <a:pos x="7" y="31"/>
                </a:cxn>
                <a:cxn ang="0">
                  <a:pos x="10" y="31"/>
                </a:cxn>
                <a:cxn ang="0">
                  <a:pos x="13" y="31"/>
                </a:cxn>
                <a:cxn ang="0">
                  <a:pos x="3" y="18"/>
                </a:cxn>
                <a:cxn ang="0">
                  <a:pos x="3" y="18"/>
                </a:cxn>
                <a:cxn ang="0">
                  <a:pos x="9" y="19"/>
                </a:cxn>
                <a:cxn ang="0">
                  <a:pos x="3" y="9"/>
                </a:cxn>
                <a:cxn ang="0">
                  <a:pos x="5" y="2"/>
                </a:cxn>
                <a:cxn ang="0">
                  <a:pos x="31" y="16"/>
                </a:cxn>
                <a:cxn ang="0">
                  <a:pos x="31" y="13"/>
                </a:cxn>
                <a:cxn ang="0">
                  <a:pos x="44" y="0"/>
                </a:cxn>
                <a:cxn ang="0">
                  <a:pos x="54" y="4"/>
                </a:cxn>
                <a:cxn ang="0">
                  <a:pos x="62" y="1"/>
                </a:cxn>
                <a:cxn ang="0">
                  <a:pos x="56" y="8"/>
                </a:cxn>
                <a:cxn ang="0">
                  <a:pos x="64" y="6"/>
                </a:cxn>
                <a:cxn ang="0">
                  <a:pos x="57" y="12"/>
                </a:cxn>
              </a:cxnLst>
              <a:rect l="0" t="0" r="r" b="b"/>
              <a:pathLst>
                <a:path w="64" h="51">
                  <a:moveTo>
                    <a:pt x="57" y="12"/>
                  </a:moveTo>
                  <a:cubicBezTo>
                    <a:pt x="57" y="13"/>
                    <a:pt x="57" y="14"/>
                    <a:pt x="57" y="14"/>
                  </a:cubicBezTo>
                  <a:cubicBezTo>
                    <a:pt x="57" y="31"/>
                    <a:pt x="44" y="51"/>
                    <a:pt x="20" y="51"/>
                  </a:cubicBezTo>
                  <a:cubicBezTo>
                    <a:pt x="13" y="51"/>
                    <a:pt x="6" y="49"/>
                    <a:pt x="0" y="45"/>
                  </a:cubicBezTo>
                  <a:cubicBezTo>
                    <a:pt x="1" y="45"/>
                    <a:pt x="2" y="45"/>
                    <a:pt x="3" y="45"/>
                  </a:cubicBezTo>
                  <a:cubicBezTo>
                    <a:pt x="9" y="45"/>
                    <a:pt x="15" y="43"/>
                    <a:pt x="19" y="40"/>
                  </a:cubicBezTo>
                  <a:cubicBezTo>
                    <a:pt x="14" y="40"/>
                    <a:pt x="9" y="36"/>
                    <a:pt x="7" y="31"/>
                  </a:cubicBezTo>
                  <a:cubicBezTo>
                    <a:pt x="8" y="31"/>
                    <a:pt x="9" y="31"/>
                    <a:pt x="10" y="31"/>
                  </a:cubicBezTo>
                  <a:cubicBezTo>
                    <a:pt x="11" y="31"/>
                    <a:pt x="12" y="31"/>
                    <a:pt x="13" y="31"/>
                  </a:cubicBezTo>
                  <a:cubicBezTo>
                    <a:pt x="7" y="29"/>
                    <a:pt x="3" y="24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5" y="19"/>
                    <a:pt x="7" y="19"/>
                    <a:pt x="9" y="19"/>
                  </a:cubicBezTo>
                  <a:cubicBezTo>
                    <a:pt x="5" y="17"/>
                    <a:pt x="3" y="13"/>
                    <a:pt x="3" y="9"/>
                  </a:cubicBezTo>
                  <a:cubicBezTo>
                    <a:pt x="3" y="6"/>
                    <a:pt x="4" y="4"/>
                    <a:pt x="5" y="2"/>
                  </a:cubicBezTo>
                  <a:cubicBezTo>
                    <a:pt x="11" y="10"/>
                    <a:pt x="21" y="15"/>
                    <a:pt x="31" y="16"/>
                  </a:cubicBezTo>
                  <a:cubicBezTo>
                    <a:pt x="31" y="15"/>
                    <a:pt x="31" y="14"/>
                    <a:pt x="31" y="13"/>
                  </a:cubicBezTo>
                  <a:cubicBezTo>
                    <a:pt x="31" y="5"/>
                    <a:pt x="37" y="0"/>
                    <a:pt x="44" y="0"/>
                  </a:cubicBezTo>
                  <a:cubicBezTo>
                    <a:pt x="48" y="0"/>
                    <a:pt x="51" y="1"/>
                    <a:pt x="54" y="4"/>
                  </a:cubicBezTo>
                  <a:cubicBezTo>
                    <a:pt x="56" y="3"/>
                    <a:pt x="59" y="2"/>
                    <a:pt x="62" y="1"/>
                  </a:cubicBezTo>
                  <a:cubicBezTo>
                    <a:pt x="61" y="4"/>
                    <a:pt x="59" y="6"/>
                    <a:pt x="56" y="8"/>
                  </a:cubicBezTo>
                  <a:cubicBezTo>
                    <a:pt x="59" y="7"/>
                    <a:pt x="61" y="7"/>
                    <a:pt x="64" y="6"/>
                  </a:cubicBezTo>
                  <a:cubicBezTo>
                    <a:pt x="62" y="8"/>
                    <a:pt x="60" y="11"/>
                    <a:pt x="57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dirty="0"/>
            </a:p>
          </p:txBody>
        </p:sp>
        <p:sp>
          <p:nvSpPr>
            <p:cNvPr id="188" name="Freeform 83"/>
            <p:cNvSpPr>
              <a:spLocks/>
            </p:cNvSpPr>
            <p:nvPr/>
          </p:nvSpPr>
          <p:spPr bwMode="auto">
            <a:xfrm>
              <a:off x="2500051" y="2736056"/>
              <a:ext cx="188913" cy="188913"/>
            </a:xfrm>
            <a:custGeom>
              <a:avLst/>
              <a:gdLst/>
              <a:ahLst/>
              <a:cxnLst>
                <a:cxn ang="0">
                  <a:pos x="44" y="55"/>
                </a:cxn>
                <a:cxn ang="0">
                  <a:pos x="37" y="55"/>
                </a:cxn>
                <a:cxn ang="0">
                  <a:pos x="37" y="33"/>
                </a:cxn>
                <a:cxn ang="0">
                  <a:pos x="45" y="33"/>
                </a:cxn>
                <a:cxn ang="0">
                  <a:pos x="46" y="25"/>
                </a:cxn>
                <a:cxn ang="0">
                  <a:pos x="37" y="25"/>
                </a:cxn>
                <a:cxn ang="0">
                  <a:pos x="37" y="20"/>
                </a:cxn>
                <a:cxn ang="0">
                  <a:pos x="42" y="16"/>
                </a:cxn>
                <a:cxn ang="0">
                  <a:pos x="47" y="16"/>
                </a:cxn>
                <a:cxn ang="0">
                  <a:pos x="47" y="9"/>
                </a:cxn>
                <a:cxn ang="0">
                  <a:pos x="40" y="8"/>
                </a:cxn>
                <a:cxn ang="0">
                  <a:pos x="29" y="19"/>
                </a:cxn>
                <a:cxn ang="0">
                  <a:pos x="29" y="25"/>
                </a:cxn>
                <a:cxn ang="0">
                  <a:pos x="21" y="25"/>
                </a:cxn>
                <a:cxn ang="0">
                  <a:pos x="21" y="33"/>
                </a:cxn>
                <a:cxn ang="0">
                  <a:pos x="29" y="33"/>
                </a:cxn>
                <a:cxn ang="0">
                  <a:pos x="29" y="55"/>
                </a:cxn>
                <a:cxn ang="0">
                  <a:pos x="10" y="55"/>
                </a:cxn>
                <a:cxn ang="0">
                  <a:pos x="0" y="45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44" y="0"/>
                </a:cxn>
                <a:cxn ang="0">
                  <a:pos x="55" y="10"/>
                </a:cxn>
                <a:cxn ang="0">
                  <a:pos x="55" y="45"/>
                </a:cxn>
                <a:cxn ang="0">
                  <a:pos x="44" y="55"/>
                </a:cxn>
              </a:cxnLst>
              <a:rect l="0" t="0" r="r" b="b"/>
              <a:pathLst>
                <a:path w="55" h="55">
                  <a:moveTo>
                    <a:pt x="44" y="55"/>
                  </a:moveTo>
                  <a:cubicBezTo>
                    <a:pt x="37" y="55"/>
                    <a:pt x="37" y="55"/>
                    <a:pt x="37" y="55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18"/>
                    <a:pt x="38" y="16"/>
                    <a:pt x="42" y="16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5" y="9"/>
                    <a:pt x="43" y="8"/>
                    <a:pt x="40" y="8"/>
                  </a:cubicBezTo>
                  <a:cubicBezTo>
                    <a:pt x="34" y="8"/>
                    <a:pt x="29" y="12"/>
                    <a:pt x="29" y="19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4" y="55"/>
                    <a:pt x="0" y="50"/>
                    <a:pt x="0" y="4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0" y="0"/>
                    <a:pt x="55" y="5"/>
                    <a:pt x="55" y="10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5" y="50"/>
                    <a:pt x="50" y="55"/>
                    <a:pt x="44" y="5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dirty="0"/>
            </a:p>
          </p:txBody>
        </p:sp>
        <p:sp>
          <p:nvSpPr>
            <p:cNvPr id="189" name="Freeform 141"/>
            <p:cNvSpPr>
              <a:spLocks noEditPoints="1"/>
            </p:cNvSpPr>
            <p:nvPr/>
          </p:nvSpPr>
          <p:spPr bwMode="auto">
            <a:xfrm>
              <a:off x="2814637" y="2746375"/>
              <a:ext cx="233363" cy="168275"/>
            </a:xfrm>
            <a:custGeom>
              <a:avLst/>
              <a:gdLst/>
              <a:ahLst/>
              <a:cxnLst>
                <a:cxn ang="0">
                  <a:pos x="67" y="41"/>
                </a:cxn>
                <a:cxn ang="0">
                  <a:pos x="59" y="48"/>
                </a:cxn>
                <a:cxn ang="0">
                  <a:pos x="34" y="49"/>
                </a:cxn>
                <a:cxn ang="0">
                  <a:pos x="8" y="48"/>
                </a:cxn>
                <a:cxn ang="0">
                  <a:pos x="1" y="41"/>
                </a:cxn>
                <a:cxn ang="0">
                  <a:pos x="0" y="25"/>
                </a:cxn>
                <a:cxn ang="0">
                  <a:pos x="1" y="8"/>
                </a:cxn>
                <a:cxn ang="0">
                  <a:pos x="8" y="1"/>
                </a:cxn>
                <a:cxn ang="0">
                  <a:pos x="34" y="0"/>
                </a:cxn>
                <a:cxn ang="0">
                  <a:pos x="59" y="1"/>
                </a:cxn>
                <a:cxn ang="0">
                  <a:pos x="67" y="8"/>
                </a:cxn>
                <a:cxn ang="0">
                  <a:pos x="68" y="25"/>
                </a:cxn>
                <a:cxn ang="0">
                  <a:pos x="67" y="41"/>
                </a:cxn>
                <a:cxn ang="0">
                  <a:pos x="47" y="23"/>
                </a:cxn>
                <a:cxn ang="0">
                  <a:pos x="28" y="11"/>
                </a:cxn>
                <a:cxn ang="0">
                  <a:pos x="25" y="10"/>
                </a:cxn>
                <a:cxn ang="0">
                  <a:pos x="24" y="13"/>
                </a:cxn>
                <a:cxn ang="0">
                  <a:pos x="24" y="37"/>
                </a:cxn>
                <a:cxn ang="0">
                  <a:pos x="25" y="39"/>
                </a:cxn>
                <a:cxn ang="0">
                  <a:pos x="26" y="39"/>
                </a:cxn>
                <a:cxn ang="0">
                  <a:pos x="28" y="39"/>
                </a:cxn>
                <a:cxn ang="0">
                  <a:pos x="47" y="27"/>
                </a:cxn>
                <a:cxn ang="0">
                  <a:pos x="48" y="25"/>
                </a:cxn>
                <a:cxn ang="0">
                  <a:pos x="47" y="23"/>
                </a:cxn>
              </a:cxnLst>
              <a:rect l="0" t="0" r="r" b="b"/>
              <a:pathLst>
                <a:path w="68" h="49">
                  <a:moveTo>
                    <a:pt x="67" y="41"/>
                  </a:moveTo>
                  <a:cubicBezTo>
                    <a:pt x="66" y="45"/>
                    <a:pt x="63" y="48"/>
                    <a:pt x="59" y="48"/>
                  </a:cubicBezTo>
                  <a:cubicBezTo>
                    <a:pt x="51" y="49"/>
                    <a:pt x="42" y="49"/>
                    <a:pt x="34" y="49"/>
                  </a:cubicBezTo>
                  <a:cubicBezTo>
                    <a:pt x="25" y="49"/>
                    <a:pt x="17" y="49"/>
                    <a:pt x="8" y="48"/>
                  </a:cubicBezTo>
                  <a:cubicBezTo>
                    <a:pt x="5" y="48"/>
                    <a:pt x="2" y="45"/>
                    <a:pt x="1" y="41"/>
                  </a:cubicBezTo>
                  <a:cubicBezTo>
                    <a:pt x="0" y="36"/>
                    <a:pt x="0" y="30"/>
                    <a:pt x="0" y="25"/>
                  </a:cubicBezTo>
                  <a:cubicBezTo>
                    <a:pt x="0" y="19"/>
                    <a:pt x="0" y="14"/>
                    <a:pt x="1" y="8"/>
                  </a:cubicBezTo>
                  <a:cubicBezTo>
                    <a:pt x="2" y="5"/>
                    <a:pt x="5" y="2"/>
                    <a:pt x="8" y="1"/>
                  </a:cubicBezTo>
                  <a:cubicBezTo>
                    <a:pt x="17" y="0"/>
                    <a:pt x="25" y="0"/>
                    <a:pt x="34" y="0"/>
                  </a:cubicBezTo>
                  <a:cubicBezTo>
                    <a:pt x="42" y="0"/>
                    <a:pt x="51" y="0"/>
                    <a:pt x="59" y="1"/>
                  </a:cubicBezTo>
                  <a:cubicBezTo>
                    <a:pt x="63" y="2"/>
                    <a:pt x="66" y="5"/>
                    <a:pt x="67" y="8"/>
                  </a:cubicBezTo>
                  <a:cubicBezTo>
                    <a:pt x="68" y="14"/>
                    <a:pt x="68" y="19"/>
                    <a:pt x="68" y="25"/>
                  </a:cubicBezTo>
                  <a:cubicBezTo>
                    <a:pt x="68" y="30"/>
                    <a:pt x="68" y="36"/>
                    <a:pt x="67" y="41"/>
                  </a:cubicBezTo>
                  <a:close/>
                  <a:moveTo>
                    <a:pt x="47" y="23"/>
                  </a:moveTo>
                  <a:cubicBezTo>
                    <a:pt x="28" y="11"/>
                    <a:pt x="28" y="11"/>
                    <a:pt x="28" y="11"/>
                  </a:cubicBezTo>
                  <a:cubicBezTo>
                    <a:pt x="27" y="10"/>
                    <a:pt x="26" y="10"/>
                    <a:pt x="25" y="10"/>
                  </a:cubicBezTo>
                  <a:cubicBezTo>
                    <a:pt x="25" y="11"/>
                    <a:pt x="24" y="12"/>
                    <a:pt x="24" y="13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8"/>
                    <a:pt x="25" y="39"/>
                    <a:pt x="25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7" y="39"/>
                    <a:pt x="27" y="39"/>
                    <a:pt x="28" y="39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8" y="26"/>
                    <a:pt x="48" y="26"/>
                    <a:pt x="48" y="25"/>
                  </a:cubicBezTo>
                  <a:cubicBezTo>
                    <a:pt x="48" y="24"/>
                    <a:pt x="48" y="23"/>
                    <a:pt x="47" y="2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dirty="0"/>
            </a:p>
          </p:txBody>
        </p:sp>
      </p:grpSp>
      <p:sp>
        <p:nvSpPr>
          <p:cNvPr id="190" name="Rectangle 189"/>
          <p:cNvSpPr/>
          <p:nvPr/>
        </p:nvSpPr>
        <p:spPr>
          <a:xfrm>
            <a:off x="7204212" y="1191325"/>
            <a:ext cx="1521994" cy="1521994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91" name="Picture Placeholder 7"/>
          <p:cNvSpPr>
            <a:spLocks noGrp="1"/>
          </p:cNvSpPr>
          <p:nvPr>
            <p:ph type="pic" sz="quarter" idx="33" hasCustomPrompt="1"/>
          </p:nvPr>
        </p:nvSpPr>
        <p:spPr>
          <a:xfrm>
            <a:off x="7328922" y="1316035"/>
            <a:ext cx="1272574" cy="127257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92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7194452" y="2805297"/>
            <a:ext cx="1541514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rtl="0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93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7194452" y="3086249"/>
            <a:ext cx="1541514" cy="20425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rtl="0">
              <a:buFont typeface="Arial" panose="020B0604020202020204" pitchFamily="34" charset="0"/>
              <a:buNone/>
              <a:defRPr sz="105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9" name="Text Placeholder 3"/>
          <p:cNvSpPr>
            <a:spLocks noGrp="1"/>
          </p:cNvSpPr>
          <p:nvPr>
            <p:ph type="body" sz="quarter" idx="36" hasCustomPrompt="1"/>
          </p:nvPr>
        </p:nvSpPr>
        <p:spPr>
          <a:xfrm>
            <a:off x="7194452" y="3327493"/>
            <a:ext cx="1541514" cy="878746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 rtl="0">
              <a:buFont typeface="Arial" panose="020B0604020202020204" pitchFamily="34" charset="0"/>
              <a:buNone/>
              <a:defRPr sz="105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200" name="Group 199"/>
          <p:cNvGrpSpPr/>
          <p:nvPr/>
        </p:nvGrpSpPr>
        <p:grpSpPr>
          <a:xfrm>
            <a:off x="7502848" y="4274350"/>
            <a:ext cx="924722" cy="163900"/>
            <a:chOff x="1847802" y="2724150"/>
            <a:chExt cx="1200198" cy="212725"/>
          </a:xfrm>
          <a:solidFill>
            <a:schemeClr val="accent5"/>
          </a:solidFill>
        </p:grpSpPr>
        <p:sp>
          <p:nvSpPr>
            <p:cNvPr id="201" name="Freeform 104"/>
            <p:cNvSpPr>
              <a:spLocks noEditPoints="1"/>
            </p:cNvSpPr>
            <p:nvPr/>
          </p:nvSpPr>
          <p:spPr bwMode="auto">
            <a:xfrm>
              <a:off x="1847802" y="2724150"/>
              <a:ext cx="212725" cy="212725"/>
            </a:xfrm>
            <a:custGeom>
              <a:avLst/>
              <a:gdLst/>
              <a:ahLst/>
              <a:cxnLst>
                <a:cxn ang="0">
                  <a:pos x="62" y="51"/>
                </a:cxn>
                <a:cxn ang="0">
                  <a:pos x="51" y="62"/>
                </a:cxn>
                <a:cxn ang="0">
                  <a:pos x="12" y="62"/>
                </a:cxn>
                <a:cxn ang="0">
                  <a:pos x="0" y="51"/>
                </a:cxn>
                <a:cxn ang="0">
                  <a:pos x="0" y="12"/>
                </a:cxn>
                <a:cxn ang="0">
                  <a:pos x="12" y="0"/>
                </a:cxn>
                <a:cxn ang="0">
                  <a:pos x="51" y="0"/>
                </a:cxn>
                <a:cxn ang="0">
                  <a:pos x="62" y="12"/>
                </a:cxn>
                <a:cxn ang="0">
                  <a:pos x="62" y="51"/>
                </a:cxn>
                <a:cxn ang="0">
                  <a:pos x="15" y="11"/>
                </a:cxn>
                <a:cxn ang="0">
                  <a:pos x="9" y="16"/>
                </a:cxn>
                <a:cxn ang="0">
                  <a:pos x="15" y="20"/>
                </a:cxn>
                <a:cxn ang="0">
                  <a:pos x="15" y="20"/>
                </a:cxn>
                <a:cxn ang="0">
                  <a:pos x="20" y="16"/>
                </a:cxn>
                <a:cxn ang="0">
                  <a:pos x="15" y="11"/>
                </a:cxn>
                <a:cxn ang="0">
                  <a:pos x="19" y="52"/>
                </a:cxn>
                <a:cxn ang="0">
                  <a:pos x="19" y="24"/>
                </a:cxn>
                <a:cxn ang="0">
                  <a:pos x="10" y="24"/>
                </a:cxn>
                <a:cxn ang="0">
                  <a:pos x="10" y="52"/>
                </a:cxn>
                <a:cxn ang="0">
                  <a:pos x="19" y="52"/>
                </a:cxn>
                <a:cxn ang="0">
                  <a:pos x="53" y="52"/>
                </a:cxn>
                <a:cxn ang="0">
                  <a:pos x="53" y="36"/>
                </a:cxn>
                <a:cxn ang="0">
                  <a:pos x="42" y="24"/>
                </a:cxn>
                <a:cxn ang="0">
                  <a:pos x="34" y="28"/>
                </a:cxn>
                <a:cxn ang="0">
                  <a:pos x="34" y="28"/>
                </a:cxn>
                <a:cxn ang="0">
                  <a:pos x="34" y="24"/>
                </a:cxn>
                <a:cxn ang="0">
                  <a:pos x="24" y="24"/>
                </a:cxn>
                <a:cxn ang="0">
                  <a:pos x="24" y="52"/>
                </a:cxn>
                <a:cxn ang="0">
                  <a:pos x="34" y="52"/>
                </a:cxn>
                <a:cxn ang="0">
                  <a:pos x="34" y="37"/>
                </a:cxn>
                <a:cxn ang="0">
                  <a:pos x="34" y="34"/>
                </a:cxn>
                <a:cxn ang="0">
                  <a:pos x="39" y="31"/>
                </a:cxn>
                <a:cxn ang="0">
                  <a:pos x="43" y="37"/>
                </a:cxn>
                <a:cxn ang="0">
                  <a:pos x="43" y="52"/>
                </a:cxn>
                <a:cxn ang="0">
                  <a:pos x="53" y="52"/>
                </a:cxn>
              </a:cxnLst>
              <a:rect l="0" t="0" r="r" b="b"/>
              <a:pathLst>
                <a:path w="62" h="62">
                  <a:moveTo>
                    <a:pt x="62" y="51"/>
                  </a:moveTo>
                  <a:cubicBezTo>
                    <a:pt x="62" y="57"/>
                    <a:pt x="57" y="62"/>
                    <a:pt x="51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6" y="62"/>
                    <a:pt x="0" y="57"/>
                    <a:pt x="0" y="5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6" y="0"/>
                    <a:pt x="12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7" y="0"/>
                    <a:pt x="62" y="6"/>
                    <a:pt x="62" y="12"/>
                  </a:cubicBezTo>
                  <a:lnTo>
                    <a:pt x="62" y="51"/>
                  </a:lnTo>
                  <a:close/>
                  <a:moveTo>
                    <a:pt x="15" y="11"/>
                  </a:moveTo>
                  <a:cubicBezTo>
                    <a:pt x="12" y="11"/>
                    <a:pt x="9" y="13"/>
                    <a:pt x="9" y="16"/>
                  </a:cubicBezTo>
                  <a:cubicBezTo>
                    <a:pt x="9" y="18"/>
                    <a:pt x="11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8" y="20"/>
                    <a:pt x="20" y="18"/>
                    <a:pt x="20" y="16"/>
                  </a:cubicBezTo>
                  <a:cubicBezTo>
                    <a:pt x="20" y="13"/>
                    <a:pt x="18" y="11"/>
                    <a:pt x="15" y="11"/>
                  </a:cubicBezTo>
                  <a:close/>
                  <a:moveTo>
                    <a:pt x="19" y="52"/>
                  </a:moveTo>
                  <a:cubicBezTo>
                    <a:pt x="19" y="24"/>
                    <a:pt x="19" y="24"/>
                    <a:pt x="19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52"/>
                    <a:pt x="10" y="52"/>
                    <a:pt x="10" y="52"/>
                  </a:cubicBezTo>
                  <a:lnTo>
                    <a:pt x="19" y="52"/>
                  </a:lnTo>
                  <a:close/>
                  <a:moveTo>
                    <a:pt x="53" y="52"/>
                  </a:moveTo>
                  <a:cubicBezTo>
                    <a:pt x="53" y="36"/>
                    <a:pt x="53" y="36"/>
                    <a:pt x="53" y="36"/>
                  </a:cubicBezTo>
                  <a:cubicBezTo>
                    <a:pt x="53" y="28"/>
                    <a:pt x="48" y="24"/>
                    <a:pt x="42" y="24"/>
                  </a:cubicBezTo>
                  <a:cubicBezTo>
                    <a:pt x="37" y="24"/>
                    <a:pt x="35" y="26"/>
                    <a:pt x="34" y="28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7"/>
                    <a:pt x="2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6"/>
                    <a:pt x="34" y="35"/>
                    <a:pt x="34" y="34"/>
                  </a:cubicBezTo>
                  <a:cubicBezTo>
                    <a:pt x="35" y="33"/>
                    <a:pt x="36" y="31"/>
                    <a:pt x="39" y="31"/>
                  </a:cubicBezTo>
                  <a:cubicBezTo>
                    <a:pt x="42" y="31"/>
                    <a:pt x="43" y="33"/>
                    <a:pt x="43" y="37"/>
                  </a:cubicBezTo>
                  <a:cubicBezTo>
                    <a:pt x="43" y="52"/>
                    <a:pt x="43" y="52"/>
                    <a:pt x="43" y="52"/>
                  </a:cubicBezTo>
                  <a:lnTo>
                    <a:pt x="53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dirty="0"/>
            </a:p>
          </p:txBody>
        </p:sp>
        <p:sp>
          <p:nvSpPr>
            <p:cNvPr id="202" name="Freeform 154"/>
            <p:cNvSpPr>
              <a:spLocks/>
            </p:cNvSpPr>
            <p:nvPr/>
          </p:nvSpPr>
          <p:spPr bwMode="auto">
            <a:xfrm>
              <a:off x="2181107" y="2743200"/>
              <a:ext cx="219075" cy="174625"/>
            </a:xfrm>
            <a:custGeom>
              <a:avLst/>
              <a:gdLst/>
              <a:ahLst/>
              <a:cxnLst>
                <a:cxn ang="0">
                  <a:pos x="57" y="12"/>
                </a:cxn>
                <a:cxn ang="0">
                  <a:pos x="57" y="14"/>
                </a:cxn>
                <a:cxn ang="0">
                  <a:pos x="20" y="51"/>
                </a:cxn>
                <a:cxn ang="0">
                  <a:pos x="0" y="45"/>
                </a:cxn>
                <a:cxn ang="0">
                  <a:pos x="3" y="45"/>
                </a:cxn>
                <a:cxn ang="0">
                  <a:pos x="19" y="40"/>
                </a:cxn>
                <a:cxn ang="0">
                  <a:pos x="7" y="31"/>
                </a:cxn>
                <a:cxn ang="0">
                  <a:pos x="10" y="31"/>
                </a:cxn>
                <a:cxn ang="0">
                  <a:pos x="13" y="31"/>
                </a:cxn>
                <a:cxn ang="0">
                  <a:pos x="3" y="18"/>
                </a:cxn>
                <a:cxn ang="0">
                  <a:pos x="3" y="18"/>
                </a:cxn>
                <a:cxn ang="0">
                  <a:pos x="9" y="19"/>
                </a:cxn>
                <a:cxn ang="0">
                  <a:pos x="3" y="9"/>
                </a:cxn>
                <a:cxn ang="0">
                  <a:pos x="5" y="2"/>
                </a:cxn>
                <a:cxn ang="0">
                  <a:pos x="31" y="16"/>
                </a:cxn>
                <a:cxn ang="0">
                  <a:pos x="31" y="13"/>
                </a:cxn>
                <a:cxn ang="0">
                  <a:pos x="44" y="0"/>
                </a:cxn>
                <a:cxn ang="0">
                  <a:pos x="54" y="4"/>
                </a:cxn>
                <a:cxn ang="0">
                  <a:pos x="62" y="1"/>
                </a:cxn>
                <a:cxn ang="0">
                  <a:pos x="56" y="8"/>
                </a:cxn>
                <a:cxn ang="0">
                  <a:pos x="64" y="6"/>
                </a:cxn>
                <a:cxn ang="0">
                  <a:pos x="57" y="12"/>
                </a:cxn>
              </a:cxnLst>
              <a:rect l="0" t="0" r="r" b="b"/>
              <a:pathLst>
                <a:path w="64" h="51">
                  <a:moveTo>
                    <a:pt x="57" y="12"/>
                  </a:moveTo>
                  <a:cubicBezTo>
                    <a:pt x="57" y="13"/>
                    <a:pt x="57" y="14"/>
                    <a:pt x="57" y="14"/>
                  </a:cubicBezTo>
                  <a:cubicBezTo>
                    <a:pt x="57" y="31"/>
                    <a:pt x="44" y="51"/>
                    <a:pt x="20" y="51"/>
                  </a:cubicBezTo>
                  <a:cubicBezTo>
                    <a:pt x="13" y="51"/>
                    <a:pt x="6" y="49"/>
                    <a:pt x="0" y="45"/>
                  </a:cubicBezTo>
                  <a:cubicBezTo>
                    <a:pt x="1" y="45"/>
                    <a:pt x="2" y="45"/>
                    <a:pt x="3" y="45"/>
                  </a:cubicBezTo>
                  <a:cubicBezTo>
                    <a:pt x="9" y="45"/>
                    <a:pt x="15" y="43"/>
                    <a:pt x="19" y="40"/>
                  </a:cubicBezTo>
                  <a:cubicBezTo>
                    <a:pt x="14" y="40"/>
                    <a:pt x="9" y="36"/>
                    <a:pt x="7" y="31"/>
                  </a:cubicBezTo>
                  <a:cubicBezTo>
                    <a:pt x="8" y="31"/>
                    <a:pt x="9" y="31"/>
                    <a:pt x="10" y="31"/>
                  </a:cubicBezTo>
                  <a:cubicBezTo>
                    <a:pt x="11" y="31"/>
                    <a:pt x="12" y="31"/>
                    <a:pt x="13" y="31"/>
                  </a:cubicBezTo>
                  <a:cubicBezTo>
                    <a:pt x="7" y="29"/>
                    <a:pt x="3" y="24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5" y="19"/>
                    <a:pt x="7" y="19"/>
                    <a:pt x="9" y="19"/>
                  </a:cubicBezTo>
                  <a:cubicBezTo>
                    <a:pt x="5" y="17"/>
                    <a:pt x="3" y="13"/>
                    <a:pt x="3" y="9"/>
                  </a:cubicBezTo>
                  <a:cubicBezTo>
                    <a:pt x="3" y="6"/>
                    <a:pt x="4" y="4"/>
                    <a:pt x="5" y="2"/>
                  </a:cubicBezTo>
                  <a:cubicBezTo>
                    <a:pt x="11" y="10"/>
                    <a:pt x="21" y="15"/>
                    <a:pt x="31" y="16"/>
                  </a:cubicBezTo>
                  <a:cubicBezTo>
                    <a:pt x="31" y="15"/>
                    <a:pt x="31" y="14"/>
                    <a:pt x="31" y="13"/>
                  </a:cubicBezTo>
                  <a:cubicBezTo>
                    <a:pt x="31" y="5"/>
                    <a:pt x="37" y="0"/>
                    <a:pt x="44" y="0"/>
                  </a:cubicBezTo>
                  <a:cubicBezTo>
                    <a:pt x="48" y="0"/>
                    <a:pt x="51" y="1"/>
                    <a:pt x="54" y="4"/>
                  </a:cubicBezTo>
                  <a:cubicBezTo>
                    <a:pt x="56" y="3"/>
                    <a:pt x="59" y="2"/>
                    <a:pt x="62" y="1"/>
                  </a:cubicBezTo>
                  <a:cubicBezTo>
                    <a:pt x="61" y="4"/>
                    <a:pt x="59" y="6"/>
                    <a:pt x="56" y="8"/>
                  </a:cubicBezTo>
                  <a:cubicBezTo>
                    <a:pt x="59" y="7"/>
                    <a:pt x="61" y="7"/>
                    <a:pt x="64" y="6"/>
                  </a:cubicBezTo>
                  <a:cubicBezTo>
                    <a:pt x="62" y="8"/>
                    <a:pt x="60" y="11"/>
                    <a:pt x="57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dirty="0"/>
            </a:p>
          </p:txBody>
        </p:sp>
        <p:sp>
          <p:nvSpPr>
            <p:cNvPr id="203" name="Freeform 83"/>
            <p:cNvSpPr>
              <a:spLocks/>
            </p:cNvSpPr>
            <p:nvPr/>
          </p:nvSpPr>
          <p:spPr bwMode="auto">
            <a:xfrm>
              <a:off x="2500051" y="2736056"/>
              <a:ext cx="188913" cy="188913"/>
            </a:xfrm>
            <a:custGeom>
              <a:avLst/>
              <a:gdLst/>
              <a:ahLst/>
              <a:cxnLst>
                <a:cxn ang="0">
                  <a:pos x="44" y="55"/>
                </a:cxn>
                <a:cxn ang="0">
                  <a:pos x="37" y="55"/>
                </a:cxn>
                <a:cxn ang="0">
                  <a:pos x="37" y="33"/>
                </a:cxn>
                <a:cxn ang="0">
                  <a:pos x="45" y="33"/>
                </a:cxn>
                <a:cxn ang="0">
                  <a:pos x="46" y="25"/>
                </a:cxn>
                <a:cxn ang="0">
                  <a:pos x="37" y="25"/>
                </a:cxn>
                <a:cxn ang="0">
                  <a:pos x="37" y="20"/>
                </a:cxn>
                <a:cxn ang="0">
                  <a:pos x="42" y="16"/>
                </a:cxn>
                <a:cxn ang="0">
                  <a:pos x="47" y="16"/>
                </a:cxn>
                <a:cxn ang="0">
                  <a:pos x="47" y="9"/>
                </a:cxn>
                <a:cxn ang="0">
                  <a:pos x="40" y="8"/>
                </a:cxn>
                <a:cxn ang="0">
                  <a:pos x="29" y="19"/>
                </a:cxn>
                <a:cxn ang="0">
                  <a:pos x="29" y="25"/>
                </a:cxn>
                <a:cxn ang="0">
                  <a:pos x="21" y="25"/>
                </a:cxn>
                <a:cxn ang="0">
                  <a:pos x="21" y="33"/>
                </a:cxn>
                <a:cxn ang="0">
                  <a:pos x="29" y="33"/>
                </a:cxn>
                <a:cxn ang="0">
                  <a:pos x="29" y="55"/>
                </a:cxn>
                <a:cxn ang="0">
                  <a:pos x="10" y="55"/>
                </a:cxn>
                <a:cxn ang="0">
                  <a:pos x="0" y="45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44" y="0"/>
                </a:cxn>
                <a:cxn ang="0">
                  <a:pos x="55" y="10"/>
                </a:cxn>
                <a:cxn ang="0">
                  <a:pos x="55" y="45"/>
                </a:cxn>
                <a:cxn ang="0">
                  <a:pos x="44" y="55"/>
                </a:cxn>
              </a:cxnLst>
              <a:rect l="0" t="0" r="r" b="b"/>
              <a:pathLst>
                <a:path w="55" h="55">
                  <a:moveTo>
                    <a:pt x="44" y="55"/>
                  </a:moveTo>
                  <a:cubicBezTo>
                    <a:pt x="37" y="55"/>
                    <a:pt x="37" y="55"/>
                    <a:pt x="37" y="55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18"/>
                    <a:pt x="38" y="16"/>
                    <a:pt x="42" y="16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5" y="9"/>
                    <a:pt x="43" y="8"/>
                    <a:pt x="40" y="8"/>
                  </a:cubicBezTo>
                  <a:cubicBezTo>
                    <a:pt x="34" y="8"/>
                    <a:pt x="29" y="12"/>
                    <a:pt x="29" y="19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4" y="55"/>
                    <a:pt x="0" y="50"/>
                    <a:pt x="0" y="4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0" y="0"/>
                    <a:pt x="55" y="5"/>
                    <a:pt x="55" y="10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5" y="50"/>
                    <a:pt x="50" y="55"/>
                    <a:pt x="44" y="5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dirty="0"/>
            </a:p>
          </p:txBody>
        </p:sp>
        <p:sp>
          <p:nvSpPr>
            <p:cNvPr id="204" name="Freeform 141"/>
            <p:cNvSpPr>
              <a:spLocks noEditPoints="1"/>
            </p:cNvSpPr>
            <p:nvPr/>
          </p:nvSpPr>
          <p:spPr bwMode="auto">
            <a:xfrm>
              <a:off x="2814637" y="2746375"/>
              <a:ext cx="233363" cy="168275"/>
            </a:xfrm>
            <a:custGeom>
              <a:avLst/>
              <a:gdLst/>
              <a:ahLst/>
              <a:cxnLst>
                <a:cxn ang="0">
                  <a:pos x="67" y="41"/>
                </a:cxn>
                <a:cxn ang="0">
                  <a:pos x="59" y="48"/>
                </a:cxn>
                <a:cxn ang="0">
                  <a:pos x="34" y="49"/>
                </a:cxn>
                <a:cxn ang="0">
                  <a:pos x="8" y="48"/>
                </a:cxn>
                <a:cxn ang="0">
                  <a:pos x="1" y="41"/>
                </a:cxn>
                <a:cxn ang="0">
                  <a:pos x="0" y="25"/>
                </a:cxn>
                <a:cxn ang="0">
                  <a:pos x="1" y="8"/>
                </a:cxn>
                <a:cxn ang="0">
                  <a:pos x="8" y="1"/>
                </a:cxn>
                <a:cxn ang="0">
                  <a:pos x="34" y="0"/>
                </a:cxn>
                <a:cxn ang="0">
                  <a:pos x="59" y="1"/>
                </a:cxn>
                <a:cxn ang="0">
                  <a:pos x="67" y="8"/>
                </a:cxn>
                <a:cxn ang="0">
                  <a:pos x="68" y="25"/>
                </a:cxn>
                <a:cxn ang="0">
                  <a:pos x="67" y="41"/>
                </a:cxn>
                <a:cxn ang="0">
                  <a:pos x="47" y="23"/>
                </a:cxn>
                <a:cxn ang="0">
                  <a:pos x="28" y="11"/>
                </a:cxn>
                <a:cxn ang="0">
                  <a:pos x="25" y="10"/>
                </a:cxn>
                <a:cxn ang="0">
                  <a:pos x="24" y="13"/>
                </a:cxn>
                <a:cxn ang="0">
                  <a:pos x="24" y="37"/>
                </a:cxn>
                <a:cxn ang="0">
                  <a:pos x="25" y="39"/>
                </a:cxn>
                <a:cxn ang="0">
                  <a:pos x="26" y="39"/>
                </a:cxn>
                <a:cxn ang="0">
                  <a:pos x="28" y="39"/>
                </a:cxn>
                <a:cxn ang="0">
                  <a:pos x="47" y="27"/>
                </a:cxn>
                <a:cxn ang="0">
                  <a:pos x="48" y="25"/>
                </a:cxn>
                <a:cxn ang="0">
                  <a:pos x="47" y="23"/>
                </a:cxn>
              </a:cxnLst>
              <a:rect l="0" t="0" r="r" b="b"/>
              <a:pathLst>
                <a:path w="68" h="49">
                  <a:moveTo>
                    <a:pt x="67" y="41"/>
                  </a:moveTo>
                  <a:cubicBezTo>
                    <a:pt x="66" y="45"/>
                    <a:pt x="63" y="48"/>
                    <a:pt x="59" y="48"/>
                  </a:cubicBezTo>
                  <a:cubicBezTo>
                    <a:pt x="51" y="49"/>
                    <a:pt x="42" y="49"/>
                    <a:pt x="34" y="49"/>
                  </a:cubicBezTo>
                  <a:cubicBezTo>
                    <a:pt x="25" y="49"/>
                    <a:pt x="17" y="49"/>
                    <a:pt x="8" y="48"/>
                  </a:cubicBezTo>
                  <a:cubicBezTo>
                    <a:pt x="5" y="48"/>
                    <a:pt x="2" y="45"/>
                    <a:pt x="1" y="41"/>
                  </a:cubicBezTo>
                  <a:cubicBezTo>
                    <a:pt x="0" y="36"/>
                    <a:pt x="0" y="30"/>
                    <a:pt x="0" y="25"/>
                  </a:cubicBezTo>
                  <a:cubicBezTo>
                    <a:pt x="0" y="19"/>
                    <a:pt x="0" y="14"/>
                    <a:pt x="1" y="8"/>
                  </a:cubicBezTo>
                  <a:cubicBezTo>
                    <a:pt x="2" y="5"/>
                    <a:pt x="5" y="2"/>
                    <a:pt x="8" y="1"/>
                  </a:cubicBezTo>
                  <a:cubicBezTo>
                    <a:pt x="17" y="0"/>
                    <a:pt x="25" y="0"/>
                    <a:pt x="34" y="0"/>
                  </a:cubicBezTo>
                  <a:cubicBezTo>
                    <a:pt x="42" y="0"/>
                    <a:pt x="51" y="0"/>
                    <a:pt x="59" y="1"/>
                  </a:cubicBezTo>
                  <a:cubicBezTo>
                    <a:pt x="63" y="2"/>
                    <a:pt x="66" y="5"/>
                    <a:pt x="67" y="8"/>
                  </a:cubicBezTo>
                  <a:cubicBezTo>
                    <a:pt x="68" y="14"/>
                    <a:pt x="68" y="19"/>
                    <a:pt x="68" y="25"/>
                  </a:cubicBezTo>
                  <a:cubicBezTo>
                    <a:pt x="68" y="30"/>
                    <a:pt x="68" y="36"/>
                    <a:pt x="67" y="41"/>
                  </a:cubicBezTo>
                  <a:close/>
                  <a:moveTo>
                    <a:pt x="47" y="23"/>
                  </a:moveTo>
                  <a:cubicBezTo>
                    <a:pt x="28" y="11"/>
                    <a:pt x="28" y="11"/>
                    <a:pt x="28" y="11"/>
                  </a:cubicBezTo>
                  <a:cubicBezTo>
                    <a:pt x="27" y="10"/>
                    <a:pt x="26" y="10"/>
                    <a:pt x="25" y="10"/>
                  </a:cubicBezTo>
                  <a:cubicBezTo>
                    <a:pt x="25" y="11"/>
                    <a:pt x="24" y="12"/>
                    <a:pt x="24" y="13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8"/>
                    <a:pt x="25" y="39"/>
                    <a:pt x="25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7" y="39"/>
                    <a:pt x="27" y="39"/>
                    <a:pt x="28" y="39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8" y="26"/>
                    <a:pt x="48" y="26"/>
                    <a:pt x="48" y="25"/>
                  </a:cubicBezTo>
                  <a:cubicBezTo>
                    <a:pt x="48" y="24"/>
                    <a:pt x="48" y="23"/>
                    <a:pt x="47" y="2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dirty="0"/>
            </a:p>
          </p:txBody>
        </p:sp>
      </p:grpSp>
      <p:sp>
        <p:nvSpPr>
          <p:cNvPr id="54" name="Text Placeholder 3">
            <a:extLst>
              <a:ext uri="{FF2B5EF4-FFF2-40B4-BE49-F238E27FC236}">
                <a16:creationId xmlns:a16="http://schemas.microsoft.com/office/drawing/2014/main" id="{848338EE-17A4-449F-BC2A-44531D6C320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>
              <a:defRPr lang="en-US" sz="16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55" name="Title 3">
            <a:extLst>
              <a:ext uri="{FF2B5EF4-FFF2-40B4-BE49-F238E27FC236}">
                <a16:creationId xmlns:a16="http://schemas.microsoft.com/office/drawing/2014/main" id="{83F89DD5-509D-471A-A648-D36C733401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24206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500"/>
                            </p:stCondLst>
                            <p:childTnLst>
                              <p:par>
                                <p:cTn id="1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2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animBg="1"/>
      <p:bldP spid="86" grpId="0" animBg="1"/>
      <p:bldP spid="8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8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8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8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0" grpId="0" animBg="1"/>
      <p:bldP spid="131" grpId="0" animBg="1"/>
      <p:bldP spid="13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4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5" grpId="0" animBg="1"/>
      <p:bldP spid="166" grpId="0" animBg="1"/>
      <p:bldP spid="16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6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6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6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6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7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7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0" grpId="0" animBg="1"/>
      <p:bldP spid="191" grpId="0" animBg="1"/>
      <p:bldP spid="19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9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9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9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9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9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9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3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409073" y="1324230"/>
            <a:ext cx="1999650" cy="151005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5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2516788" y="1324230"/>
            <a:ext cx="1999650" cy="151005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89" name="Picture Placeholder 7"/>
          <p:cNvSpPr>
            <a:spLocks noGrp="1"/>
          </p:cNvSpPr>
          <p:nvPr>
            <p:ph type="pic" sz="quarter" idx="34" hasCustomPrompt="1"/>
          </p:nvPr>
        </p:nvSpPr>
        <p:spPr>
          <a:xfrm>
            <a:off x="4624503" y="1324230"/>
            <a:ext cx="1999650" cy="151005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94" name="Picture Placeholder 7"/>
          <p:cNvSpPr>
            <a:spLocks noGrp="1"/>
          </p:cNvSpPr>
          <p:nvPr>
            <p:ph type="pic" sz="quarter" idx="38" hasCustomPrompt="1"/>
          </p:nvPr>
        </p:nvSpPr>
        <p:spPr>
          <a:xfrm>
            <a:off x="6732217" y="1324230"/>
            <a:ext cx="1999650" cy="151005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19AE79C-78C3-4230-AE76-74EF6DDEC53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>
              <a:defRPr lang="en-US" sz="16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B9553234-A7EE-4732-993A-7FDAB5C9C5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80985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75" grpId="0" animBg="1"/>
      <p:bldP spid="89" grpId="0" animBg="1"/>
      <p:bldP spid="94" grpId="0" animBg="1"/>
    </p:bldLst>
  </p:timing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6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409073" y="1123950"/>
            <a:ext cx="1999650" cy="339992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5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2516788" y="1123950"/>
            <a:ext cx="1999650" cy="339992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89" name="Picture Placeholder 7"/>
          <p:cNvSpPr>
            <a:spLocks noGrp="1"/>
          </p:cNvSpPr>
          <p:nvPr>
            <p:ph type="pic" sz="quarter" idx="34" hasCustomPrompt="1"/>
          </p:nvPr>
        </p:nvSpPr>
        <p:spPr>
          <a:xfrm>
            <a:off x="4624503" y="1123950"/>
            <a:ext cx="1999650" cy="339992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94" name="Picture Placeholder 7"/>
          <p:cNvSpPr>
            <a:spLocks noGrp="1"/>
          </p:cNvSpPr>
          <p:nvPr>
            <p:ph type="pic" sz="quarter" idx="38" hasCustomPrompt="1"/>
          </p:nvPr>
        </p:nvSpPr>
        <p:spPr>
          <a:xfrm>
            <a:off x="6732217" y="1123950"/>
            <a:ext cx="1999650" cy="339992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7E843BF-C4F9-4220-BFB4-BA016E9DC79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>
              <a:defRPr lang="en-US" sz="16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E140DC67-61A4-40A0-9741-DAC4B97D7A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59091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75" grpId="0" animBg="1"/>
      <p:bldP spid="89" grpId="0" animBg="1"/>
      <p:bldP spid="94" grpId="0" animBg="1"/>
    </p:bldLst>
  </p:timing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4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43609" y="1647005"/>
            <a:ext cx="1833166" cy="698050"/>
          </a:xfrm>
          <a:prstGeom prst="roundRect">
            <a:avLst>
              <a:gd name="adj" fmla="val 480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257175" y="1372685"/>
            <a:ext cx="1246690" cy="124669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575970" y="1754971"/>
            <a:ext cx="1425659" cy="23624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575970" y="1997822"/>
            <a:ext cx="1425659" cy="23624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100" b="0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4139209" y="1647005"/>
            <a:ext cx="1833166" cy="698050"/>
          </a:xfrm>
          <a:prstGeom prst="roundRect">
            <a:avLst>
              <a:gd name="adj" fmla="val 480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3152775" y="1372685"/>
            <a:ext cx="1246690" cy="124669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471570" y="1754971"/>
            <a:ext cx="1425659" cy="23624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79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4471570" y="1997822"/>
            <a:ext cx="1425659" cy="23624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100" b="0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7053659" y="1647005"/>
            <a:ext cx="1833166" cy="698050"/>
          </a:xfrm>
          <a:prstGeom prst="roundRect">
            <a:avLst>
              <a:gd name="adj" fmla="val 480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Picture Placeholder 7"/>
          <p:cNvSpPr>
            <a:spLocks noGrp="1"/>
          </p:cNvSpPr>
          <p:nvPr>
            <p:ph type="pic" sz="quarter" idx="23" hasCustomPrompt="1"/>
          </p:nvPr>
        </p:nvSpPr>
        <p:spPr>
          <a:xfrm>
            <a:off x="6067225" y="1372685"/>
            <a:ext cx="1246690" cy="124669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7386020" y="1754971"/>
            <a:ext cx="1425659" cy="23624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7386020" y="1997822"/>
            <a:ext cx="1425659" cy="23624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100" b="0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1243609" y="3342154"/>
            <a:ext cx="1833166" cy="698050"/>
          </a:xfrm>
          <a:prstGeom prst="roundRect">
            <a:avLst>
              <a:gd name="adj" fmla="val 480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257175" y="3067834"/>
            <a:ext cx="1246690" cy="124669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98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1575970" y="3450120"/>
            <a:ext cx="1425659" cy="23624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99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1575970" y="3692971"/>
            <a:ext cx="1425659" cy="23624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100" b="0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4139209" y="3342154"/>
            <a:ext cx="1833166" cy="698050"/>
          </a:xfrm>
          <a:prstGeom prst="roundRect">
            <a:avLst>
              <a:gd name="adj" fmla="val 4806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3152775" y="3067834"/>
            <a:ext cx="1246690" cy="124669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02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4471570" y="3450120"/>
            <a:ext cx="1425659" cy="23624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03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4471570" y="3692971"/>
            <a:ext cx="1425659" cy="23624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100" b="0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7053659" y="3342154"/>
            <a:ext cx="1833166" cy="698050"/>
          </a:xfrm>
          <a:prstGeom prst="roundRect">
            <a:avLst>
              <a:gd name="adj" fmla="val 480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Picture Placeholder 7"/>
          <p:cNvSpPr>
            <a:spLocks noGrp="1"/>
          </p:cNvSpPr>
          <p:nvPr>
            <p:ph type="pic" sz="quarter" idx="32" hasCustomPrompt="1"/>
          </p:nvPr>
        </p:nvSpPr>
        <p:spPr>
          <a:xfrm>
            <a:off x="6067225" y="3067834"/>
            <a:ext cx="1246690" cy="124669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06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7386020" y="3450120"/>
            <a:ext cx="1425659" cy="23624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07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7386020" y="3692971"/>
            <a:ext cx="1425659" cy="23624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100" b="0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36B90D6C-1AC9-4643-A03D-A0A15DBF5E0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>
              <a:defRPr lang="en-US" sz="16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29" name="Title 3">
            <a:extLst>
              <a:ext uri="{FF2B5EF4-FFF2-40B4-BE49-F238E27FC236}">
                <a16:creationId xmlns:a16="http://schemas.microsoft.com/office/drawing/2014/main" id="{3CE40202-9EEE-4112-8183-92EE10627A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41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9" grpId="0" animBg="1"/>
      <p:bldP spid="4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6" grpId="0" animBg="1"/>
      <p:bldP spid="77" grpId="0" animBg="1"/>
      <p:bldP spid="7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0" animBg="1"/>
      <p:bldP spid="81" grpId="0" animBg="1"/>
      <p:bldP spid="8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6" grpId="0" animBg="1"/>
      <p:bldP spid="97" grpId="0" animBg="1"/>
      <p:bldP spid="9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animBg="1"/>
      <p:bldP spid="101" grpId="0" animBg="1"/>
      <p:bldP spid="10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" grpId="0" animBg="1"/>
      <p:bldP spid="105" grpId="0" animBg="1"/>
      <p:bldP spid="10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5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00050" y="1769679"/>
            <a:ext cx="1833166" cy="1012022"/>
          </a:xfrm>
          <a:prstGeom prst="roundRect">
            <a:avLst>
              <a:gd name="adj" fmla="val 480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756440" y="1113387"/>
            <a:ext cx="1139436" cy="1139436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12291" y="2291023"/>
            <a:ext cx="1425659" cy="20615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12291" y="2508474"/>
            <a:ext cx="1425659" cy="20615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100" b="0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2568700" y="1769679"/>
            <a:ext cx="1833166" cy="1012022"/>
          </a:xfrm>
          <a:prstGeom prst="roundRect">
            <a:avLst>
              <a:gd name="adj" fmla="val 480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2915566" y="1113387"/>
            <a:ext cx="1139436" cy="1139436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2780942" y="2291023"/>
            <a:ext cx="1425659" cy="20615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50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2780942" y="2508474"/>
            <a:ext cx="1425659" cy="20615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100" b="0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4737350" y="1769679"/>
            <a:ext cx="1833166" cy="1012022"/>
          </a:xfrm>
          <a:prstGeom prst="roundRect">
            <a:avLst>
              <a:gd name="adj" fmla="val 480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Picture Placeholder 7"/>
          <p:cNvSpPr>
            <a:spLocks noGrp="1"/>
          </p:cNvSpPr>
          <p:nvPr>
            <p:ph type="pic" sz="quarter" idx="23" hasCustomPrompt="1"/>
          </p:nvPr>
        </p:nvSpPr>
        <p:spPr>
          <a:xfrm>
            <a:off x="5074692" y="1113387"/>
            <a:ext cx="1139436" cy="1139436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3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940068" y="2291023"/>
            <a:ext cx="1425659" cy="20615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4940068" y="2508474"/>
            <a:ext cx="1425659" cy="20615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100" b="0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6906001" y="1769679"/>
            <a:ext cx="1833166" cy="1012022"/>
          </a:xfrm>
          <a:prstGeom prst="roundRect">
            <a:avLst>
              <a:gd name="adj" fmla="val 480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7252866" y="1113387"/>
            <a:ext cx="1139436" cy="1139436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7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7118242" y="2291023"/>
            <a:ext cx="1425659" cy="20615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7118242" y="2508474"/>
            <a:ext cx="1425659" cy="20615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100" b="0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400050" y="3505517"/>
            <a:ext cx="1833166" cy="1012022"/>
          </a:xfrm>
          <a:prstGeom prst="roundRect">
            <a:avLst>
              <a:gd name="adj" fmla="val 4806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756440" y="2849225"/>
            <a:ext cx="1139436" cy="1139436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61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612291" y="4026861"/>
            <a:ext cx="1425659" cy="20615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62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612291" y="4244312"/>
            <a:ext cx="1425659" cy="20615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100" b="0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2568700" y="3505517"/>
            <a:ext cx="1833166" cy="1012022"/>
          </a:xfrm>
          <a:prstGeom prst="roundRect">
            <a:avLst>
              <a:gd name="adj" fmla="val 480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Picture Placeholder 7"/>
          <p:cNvSpPr>
            <a:spLocks noGrp="1"/>
          </p:cNvSpPr>
          <p:nvPr>
            <p:ph type="pic" sz="quarter" idx="32" hasCustomPrompt="1"/>
          </p:nvPr>
        </p:nvSpPr>
        <p:spPr>
          <a:xfrm>
            <a:off x="2915566" y="2849225"/>
            <a:ext cx="1139436" cy="1139436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65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2780942" y="4026861"/>
            <a:ext cx="1425659" cy="20615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66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2780942" y="4244312"/>
            <a:ext cx="1425659" cy="20615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100" b="0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4737350" y="3505517"/>
            <a:ext cx="1833166" cy="1012022"/>
          </a:xfrm>
          <a:prstGeom prst="roundRect">
            <a:avLst>
              <a:gd name="adj" fmla="val 480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Picture Placeholder 7"/>
          <p:cNvSpPr>
            <a:spLocks noGrp="1"/>
          </p:cNvSpPr>
          <p:nvPr>
            <p:ph type="pic" sz="quarter" idx="35" hasCustomPrompt="1"/>
          </p:nvPr>
        </p:nvSpPr>
        <p:spPr>
          <a:xfrm>
            <a:off x="5074692" y="2849225"/>
            <a:ext cx="1139436" cy="1139436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69" name="Text Placeholder 3"/>
          <p:cNvSpPr>
            <a:spLocks noGrp="1"/>
          </p:cNvSpPr>
          <p:nvPr>
            <p:ph type="body" sz="quarter" idx="36" hasCustomPrompt="1"/>
          </p:nvPr>
        </p:nvSpPr>
        <p:spPr>
          <a:xfrm>
            <a:off x="4940068" y="4026861"/>
            <a:ext cx="1425659" cy="20615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70" name="Text Placeholder 3"/>
          <p:cNvSpPr>
            <a:spLocks noGrp="1"/>
          </p:cNvSpPr>
          <p:nvPr>
            <p:ph type="body" sz="quarter" idx="37" hasCustomPrompt="1"/>
          </p:nvPr>
        </p:nvSpPr>
        <p:spPr>
          <a:xfrm>
            <a:off x="4940068" y="4244312"/>
            <a:ext cx="1425659" cy="20615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100" b="0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6906001" y="3505517"/>
            <a:ext cx="1833166" cy="1012022"/>
          </a:xfrm>
          <a:prstGeom prst="roundRect">
            <a:avLst>
              <a:gd name="adj" fmla="val 480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Picture Placeholder 7"/>
          <p:cNvSpPr>
            <a:spLocks noGrp="1"/>
          </p:cNvSpPr>
          <p:nvPr>
            <p:ph type="pic" sz="quarter" idx="38" hasCustomPrompt="1"/>
          </p:nvPr>
        </p:nvSpPr>
        <p:spPr>
          <a:xfrm>
            <a:off x="7252866" y="2849225"/>
            <a:ext cx="1139436" cy="1139436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3" name="Text Placeholder 3"/>
          <p:cNvSpPr>
            <a:spLocks noGrp="1"/>
          </p:cNvSpPr>
          <p:nvPr>
            <p:ph type="body" sz="quarter" idx="39" hasCustomPrompt="1"/>
          </p:nvPr>
        </p:nvSpPr>
        <p:spPr>
          <a:xfrm>
            <a:off x="7118242" y="4026861"/>
            <a:ext cx="1425659" cy="20615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7118242" y="4244312"/>
            <a:ext cx="1425659" cy="20615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100" b="0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8D59E653-3179-4B98-92F5-9E2AB6A5F32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>
              <a:defRPr lang="en-US" sz="16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37" name="Title 3">
            <a:extLst>
              <a:ext uri="{FF2B5EF4-FFF2-40B4-BE49-F238E27FC236}">
                <a16:creationId xmlns:a16="http://schemas.microsoft.com/office/drawing/2014/main" id="{5086606E-7B48-421B-AC2B-410DA88B98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8983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9500"/>
                            </p:stCondLst>
                            <p:childTnLst>
                              <p:par>
                                <p:cTn id="1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9" grpId="0" animBg="1"/>
      <p:bldP spid="46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animBg="1"/>
      <p:bldP spid="45" grpId="0" animBg="1"/>
      <p:bldP spid="48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animBg="1"/>
      <p:bldP spid="52" grpId="0" animBg="1"/>
      <p:bldP spid="53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animBg="1"/>
      <p:bldP spid="56" grpId="0" animBg="1"/>
      <p:bldP spid="57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animBg="1"/>
      <p:bldP spid="60" grpId="0" animBg="1"/>
      <p:bldP spid="61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animBg="1"/>
      <p:bldP spid="64" grpId="0" animBg="1"/>
      <p:bldP spid="65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animBg="1"/>
      <p:bldP spid="68" grpId="0" animBg="1"/>
      <p:bldP spid="6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1" grpId="0" animBg="1"/>
      <p:bldP spid="72" grpId="0" animBg="1"/>
      <p:bldP spid="73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4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8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364155" y="1597793"/>
            <a:ext cx="1681211" cy="123669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61750" y="1133575"/>
            <a:ext cx="0" cy="464218"/>
          </a:xfrm>
          <a:prstGeom prst="line">
            <a:avLst/>
          </a:prstGeom>
          <a:ln w="1270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94891" y="1125308"/>
            <a:ext cx="1543047" cy="18914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8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94891" y="1318944"/>
            <a:ext cx="1543047" cy="14314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1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1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2045366" y="1597793"/>
            <a:ext cx="1681211" cy="123669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cxnSp>
        <p:nvCxnSpPr>
          <p:cNvPr id="82" name="Straight Connector 81"/>
          <p:cNvCxnSpPr/>
          <p:nvPr/>
        </p:nvCxnSpPr>
        <p:spPr>
          <a:xfrm flipV="1">
            <a:off x="2042961" y="1133575"/>
            <a:ext cx="0" cy="464218"/>
          </a:xfrm>
          <a:prstGeom prst="line">
            <a:avLst/>
          </a:prstGeom>
          <a:ln w="1270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2076102" y="1125308"/>
            <a:ext cx="1543047" cy="18914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8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2076102" y="1318944"/>
            <a:ext cx="1543047" cy="14314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1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5" name="Picture Placeholder 7"/>
          <p:cNvSpPr>
            <a:spLocks noGrp="1"/>
          </p:cNvSpPr>
          <p:nvPr>
            <p:ph type="pic" sz="quarter" idx="23" hasCustomPrompt="1"/>
          </p:nvPr>
        </p:nvSpPr>
        <p:spPr>
          <a:xfrm>
            <a:off x="3728981" y="1597793"/>
            <a:ext cx="1681211" cy="123669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cxnSp>
        <p:nvCxnSpPr>
          <p:cNvPr id="86" name="Straight Connector 85"/>
          <p:cNvCxnSpPr/>
          <p:nvPr/>
        </p:nvCxnSpPr>
        <p:spPr>
          <a:xfrm flipV="1">
            <a:off x="3726576" y="1133575"/>
            <a:ext cx="0" cy="464218"/>
          </a:xfrm>
          <a:prstGeom prst="line">
            <a:avLst/>
          </a:prstGeom>
          <a:ln w="1270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3759717" y="1125308"/>
            <a:ext cx="1543047" cy="18914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rtl="0">
              <a:buFont typeface="Arial" panose="020B0604020202020204" pitchFamily="34" charset="0"/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3759717" y="1318944"/>
            <a:ext cx="1543047" cy="14314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rtl="0">
              <a:buFont typeface="Arial" panose="020B0604020202020204" pitchFamily="34" charset="0"/>
              <a:buNone/>
              <a:defRPr sz="11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9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5410192" y="1597793"/>
            <a:ext cx="1681211" cy="123669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cxnSp>
        <p:nvCxnSpPr>
          <p:cNvPr id="90" name="Straight Connector 89"/>
          <p:cNvCxnSpPr/>
          <p:nvPr/>
        </p:nvCxnSpPr>
        <p:spPr>
          <a:xfrm flipV="1">
            <a:off x="5407787" y="1133575"/>
            <a:ext cx="0" cy="464218"/>
          </a:xfrm>
          <a:prstGeom prst="line">
            <a:avLst/>
          </a:prstGeom>
          <a:ln w="1270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5440928" y="1125308"/>
            <a:ext cx="1543047" cy="18914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rtl="0">
              <a:buFont typeface="Arial" panose="020B0604020202020204" pitchFamily="34" charset="0"/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92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5440928" y="1318944"/>
            <a:ext cx="1543047" cy="14314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rtl="0">
              <a:buFont typeface="Arial" panose="020B0604020202020204" pitchFamily="34" charset="0"/>
              <a:buNone/>
              <a:defRPr sz="11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3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2042961" y="2834486"/>
            <a:ext cx="1681211" cy="123669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cxnSp>
        <p:nvCxnSpPr>
          <p:cNvPr id="94" name="Straight Connector 93"/>
          <p:cNvCxnSpPr/>
          <p:nvPr/>
        </p:nvCxnSpPr>
        <p:spPr>
          <a:xfrm flipV="1">
            <a:off x="2040556" y="4062275"/>
            <a:ext cx="0" cy="464218"/>
          </a:xfrm>
          <a:prstGeom prst="line">
            <a:avLst/>
          </a:prstGeom>
          <a:ln w="1270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2073697" y="4185693"/>
            <a:ext cx="1543047" cy="18914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96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2073697" y="4379329"/>
            <a:ext cx="1543047" cy="14314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1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7" name="Picture Placeholder 7"/>
          <p:cNvSpPr>
            <a:spLocks noGrp="1"/>
          </p:cNvSpPr>
          <p:nvPr>
            <p:ph type="pic" sz="quarter" idx="32" hasCustomPrompt="1"/>
          </p:nvPr>
        </p:nvSpPr>
        <p:spPr>
          <a:xfrm>
            <a:off x="3724172" y="2834486"/>
            <a:ext cx="1681211" cy="123669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cxnSp>
        <p:nvCxnSpPr>
          <p:cNvPr id="98" name="Straight Connector 97"/>
          <p:cNvCxnSpPr/>
          <p:nvPr/>
        </p:nvCxnSpPr>
        <p:spPr>
          <a:xfrm flipV="1">
            <a:off x="3721767" y="4062275"/>
            <a:ext cx="0" cy="464218"/>
          </a:xfrm>
          <a:prstGeom prst="line">
            <a:avLst/>
          </a:prstGeom>
          <a:ln w="1270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3754908" y="4185693"/>
            <a:ext cx="1543047" cy="18914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00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3754908" y="4379329"/>
            <a:ext cx="1543047" cy="14314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1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1" name="Picture Placeholder 7"/>
          <p:cNvSpPr>
            <a:spLocks noGrp="1"/>
          </p:cNvSpPr>
          <p:nvPr>
            <p:ph type="pic" sz="quarter" idx="35" hasCustomPrompt="1"/>
          </p:nvPr>
        </p:nvSpPr>
        <p:spPr>
          <a:xfrm>
            <a:off x="5407787" y="2834486"/>
            <a:ext cx="1681211" cy="123669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cxnSp>
        <p:nvCxnSpPr>
          <p:cNvPr id="102" name="Straight Connector 101"/>
          <p:cNvCxnSpPr/>
          <p:nvPr/>
        </p:nvCxnSpPr>
        <p:spPr>
          <a:xfrm flipV="1">
            <a:off x="5405382" y="4062275"/>
            <a:ext cx="0" cy="464218"/>
          </a:xfrm>
          <a:prstGeom prst="line">
            <a:avLst/>
          </a:prstGeom>
          <a:ln w="1270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Placeholder 3"/>
          <p:cNvSpPr>
            <a:spLocks noGrp="1"/>
          </p:cNvSpPr>
          <p:nvPr>
            <p:ph type="body" sz="quarter" idx="36" hasCustomPrompt="1"/>
          </p:nvPr>
        </p:nvSpPr>
        <p:spPr>
          <a:xfrm>
            <a:off x="5438523" y="4185693"/>
            <a:ext cx="1543047" cy="18914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rtl="0">
              <a:buFont typeface="Arial" panose="020B0604020202020204" pitchFamily="34" charset="0"/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04" name="Text Placeholder 3"/>
          <p:cNvSpPr>
            <a:spLocks noGrp="1"/>
          </p:cNvSpPr>
          <p:nvPr>
            <p:ph type="body" sz="quarter" idx="37" hasCustomPrompt="1"/>
          </p:nvPr>
        </p:nvSpPr>
        <p:spPr>
          <a:xfrm>
            <a:off x="5438523" y="4379329"/>
            <a:ext cx="1543047" cy="14314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rtl="0">
              <a:buFont typeface="Arial" panose="020B0604020202020204" pitchFamily="34" charset="0"/>
              <a:buNone/>
              <a:defRPr sz="11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5" name="Picture Placeholder 7"/>
          <p:cNvSpPr>
            <a:spLocks noGrp="1"/>
          </p:cNvSpPr>
          <p:nvPr>
            <p:ph type="pic" sz="quarter" idx="38" hasCustomPrompt="1"/>
          </p:nvPr>
        </p:nvSpPr>
        <p:spPr>
          <a:xfrm>
            <a:off x="7088998" y="2834486"/>
            <a:ext cx="1681211" cy="123669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cxnSp>
        <p:nvCxnSpPr>
          <p:cNvPr id="106" name="Straight Connector 105"/>
          <p:cNvCxnSpPr/>
          <p:nvPr/>
        </p:nvCxnSpPr>
        <p:spPr>
          <a:xfrm flipV="1">
            <a:off x="7086593" y="4062275"/>
            <a:ext cx="0" cy="464218"/>
          </a:xfrm>
          <a:prstGeom prst="line">
            <a:avLst/>
          </a:prstGeom>
          <a:ln w="1270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 Placeholder 3"/>
          <p:cNvSpPr>
            <a:spLocks noGrp="1"/>
          </p:cNvSpPr>
          <p:nvPr>
            <p:ph type="body" sz="quarter" idx="39" hasCustomPrompt="1"/>
          </p:nvPr>
        </p:nvSpPr>
        <p:spPr>
          <a:xfrm>
            <a:off x="7119734" y="4185693"/>
            <a:ext cx="1543047" cy="18914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rtl="0">
              <a:buFont typeface="Arial" panose="020B0604020202020204" pitchFamily="34" charset="0"/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08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7119734" y="4379329"/>
            <a:ext cx="1543047" cy="14314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rtl="0">
              <a:buFont typeface="Arial" panose="020B0604020202020204" pitchFamily="34" charset="0"/>
              <a:buNone/>
              <a:defRPr sz="11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A7BAE162-93BF-47B6-B0F6-8519CB0862F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>
              <a:defRPr lang="en-US" sz="16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37" name="Title 3">
            <a:extLst>
              <a:ext uri="{FF2B5EF4-FFF2-40B4-BE49-F238E27FC236}">
                <a16:creationId xmlns:a16="http://schemas.microsoft.com/office/drawing/2014/main" id="{0C091D1B-1C7B-4B21-BF1D-2931B6BD0A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59858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500"/>
                            </p:stCondLst>
                            <p:childTnLst>
                              <p:par>
                                <p:cTn id="8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55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7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1" grpId="0" animBg="1"/>
      <p:bldP spid="8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animBg="1"/>
      <p:bldP spid="8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" grpId="0" animBg="1"/>
      <p:bldP spid="9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3" grpId="0" animBg="1"/>
      <p:bldP spid="9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7" grpId="0" animBg="1"/>
      <p:bldP spid="9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1" grpId="0" animBg="1"/>
      <p:bldP spid="10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" grpId="0" animBg="1"/>
      <p:bldP spid="10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9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2514707" y="2314675"/>
            <a:ext cx="4081701" cy="10321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381000" y="1131370"/>
            <a:ext cx="1947996" cy="102469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1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2514706" y="1131370"/>
            <a:ext cx="1947996" cy="102469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2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4648412" y="1131370"/>
            <a:ext cx="1947996" cy="102469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3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6782118" y="1131370"/>
            <a:ext cx="1947996" cy="102469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4" name="Picture Placeholder 7"/>
          <p:cNvSpPr>
            <a:spLocks noGrp="1"/>
          </p:cNvSpPr>
          <p:nvPr>
            <p:ph type="pic" sz="quarter" idx="23" hasCustomPrompt="1"/>
          </p:nvPr>
        </p:nvSpPr>
        <p:spPr>
          <a:xfrm>
            <a:off x="381000" y="2314674"/>
            <a:ext cx="1947996" cy="102469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7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6782118" y="2314674"/>
            <a:ext cx="1947996" cy="102469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8" name="Picture Placeholder 7"/>
          <p:cNvSpPr>
            <a:spLocks noGrp="1"/>
          </p:cNvSpPr>
          <p:nvPr>
            <p:ph type="pic" sz="quarter" idx="27" hasCustomPrompt="1"/>
          </p:nvPr>
        </p:nvSpPr>
        <p:spPr>
          <a:xfrm>
            <a:off x="381000" y="3498980"/>
            <a:ext cx="1947996" cy="102469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09" name="Picture Placeholder 7"/>
          <p:cNvSpPr>
            <a:spLocks noGrp="1"/>
          </p:cNvSpPr>
          <p:nvPr>
            <p:ph type="pic" sz="quarter" idx="28" hasCustomPrompt="1"/>
          </p:nvPr>
        </p:nvSpPr>
        <p:spPr>
          <a:xfrm>
            <a:off x="2514706" y="3498980"/>
            <a:ext cx="1947996" cy="102469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10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4648412" y="3498980"/>
            <a:ext cx="1947996" cy="102469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11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6782118" y="3498980"/>
            <a:ext cx="1947996" cy="102469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12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2698283" y="2586325"/>
            <a:ext cx="3714549" cy="48880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16683E3-0373-4C53-8C25-2F19E97105B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>
              <a:defRPr lang="en-US" sz="16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1F8ADBB2-35FE-4660-939A-84D9889F21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91629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5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5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75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25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75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25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7" grpId="0" animBg="1"/>
      <p:bldP spid="78" grpId="0" animBg="1"/>
      <p:bldP spid="109" grpId="0" animBg="1"/>
      <p:bldP spid="110" grpId="0" animBg="1"/>
      <p:bldP spid="111" grpId="0" animBg="1"/>
      <p:bldP spid="11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27734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1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400051" y="1131370"/>
            <a:ext cx="3211228" cy="10321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583626" y="1351285"/>
            <a:ext cx="2797749" cy="35910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583626" y="1699881"/>
            <a:ext cx="2797749" cy="24321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46" name="Picture Placeholder 7"/>
          <p:cNvSpPr>
            <a:spLocks noGrp="1"/>
          </p:cNvSpPr>
          <p:nvPr>
            <p:ph type="pic" sz="quarter" idx="31" hasCustomPrompt="1"/>
          </p:nvPr>
        </p:nvSpPr>
        <p:spPr>
          <a:xfrm>
            <a:off x="3793558" y="1131370"/>
            <a:ext cx="1524000" cy="102469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7" name="Picture Placeholder 7"/>
          <p:cNvSpPr>
            <a:spLocks noGrp="1"/>
          </p:cNvSpPr>
          <p:nvPr>
            <p:ph type="pic" sz="quarter" idx="34" hasCustomPrompt="1"/>
          </p:nvPr>
        </p:nvSpPr>
        <p:spPr>
          <a:xfrm>
            <a:off x="5499837" y="1131370"/>
            <a:ext cx="1524000" cy="102469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8" name="Picture Placeholder 7"/>
          <p:cNvSpPr>
            <a:spLocks noGrp="1"/>
          </p:cNvSpPr>
          <p:nvPr>
            <p:ph type="pic" sz="quarter" idx="37" hasCustomPrompt="1"/>
          </p:nvPr>
        </p:nvSpPr>
        <p:spPr>
          <a:xfrm>
            <a:off x="7206114" y="1131370"/>
            <a:ext cx="1524000" cy="102469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9" name="Picture Placeholder 7"/>
          <p:cNvSpPr>
            <a:spLocks noGrp="1"/>
          </p:cNvSpPr>
          <p:nvPr>
            <p:ph type="pic" sz="quarter" idx="23" hasCustomPrompt="1"/>
          </p:nvPr>
        </p:nvSpPr>
        <p:spPr>
          <a:xfrm>
            <a:off x="381000" y="2314674"/>
            <a:ext cx="1524000" cy="102469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1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2087279" y="2314674"/>
            <a:ext cx="1524000" cy="102469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2" name="Picture Placeholder 7"/>
          <p:cNvSpPr>
            <a:spLocks noGrp="1"/>
          </p:cNvSpPr>
          <p:nvPr>
            <p:ph type="pic" sz="quarter" idx="32" hasCustomPrompt="1"/>
          </p:nvPr>
        </p:nvSpPr>
        <p:spPr>
          <a:xfrm>
            <a:off x="3793558" y="2314674"/>
            <a:ext cx="1524000" cy="102469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3" name="Picture Placeholder 7"/>
          <p:cNvSpPr>
            <a:spLocks noGrp="1"/>
          </p:cNvSpPr>
          <p:nvPr>
            <p:ph type="pic" sz="quarter" idx="35" hasCustomPrompt="1"/>
          </p:nvPr>
        </p:nvSpPr>
        <p:spPr>
          <a:xfrm>
            <a:off x="5499837" y="2314674"/>
            <a:ext cx="1524000" cy="102469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4" name="Picture Placeholder 7"/>
          <p:cNvSpPr>
            <a:spLocks noGrp="1"/>
          </p:cNvSpPr>
          <p:nvPr>
            <p:ph type="pic" sz="quarter" idx="38" hasCustomPrompt="1"/>
          </p:nvPr>
        </p:nvSpPr>
        <p:spPr>
          <a:xfrm>
            <a:off x="7206114" y="2314674"/>
            <a:ext cx="1524000" cy="102469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5" name="Picture Placeholder 7"/>
          <p:cNvSpPr>
            <a:spLocks noGrp="1"/>
          </p:cNvSpPr>
          <p:nvPr>
            <p:ph type="pic" sz="quarter" idx="27" hasCustomPrompt="1"/>
          </p:nvPr>
        </p:nvSpPr>
        <p:spPr>
          <a:xfrm>
            <a:off x="381000" y="3498980"/>
            <a:ext cx="1524000" cy="102469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6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2087279" y="3498980"/>
            <a:ext cx="1524000" cy="102469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7" name="Picture Placeholder 7"/>
          <p:cNvSpPr>
            <a:spLocks noGrp="1"/>
          </p:cNvSpPr>
          <p:nvPr>
            <p:ph type="pic" sz="quarter" idx="33" hasCustomPrompt="1"/>
          </p:nvPr>
        </p:nvSpPr>
        <p:spPr>
          <a:xfrm>
            <a:off x="3793558" y="3498980"/>
            <a:ext cx="1524000" cy="102469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8" name="Picture Placeholder 7"/>
          <p:cNvSpPr>
            <a:spLocks noGrp="1"/>
          </p:cNvSpPr>
          <p:nvPr>
            <p:ph type="pic" sz="quarter" idx="36" hasCustomPrompt="1"/>
          </p:nvPr>
        </p:nvSpPr>
        <p:spPr>
          <a:xfrm>
            <a:off x="5499837" y="3498980"/>
            <a:ext cx="1524000" cy="102469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9" name="Picture Placeholder 7"/>
          <p:cNvSpPr>
            <a:spLocks noGrp="1"/>
          </p:cNvSpPr>
          <p:nvPr>
            <p:ph type="pic" sz="quarter" idx="39" hasCustomPrompt="1"/>
          </p:nvPr>
        </p:nvSpPr>
        <p:spPr>
          <a:xfrm>
            <a:off x="7206114" y="3498980"/>
            <a:ext cx="1524000" cy="102469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58E2B1D-646B-44C5-8448-63C24D6E63A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>
              <a:defRPr lang="en-US" sz="16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5D9F9C52-B6C4-4351-9F51-D9759EAF01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781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animBg="1"/>
      <p:bldP spid="47" grpId="0" animBg="1"/>
      <p:bldP spid="48" grpId="0" animBg="1"/>
      <p:bldP spid="49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7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2667001" y="1141657"/>
            <a:ext cx="6477000" cy="192505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54864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4CC0CFA-F25B-47E0-A9BF-77114FD22A0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>
              <a:defRPr lang="en-US" sz="16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245EFED9-922E-4D2A-B0FE-43CD4E7923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80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8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141656"/>
            <a:ext cx="9144001" cy="234449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54864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1CCF5BF-0680-43A2-B12C-C8D47870486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lang="en-US" sz="16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114232D1-4361-4BB6-9267-01A69A4E07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2400" kern="1200" cap="all" dirty="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212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ision/Mission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2983832" y="-9626"/>
            <a:ext cx="6160168" cy="5155973"/>
          </a:xfrm>
          <a:custGeom>
            <a:avLst/>
            <a:gdLst>
              <a:gd name="connsiteX0" fmla="*/ 0 w 4572000"/>
              <a:gd name="connsiteY0" fmla="*/ 0 h 5146348"/>
              <a:gd name="connsiteX1" fmla="*/ 4572000 w 4572000"/>
              <a:gd name="connsiteY1" fmla="*/ 0 h 5146348"/>
              <a:gd name="connsiteX2" fmla="*/ 4572000 w 4572000"/>
              <a:gd name="connsiteY2" fmla="*/ 5143500 h 5146348"/>
              <a:gd name="connsiteX3" fmla="*/ 4533900 w 4572000"/>
              <a:gd name="connsiteY3" fmla="*/ 5146348 h 5146348"/>
              <a:gd name="connsiteX4" fmla="*/ 4533900 w 4572000"/>
              <a:gd name="connsiteY4" fmla="*/ 5143500 h 5146348"/>
              <a:gd name="connsiteX5" fmla="*/ 2439163 w 4572000"/>
              <a:gd name="connsiteY5" fmla="*/ 5143500 h 5146348"/>
              <a:gd name="connsiteX0" fmla="*/ 0 w 6160168"/>
              <a:gd name="connsiteY0" fmla="*/ 0 h 5155973"/>
              <a:gd name="connsiteX1" fmla="*/ 6160168 w 6160168"/>
              <a:gd name="connsiteY1" fmla="*/ 9625 h 5155973"/>
              <a:gd name="connsiteX2" fmla="*/ 6160168 w 6160168"/>
              <a:gd name="connsiteY2" fmla="*/ 5153125 h 5155973"/>
              <a:gd name="connsiteX3" fmla="*/ 6122068 w 6160168"/>
              <a:gd name="connsiteY3" fmla="*/ 5155973 h 5155973"/>
              <a:gd name="connsiteX4" fmla="*/ 6122068 w 6160168"/>
              <a:gd name="connsiteY4" fmla="*/ 5153125 h 5155973"/>
              <a:gd name="connsiteX5" fmla="*/ 4027331 w 6160168"/>
              <a:gd name="connsiteY5" fmla="*/ 5153125 h 5155973"/>
              <a:gd name="connsiteX6" fmla="*/ 0 w 6160168"/>
              <a:gd name="connsiteY6" fmla="*/ 0 h 5155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60168" h="5155973">
                <a:moveTo>
                  <a:pt x="0" y="0"/>
                </a:moveTo>
                <a:lnTo>
                  <a:pt x="6160168" y="9625"/>
                </a:lnTo>
                <a:lnTo>
                  <a:pt x="6160168" y="5153125"/>
                </a:lnTo>
                <a:lnTo>
                  <a:pt x="6122068" y="5155973"/>
                </a:lnTo>
                <a:lnTo>
                  <a:pt x="6122068" y="5153125"/>
                </a:lnTo>
                <a:lnTo>
                  <a:pt x="4027331" y="5153125"/>
                </a:lnTo>
                <a:cubicBezTo>
                  <a:pt x="3214277" y="3438625"/>
                  <a:pt x="813054" y="1714500"/>
                  <a:pt x="0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tIns="822960" bIns="0" anchor="ctr">
            <a:noAutofit/>
          </a:bodyPr>
          <a:lstStyle>
            <a:lvl1pPr algn="ctr" rtl="0">
              <a:buNone/>
              <a:defRPr sz="140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6F62224-3300-4248-87F7-88B0FD16FE0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>
              <a:defRPr lang="en-US" sz="16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532D63C6-AD40-4BC1-B7C3-584074C3CE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222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40000" de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162050"/>
            <a:ext cx="9144000" cy="2085975"/>
          </a:xfrm>
          <a:prstGeom prst="rect">
            <a:avLst/>
          </a:prstGeom>
          <a:solidFill>
            <a:schemeClr val="bg2">
              <a:lumMod val="95000"/>
            </a:schemeClr>
          </a:solidFill>
          <a:ln w="19050">
            <a:noFill/>
          </a:ln>
        </p:spPr>
        <p:txBody>
          <a:bodyPr lIns="0" tIns="91440" rIns="0" bIns="45720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625E874-4283-4B67-B898-B8CB44F78B7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>
              <a:defRPr lang="en-US" sz="16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BDAA199B-14FB-4557-9BCB-0FD1D5AFCB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307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123950"/>
            <a:ext cx="9144000" cy="2667000"/>
          </a:xfrm>
          <a:prstGeom prst="rect">
            <a:avLst/>
          </a:prstGeom>
          <a:solidFill>
            <a:schemeClr val="bg2">
              <a:lumMod val="85000"/>
            </a:schemeClr>
          </a:solidFill>
          <a:ln w="19050">
            <a:noFill/>
          </a:ln>
        </p:spPr>
        <p:txBody>
          <a:bodyPr lIns="0" tIns="91440" rIns="0" bIns="45720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923A3E3-D3C8-4EA3-85B8-B1570A35280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lang="en-US" sz="16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64CE1F97-12D1-4C1E-9F96-0FD8026FF5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60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Pic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7"/>
          <p:cNvSpPr>
            <a:spLocks noGrp="1"/>
          </p:cNvSpPr>
          <p:nvPr>
            <p:ph type="pic" sz="quarter" idx="45" hasCustomPrompt="1"/>
          </p:nvPr>
        </p:nvSpPr>
        <p:spPr>
          <a:xfrm>
            <a:off x="425057" y="1181275"/>
            <a:ext cx="2204512" cy="159324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46" hasCustomPrompt="1"/>
          </p:nvPr>
        </p:nvSpPr>
        <p:spPr>
          <a:xfrm>
            <a:off x="2766324" y="1181275"/>
            <a:ext cx="2204512" cy="159324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425057" y="2930123"/>
            <a:ext cx="2204512" cy="159324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6C607A1-78AF-482A-B40F-5A8636EB85E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>
              <a:defRPr lang="en-US" sz="16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43DD98CA-1F61-4CDE-AD69-011E7F602B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009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</p:bldLst>
  </p:timing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Pic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380999" y="1143704"/>
            <a:ext cx="2314075" cy="340924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A4FDC3C-0E4A-4EC3-B2CA-49E4DD49FE3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>
              <a:defRPr lang="en-US" sz="16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50C7A411-88BF-4C23-8144-416324550B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894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Pic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7"/>
          <p:cNvSpPr>
            <a:spLocks noGrp="1"/>
          </p:cNvSpPr>
          <p:nvPr>
            <p:ph type="pic" sz="quarter" idx="45" hasCustomPrompt="1"/>
          </p:nvPr>
        </p:nvSpPr>
        <p:spPr>
          <a:xfrm>
            <a:off x="415432" y="1181275"/>
            <a:ext cx="2204512" cy="159324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7" name="Rectangle 6"/>
          <p:cNvSpPr/>
          <p:nvPr/>
        </p:nvSpPr>
        <p:spPr>
          <a:xfrm>
            <a:off x="2619944" y="1181275"/>
            <a:ext cx="1883476" cy="1593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37" hasCustomPrompt="1"/>
          </p:nvPr>
        </p:nvSpPr>
        <p:spPr>
          <a:xfrm>
            <a:off x="2686050" y="1356600"/>
            <a:ext cx="1752600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48" hasCustomPrompt="1"/>
          </p:nvPr>
        </p:nvSpPr>
        <p:spPr>
          <a:xfrm>
            <a:off x="2686050" y="1649587"/>
            <a:ext cx="1752600" cy="97931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9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Click to add your Text</a:t>
            </a: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49" hasCustomPrompt="1"/>
          </p:nvPr>
        </p:nvSpPr>
        <p:spPr>
          <a:xfrm>
            <a:off x="4645828" y="1181275"/>
            <a:ext cx="2204512" cy="159324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50340" y="1181275"/>
            <a:ext cx="1883476" cy="1593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50" hasCustomPrompt="1"/>
          </p:nvPr>
        </p:nvSpPr>
        <p:spPr>
          <a:xfrm>
            <a:off x="6916446" y="1356600"/>
            <a:ext cx="1752600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51" hasCustomPrompt="1"/>
          </p:nvPr>
        </p:nvSpPr>
        <p:spPr>
          <a:xfrm>
            <a:off x="6916446" y="1649587"/>
            <a:ext cx="1752600" cy="97931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9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Click to add your Text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52" hasCustomPrompt="1"/>
          </p:nvPr>
        </p:nvSpPr>
        <p:spPr>
          <a:xfrm>
            <a:off x="2292505" y="2941343"/>
            <a:ext cx="2204512" cy="159324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15432" y="2941343"/>
            <a:ext cx="1883476" cy="15932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53" hasCustomPrompt="1"/>
          </p:nvPr>
        </p:nvSpPr>
        <p:spPr>
          <a:xfrm>
            <a:off x="481538" y="3116668"/>
            <a:ext cx="1752600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54" hasCustomPrompt="1"/>
          </p:nvPr>
        </p:nvSpPr>
        <p:spPr>
          <a:xfrm>
            <a:off x="481538" y="3409655"/>
            <a:ext cx="1752600" cy="97931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9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Click to add your Text</a:t>
            </a:r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55" hasCustomPrompt="1"/>
          </p:nvPr>
        </p:nvSpPr>
        <p:spPr>
          <a:xfrm>
            <a:off x="6522901" y="2941343"/>
            <a:ext cx="2204512" cy="159324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645828" y="2941343"/>
            <a:ext cx="1883476" cy="15932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56" hasCustomPrompt="1"/>
          </p:nvPr>
        </p:nvSpPr>
        <p:spPr>
          <a:xfrm>
            <a:off x="4711934" y="3116668"/>
            <a:ext cx="1752600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half" idx="57" hasCustomPrompt="1"/>
          </p:nvPr>
        </p:nvSpPr>
        <p:spPr>
          <a:xfrm>
            <a:off x="4711934" y="3409655"/>
            <a:ext cx="1752600" cy="97931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9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Click to add your Text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DF5F5521-B782-4284-B02A-E8C54B625AF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>
              <a:defRPr lang="en-US" sz="16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30" name="Title 3">
            <a:extLst>
              <a:ext uri="{FF2B5EF4-FFF2-40B4-BE49-F238E27FC236}">
                <a16:creationId xmlns:a16="http://schemas.microsoft.com/office/drawing/2014/main" id="{E81CD96A-A882-4773-B87D-17EFC5CD72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880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 animBg="1"/>
      <p:bldP spid="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11" grpId="0" animBg="1"/>
      <p:bldP spid="1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23" grpId="0" animBg="1"/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27" grpId="0" animBg="1"/>
      <p:bldP spid="2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Pic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381000" y="1143704"/>
            <a:ext cx="8349113" cy="340924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C5C932C-1FBC-4179-AE2F-D37D0D4259C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>
              <a:defRPr lang="en-US" sz="16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98F026A0-3982-41EA-AE4A-A4BDEA6989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008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14750"/>
            <a:ext cx="8229600" cy="879876"/>
          </a:xfrm>
          <a:prstGeom prst="rect">
            <a:avLst/>
          </a:prstGeom>
          <a:solidFill>
            <a:schemeClr val="bg1">
              <a:alpha val="70000"/>
            </a:schemeClr>
          </a:solidFill>
          <a:ln w="3175">
            <a:solidFill>
              <a:schemeClr val="tx1"/>
            </a:solidFill>
          </a:ln>
        </p:spPr>
        <p:txBody>
          <a:bodyPr/>
          <a:lstStyle>
            <a:lvl1pPr marL="171446" indent="-169859" algn="l" rtl="0">
              <a:buFont typeface="Arial" pitchFamily="34" charset="0"/>
              <a:buChar char="•"/>
              <a:defRPr sz="1800">
                <a:latin typeface="+mj-lt"/>
              </a:defRPr>
            </a:lvl1pPr>
            <a:lvl2pPr marL="400040" indent="-169859">
              <a:buFont typeface="Arial" pitchFamily="34" charset="0"/>
              <a:buChar char="•"/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51334084"/>
      </p:ext>
    </p:extLst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381001" y="1146259"/>
            <a:ext cx="3060699" cy="1456219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 Placeholder 3"/>
          <p:cNvSpPr>
            <a:spLocks noGrp="1"/>
          </p:cNvSpPr>
          <p:nvPr>
            <p:ph type="body" sz="half" idx="36"/>
          </p:nvPr>
        </p:nvSpPr>
        <p:spPr>
          <a:xfrm>
            <a:off x="533878" y="1517517"/>
            <a:ext cx="2695097" cy="100413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algn="ctr"/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t>Click to edit Master text styles</a:t>
            </a:r>
          </a:p>
          <a:p>
            <a:pPr lvl="1" algn="ctr"/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t>Second level</a:t>
            </a:r>
          </a:p>
          <a:p>
            <a:pPr lvl="2" algn="ctr"/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t>Third level</a:t>
            </a:r>
          </a:p>
          <a:p>
            <a:pPr lvl="3" algn="ctr"/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t>Fourth level</a:t>
            </a:r>
          </a:p>
        </p:txBody>
      </p:sp>
      <p:sp>
        <p:nvSpPr>
          <p:cNvPr id="45" name="Text Placeholder 3"/>
          <p:cNvSpPr>
            <a:spLocks noGrp="1"/>
          </p:cNvSpPr>
          <p:nvPr>
            <p:ph type="body" sz="half" idx="37" hasCustomPrompt="1"/>
          </p:nvPr>
        </p:nvSpPr>
        <p:spPr>
          <a:xfrm>
            <a:off x="533878" y="1224529"/>
            <a:ext cx="2695097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32" hasCustomPrompt="1"/>
          </p:nvPr>
        </p:nvSpPr>
        <p:spPr>
          <a:xfrm>
            <a:off x="6088639" y="1143704"/>
            <a:ext cx="2634114" cy="145877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43" hasCustomPrompt="1"/>
          </p:nvPr>
        </p:nvSpPr>
        <p:spPr>
          <a:xfrm>
            <a:off x="3454525" y="1143704"/>
            <a:ext cx="2634114" cy="145877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380999" y="2680748"/>
            <a:ext cx="2847975" cy="187220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45" hasCustomPrompt="1"/>
          </p:nvPr>
        </p:nvSpPr>
        <p:spPr>
          <a:xfrm>
            <a:off x="6115050" y="3638551"/>
            <a:ext cx="2615064" cy="91439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half" idx="46"/>
          </p:nvPr>
        </p:nvSpPr>
        <p:spPr>
          <a:xfrm>
            <a:off x="3443084" y="2975419"/>
            <a:ext cx="2586241" cy="15775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algn="ctr"/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t>Click to edit Master text styles</a:t>
            </a:r>
          </a:p>
          <a:p>
            <a:pPr lvl="1" algn="ctr"/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t>Second level</a:t>
            </a:r>
          </a:p>
          <a:p>
            <a:pPr lvl="2" algn="ctr"/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t>Third level</a:t>
            </a:r>
          </a:p>
          <a:p>
            <a:pPr lvl="3" algn="ctr"/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t>Fourth level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47" hasCustomPrompt="1"/>
          </p:nvPr>
        </p:nvSpPr>
        <p:spPr>
          <a:xfrm>
            <a:off x="3443084" y="2682431"/>
            <a:ext cx="2586241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48"/>
          </p:nvPr>
        </p:nvSpPr>
        <p:spPr>
          <a:xfrm>
            <a:off x="6134100" y="2975418"/>
            <a:ext cx="2586241" cy="50711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algn="ctr"/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t>Click to edit Master text styles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49" hasCustomPrompt="1"/>
          </p:nvPr>
        </p:nvSpPr>
        <p:spPr>
          <a:xfrm>
            <a:off x="6134100" y="2682431"/>
            <a:ext cx="2586241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FBFC146-AEDD-4A00-8A50-7B4F51A68FD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>
              <a:defRPr lang="en-US" sz="16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B85A28B4-BC13-4BF5-AD05-9888EEAB47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>
              <a:defRPr lang="de-DE" sz="2400" dirty="0">
                <a:solidFill>
                  <a:schemeClr val="accent5"/>
                </a:solidFill>
              </a:defRPr>
            </a:lvl1pPr>
          </a:lstStyle>
          <a:p>
            <a:pPr lvl="0" algn="l"/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499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3" grpId="0" animBg="1"/>
      <p:bldP spid="26" grpId="0" animBg="1"/>
      <p:bldP spid="28" grpId="0" animBg="1"/>
      <p:bldP spid="29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Pic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401095" y="1165609"/>
            <a:ext cx="3988870" cy="231873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37" hasCustomPrompt="1"/>
          </p:nvPr>
        </p:nvSpPr>
        <p:spPr>
          <a:xfrm>
            <a:off x="409917" y="3516851"/>
            <a:ext cx="3980048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47"/>
          </p:nvPr>
        </p:nvSpPr>
        <p:spPr>
          <a:xfrm>
            <a:off x="409917" y="3839347"/>
            <a:ext cx="3980047" cy="6675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algn="ctr"/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t>Click to edit Master text styles</a:t>
            </a:r>
          </a:p>
          <a:p>
            <a:pPr lvl="1" algn="ctr"/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t>Second level</a:t>
            </a:r>
          </a:p>
          <a:p>
            <a:pPr lvl="2" algn="ctr"/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t>Third level</a:t>
            </a:r>
          </a:p>
          <a:p>
            <a:pPr lvl="3" algn="ctr"/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t>Fourth level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48" hasCustomPrompt="1"/>
          </p:nvPr>
        </p:nvSpPr>
        <p:spPr>
          <a:xfrm>
            <a:off x="4763853" y="1165609"/>
            <a:ext cx="3988870" cy="231873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49" hasCustomPrompt="1"/>
          </p:nvPr>
        </p:nvSpPr>
        <p:spPr>
          <a:xfrm>
            <a:off x="4772675" y="3516851"/>
            <a:ext cx="3980048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50"/>
          </p:nvPr>
        </p:nvSpPr>
        <p:spPr>
          <a:xfrm>
            <a:off x="4772675" y="3839347"/>
            <a:ext cx="3980047" cy="6675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algn="ctr"/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t>Click to edit Master text styles</a:t>
            </a:r>
          </a:p>
          <a:p>
            <a:pPr lvl="1" algn="ctr"/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t>Second level</a:t>
            </a:r>
          </a:p>
          <a:p>
            <a:pPr lvl="2" algn="ctr"/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t>Third level</a:t>
            </a:r>
          </a:p>
          <a:p>
            <a:pPr lvl="3" algn="ctr"/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t>Fourth level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2D3B6F8-7811-4FD5-AD08-948354B7308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>
              <a:defRPr lang="en-US" sz="16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C621B58E-A29A-44EE-A5BE-512AE23C11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>
              <a:defRPr lang="de-DE" sz="2400" dirty="0">
                <a:solidFill>
                  <a:schemeClr val="accent5"/>
                </a:solidFill>
              </a:defRPr>
            </a:lvl1pPr>
          </a:lstStyle>
          <a:p>
            <a:pPr lvl="0" algn="l"/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102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Pic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401095" y="1165609"/>
            <a:ext cx="2656430" cy="231873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37" hasCustomPrompt="1"/>
          </p:nvPr>
        </p:nvSpPr>
        <p:spPr>
          <a:xfrm>
            <a:off x="409917" y="3516851"/>
            <a:ext cx="2650555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47"/>
          </p:nvPr>
        </p:nvSpPr>
        <p:spPr>
          <a:xfrm>
            <a:off x="409918" y="3839347"/>
            <a:ext cx="2650554" cy="6675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algn="ctr"/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t>Click to edit Master text styles</a:t>
            </a:r>
          </a:p>
          <a:p>
            <a:pPr lvl="1" algn="ctr"/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t>Second level</a:t>
            </a:r>
          </a:p>
          <a:p>
            <a:pPr lvl="2" algn="ctr"/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t>Third level</a:t>
            </a:r>
          </a:p>
          <a:p>
            <a:pPr lvl="3" algn="ctr"/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t>Fourth level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48" hasCustomPrompt="1"/>
          </p:nvPr>
        </p:nvSpPr>
        <p:spPr>
          <a:xfrm>
            <a:off x="3248025" y="1165609"/>
            <a:ext cx="2656430" cy="231873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49" hasCustomPrompt="1"/>
          </p:nvPr>
        </p:nvSpPr>
        <p:spPr>
          <a:xfrm>
            <a:off x="3256847" y="3516851"/>
            <a:ext cx="2650555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50"/>
          </p:nvPr>
        </p:nvSpPr>
        <p:spPr>
          <a:xfrm>
            <a:off x="3256848" y="3839347"/>
            <a:ext cx="2650554" cy="6675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algn="ctr"/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t>Click to edit Master text styles</a:t>
            </a:r>
          </a:p>
          <a:p>
            <a:pPr lvl="1" algn="ctr"/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t>Second level</a:t>
            </a:r>
          </a:p>
          <a:p>
            <a:pPr lvl="2" algn="ctr"/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t>Third level</a:t>
            </a:r>
          </a:p>
          <a:p>
            <a:pPr lvl="3" algn="ctr"/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t>Fourth level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51" hasCustomPrompt="1"/>
          </p:nvPr>
        </p:nvSpPr>
        <p:spPr>
          <a:xfrm>
            <a:off x="6073684" y="1165609"/>
            <a:ext cx="2656430" cy="231873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52" hasCustomPrompt="1"/>
          </p:nvPr>
        </p:nvSpPr>
        <p:spPr>
          <a:xfrm>
            <a:off x="6082506" y="3516851"/>
            <a:ext cx="2650555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53"/>
          </p:nvPr>
        </p:nvSpPr>
        <p:spPr>
          <a:xfrm>
            <a:off x="6082507" y="3839347"/>
            <a:ext cx="2650554" cy="6675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algn="ctr"/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t>Click to edit Master text styles</a:t>
            </a:r>
          </a:p>
          <a:p>
            <a:pPr lvl="1" algn="ctr"/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t>Second level</a:t>
            </a:r>
          </a:p>
          <a:p>
            <a:pPr lvl="2" algn="ctr"/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t>Third level</a:t>
            </a:r>
          </a:p>
          <a:p>
            <a:pPr lvl="3" algn="ctr"/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t>Fourth level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0A2D369F-96EC-4EAB-A54D-D96ADEBB72F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>
              <a:defRPr lang="en-US" sz="16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22" name="Title 3">
            <a:extLst>
              <a:ext uri="{FF2B5EF4-FFF2-40B4-BE49-F238E27FC236}">
                <a16:creationId xmlns:a16="http://schemas.microsoft.com/office/drawing/2014/main" id="{B3A03AD5-AEB5-4698-9424-BF827CAE7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>
              <a:defRPr lang="de-DE" sz="2400" dirty="0">
                <a:solidFill>
                  <a:schemeClr val="accent5"/>
                </a:solidFill>
              </a:defRPr>
            </a:lvl1pPr>
          </a:lstStyle>
          <a:p>
            <a:pPr lvl="0" algn="l"/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12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animBg="1"/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ic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380999" y="1143704"/>
            <a:ext cx="2314075" cy="340924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" name="Rectangle 1"/>
          <p:cNvSpPr/>
          <p:nvPr/>
        </p:nvSpPr>
        <p:spPr>
          <a:xfrm>
            <a:off x="2800350" y="1143705"/>
            <a:ext cx="2118360" cy="16756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37" hasCustomPrompt="1"/>
          </p:nvPr>
        </p:nvSpPr>
        <p:spPr>
          <a:xfrm>
            <a:off x="2886176" y="2467310"/>
            <a:ext cx="1905000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43" hasCustomPrompt="1"/>
          </p:nvPr>
        </p:nvSpPr>
        <p:spPr>
          <a:xfrm>
            <a:off x="5037221" y="1165561"/>
            <a:ext cx="1440581" cy="166336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45" hasCustomPrompt="1"/>
          </p:nvPr>
        </p:nvSpPr>
        <p:spPr>
          <a:xfrm>
            <a:off x="6471385" y="1165561"/>
            <a:ext cx="2258729" cy="166336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46" hasCustomPrompt="1"/>
          </p:nvPr>
        </p:nvSpPr>
        <p:spPr>
          <a:xfrm>
            <a:off x="5037221" y="2889585"/>
            <a:ext cx="3692893" cy="166336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47"/>
          </p:nvPr>
        </p:nvSpPr>
        <p:spPr>
          <a:xfrm>
            <a:off x="2800351" y="2932501"/>
            <a:ext cx="2118360" cy="16204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algn="ctr"/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t>Click to edit Master text styles</a:t>
            </a:r>
          </a:p>
          <a:p>
            <a:pPr lvl="1" algn="ctr"/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t>Second level</a:t>
            </a:r>
          </a:p>
          <a:p>
            <a:pPr lvl="2" algn="ctr"/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t>Third level</a:t>
            </a:r>
          </a:p>
          <a:p>
            <a:pPr lvl="3" algn="ctr"/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t>Fourth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E47F687-BAB4-450B-80CA-755494FF4A0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lang="en-US" sz="16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01F92600-540D-4E5B-9061-D3B8C51F09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defRPr lang="de-DE" sz="2400" dirty="0">
                <a:solidFill>
                  <a:schemeClr val="accent5"/>
                </a:solidFill>
              </a:defRPr>
            </a:lvl1pPr>
          </a:lstStyle>
          <a:p>
            <a:pPr lvl="0" algn="l"/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003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 animBg="1"/>
      <p:bldP spid="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19" grpId="0" animBg="1"/>
      <p:bldP spid="22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Pic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1" y="1143704"/>
            <a:ext cx="2695074" cy="340924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45" hasCustomPrompt="1"/>
          </p:nvPr>
        </p:nvSpPr>
        <p:spPr>
          <a:xfrm>
            <a:off x="6448926" y="1143704"/>
            <a:ext cx="2695074" cy="340924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46" hasCustomPrompt="1"/>
          </p:nvPr>
        </p:nvSpPr>
        <p:spPr>
          <a:xfrm>
            <a:off x="2695074" y="1143705"/>
            <a:ext cx="3753851" cy="135184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47" hasCustomPrompt="1"/>
          </p:nvPr>
        </p:nvSpPr>
        <p:spPr>
          <a:xfrm>
            <a:off x="2695074" y="3201104"/>
            <a:ext cx="3753851" cy="135184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695073" y="2495551"/>
            <a:ext cx="3753852" cy="7055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37" hasCustomPrompt="1"/>
          </p:nvPr>
        </p:nvSpPr>
        <p:spPr>
          <a:xfrm>
            <a:off x="2819399" y="2701834"/>
            <a:ext cx="3505200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927953B-3987-4DD7-923D-83D29820A97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>
              <a:defRPr lang="en-US" sz="16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7D6A456F-E070-4A64-8427-985BE01ADC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>
              <a:defRPr lang="de-DE" sz="2400" dirty="0">
                <a:solidFill>
                  <a:schemeClr val="accent5"/>
                </a:solidFill>
              </a:defRPr>
            </a:lvl1pPr>
          </a:lstStyle>
          <a:p>
            <a:pPr lvl="0" algn="l"/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92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40000" de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1" grpId="0" animBg="1"/>
      <p:bldP spid="12" grpId="0" animBg="1"/>
      <p:bldP spid="13" grpId="0" animBg="1"/>
      <p:bldP spid="14" grpId="0" animBg="1"/>
      <p:bldP spid="1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Pic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1" y="1143704"/>
            <a:ext cx="2695074" cy="340924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45" hasCustomPrompt="1"/>
          </p:nvPr>
        </p:nvSpPr>
        <p:spPr>
          <a:xfrm>
            <a:off x="5386836" y="1143705"/>
            <a:ext cx="3757164" cy="209645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46" hasCustomPrompt="1"/>
          </p:nvPr>
        </p:nvSpPr>
        <p:spPr>
          <a:xfrm>
            <a:off x="2695075" y="1143705"/>
            <a:ext cx="2691761" cy="170882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47" hasCustomPrompt="1"/>
          </p:nvPr>
        </p:nvSpPr>
        <p:spPr>
          <a:xfrm>
            <a:off x="2695075" y="2852530"/>
            <a:ext cx="2691761" cy="170042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90148" y="3257550"/>
            <a:ext cx="3753852" cy="1295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37" hasCustomPrompt="1"/>
          </p:nvPr>
        </p:nvSpPr>
        <p:spPr>
          <a:xfrm>
            <a:off x="5514474" y="3397054"/>
            <a:ext cx="3505200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48" hasCustomPrompt="1"/>
          </p:nvPr>
        </p:nvSpPr>
        <p:spPr>
          <a:xfrm>
            <a:off x="5514474" y="3690041"/>
            <a:ext cx="3505200" cy="710509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Click to add your Text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068B5AA7-2483-4E5B-9552-346662D866B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>
              <a:defRPr lang="en-US" sz="16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F64FF937-579E-43B5-8C18-95EA1A8C78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>
              <a:defRPr lang="de-DE" sz="2400" dirty="0">
                <a:solidFill>
                  <a:schemeClr val="accent5"/>
                </a:solidFill>
              </a:defRPr>
            </a:lvl1pPr>
          </a:lstStyle>
          <a:p>
            <a:pPr lvl="0" algn="l"/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787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40000" de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1" grpId="0" animBg="1"/>
      <p:bldP spid="12" grpId="0" animBg="1"/>
      <p:bldP spid="13" grpId="0" animBg="1"/>
      <p:bldP spid="10" grpId="0" animBg="1"/>
      <p:bldP spid="1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Pic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1" y="1147845"/>
            <a:ext cx="2285999" cy="16748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37" hasCustomPrompt="1"/>
          </p:nvPr>
        </p:nvSpPr>
        <p:spPr>
          <a:xfrm>
            <a:off x="104449" y="1277410"/>
            <a:ext cx="2072221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half" idx="48" hasCustomPrompt="1"/>
          </p:nvPr>
        </p:nvSpPr>
        <p:spPr>
          <a:xfrm>
            <a:off x="104449" y="1570397"/>
            <a:ext cx="2072221" cy="109329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Click to add your Text</a:t>
            </a:r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1" y="2822713"/>
            <a:ext cx="2285999" cy="173023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4" name="Picture Placeholder 7"/>
          <p:cNvSpPr>
            <a:spLocks noGrp="1"/>
          </p:cNvSpPr>
          <p:nvPr>
            <p:ph type="pic" sz="quarter" idx="45" hasCustomPrompt="1"/>
          </p:nvPr>
        </p:nvSpPr>
        <p:spPr>
          <a:xfrm>
            <a:off x="2286000" y="1143704"/>
            <a:ext cx="2285999" cy="340924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7" name="Picture Placeholder 7"/>
          <p:cNvSpPr>
            <a:spLocks noGrp="1"/>
          </p:cNvSpPr>
          <p:nvPr>
            <p:ph type="pic" sz="quarter" idx="46" hasCustomPrompt="1"/>
          </p:nvPr>
        </p:nvSpPr>
        <p:spPr>
          <a:xfrm>
            <a:off x="4555557" y="1143704"/>
            <a:ext cx="2285999" cy="340924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8" name="Picture Placeholder 7"/>
          <p:cNvSpPr>
            <a:spLocks noGrp="1"/>
          </p:cNvSpPr>
          <p:nvPr>
            <p:ph type="pic" sz="quarter" idx="47" hasCustomPrompt="1"/>
          </p:nvPr>
        </p:nvSpPr>
        <p:spPr>
          <a:xfrm>
            <a:off x="6858001" y="1143704"/>
            <a:ext cx="2285999" cy="340924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E39820F-5D63-41A2-AD68-259F725ED44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>
              <a:defRPr lang="en-US" sz="16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A4196BF9-4CFF-4A58-8DD7-DD7DAA8EEF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>
              <a:defRPr lang="de-DE" sz="2400" dirty="0">
                <a:solidFill>
                  <a:schemeClr val="accent5"/>
                </a:solidFill>
              </a:defRPr>
            </a:lvl1pPr>
          </a:lstStyle>
          <a:p>
            <a:pPr lvl="0" algn="l"/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527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accel="40000" de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accel="40000" de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accel="40000" decel="4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accel="40000" decel="4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4" grpId="0" animBg="1"/>
      <p:bldP spid="37" grpId="0" animBg="1"/>
      <p:bldP spid="38" grpId="0" animBg="1"/>
    </p:bldLst>
  </p:timing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ic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3064540" y="1286175"/>
            <a:ext cx="1947492" cy="1946950"/>
          </a:xfrm>
          <a:prstGeom prst="diamond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45" hasCustomPrompt="1"/>
          </p:nvPr>
        </p:nvSpPr>
        <p:spPr>
          <a:xfrm>
            <a:off x="5123812" y="1286175"/>
            <a:ext cx="1947492" cy="1946950"/>
          </a:xfrm>
          <a:prstGeom prst="diamond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48" hasCustomPrompt="1"/>
          </p:nvPr>
        </p:nvSpPr>
        <p:spPr>
          <a:xfrm>
            <a:off x="6153448" y="2370483"/>
            <a:ext cx="1947492" cy="1946950"/>
          </a:xfrm>
          <a:prstGeom prst="diamond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8" name="Picture Placeholder 37"/>
          <p:cNvSpPr>
            <a:spLocks noGrp="1"/>
          </p:cNvSpPr>
          <p:nvPr>
            <p:ph type="pic" sz="quarter" idx="50" hasCustomPrompt="1"/>
          </p:nvPr>
        </p:nvSpPr>
        <p:spPr>
          <a:xfrm>
            <a:off x="3093369" y="3454791"/>
            <a:ext cx="1889834" cy="944654"/>
          </a:xfrm>
          <a:custGeom>
            <a:avLst/>
            <a:gdLst>
              <a:gd name="connsiteX0" fmla="*/ 944917 w 1889834"/>
              <a:gd name="connsiteY0" fmla="*/ 0 h 944654"/>
              <a:gd name="connsiteX1" fmla="*/ 1889834 w 1889834"/>
              <a:gd name="connsiteY1" fmla="*/ 944654 h 944654"/>
              <a:gd name="connsiteX2" fmla="*/ 0 w 1889834"/>
              <a:gd name="connsiteY2" fmla="*/ 944654 h 944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89834" h="944654">
                <a:moveTo>
                  <a:pt x="944917" y="0"/>
                </a:moveTo>
                <a:lnTo>
                  <a:pt x="1889834" y="944654"/>
                </a:lnTo>
                <a:lnTo>
                  <a:pt x="0" y="944654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tIns="0" bIns="182880" anchor="b">
            <a:noAutofit/>
          </a:bodyPr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2034904" y="2370483"/>
            <a:ext cx="1947492" cy="1946950"/>
          </a:xfrm>
          <a:prstGeom prst="diamond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56" hasCustomPrompt="1"/>
          </p:nvPr>
        </p:nvSpPr>
        <p:spPr>
          <a:xfrm>
            <a:off x="2152425" y="1284995"/>
            <a:ext cx="1712450" cy="855987"/>
          </a:xfrm>
          <a:custGeom>
            <a:avLst/>
            <a:gdLst>
              <a:gd name="connsiteX0" fmla="*/ 0 w 1712450"/>
              <a:gd name="connsiteY0" fmla="*/ 0 h 855987"/>
              <a:gd name="connsiteX1" fmla="*/ 1712450 w 1712450"/>
              <a:gd name="connsiteY1" fmla="*/ 0 h 855987"/>
              <a:gd name="connsiteX2" fmla="*/ 856225 w 1712450"/>
              <a:gd name="connsiteY2" fmla="*/ 855987 h 855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2450" h="855987">
                <a:moveTo>
                  <a:pt x="0" y="0"/>
                </a:moveTo>
                <a:lnTo>
                  <a:pt x="1712450" y="0"/>
                </a:lnTo>
                <a:lnTo>
                  <a:pt x="856225" y="85598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tIns="182880" bIns="640080" anchor="b">
            <a:noAutofit/>
          </a:bodyPr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9" name="Picture Placeholder 38"/>
          <p:cNvSpPr>
            <a:spLocks noGrp="1"/>
          </p:cNvSpPr>
          <p:nvPr>
            <p:ph type="pic" sz="quarter" idx="57" hasCustomPrompt="1"/>
          </p:nvPr>
        </p:nvSpPr>
        <p:spPr>
          <a:xfrm>
            <a:off x="5152387" y="3454791"/>
            <a:ext cx="1889834" cy="944654"/>
          </a:xfrm>
          <a:custGeom>
            <a:avLst/>
            <a:gdLst>
              <a:gd name="connsiteX0" fmla="*/ 944917 w 1889834"/>
              <a:gd name="connsiteY0" fmla="*/ 0 h 944654"/>
              <a:gd name="connsiteX1" fmla="*/ 1889834 w 1889834"/>
              <a:gd name="connsiteY1" fmla="*/ 944654 h 944654"/>
              <a:gd name="connsiteX2" fmla="*/ 0 w 1889834"/>
              <a:gd name="connsiteY2" fmla="*/ 944654 h 944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89834" h="944654">
                <a:moveTo>
                  <a:pt x="944917" y="0"/>
                </a:moveTo>
                <a:lnTo>
                  <a:pt x="1889834" y="944654"/>
                </a:lnTo>
                <a:lnTo>
                  <a:pt x="0" y="944654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tIns="0" bIns="182880" anchor="b">
            <a:noAutofit/>
          </a:bodyPr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0" name="Picture Placeholder 39"/>
          <p:cNvSpPr>
            <a:spLocks noGrp="1"/>
          </p:cNvSpPr>
          <p:nvPr>
            <p:ph type="pic" sz="quarter" idx="58" hasCustomPrompt="1"/>
          </p:nvPr>
        </p:nvSpPr>
        <p:spPr>
          <a:xfrm>
            <a:off x="7211405" y="3454791"/>
            <a:ext cx="1889834" cy="944654"/>
          </a:xfrm>
          <a:custGeom>
            <a:avLst/>
            <a:gdLst>
              <a:gd name="connsiteX0" fmla="*/ 944917 w 1889834"/>
              <a:gd name="connsiteY0" fmla="*/ 0 h 944654"/>
              <a:gd name="connsiteX1" fmla="*/ 1889834 w 1889834"/>
              <a:gd name="connsiteY1" fmla="*/ 944654 h 944654"/>
              <a:gd name="connsiteX2" fmla="*/ 0 w 1889834"/>
              <a:gd name="connsiteY2" fmla="*/ 944654 h 944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89834" h="944654">
                <a:moveTo>
                  <a:pt x="944917" y="0"/>
                </a:moveTo>
                <a:lnTo>
                  <a:pt x="1889834" y="944654"/>
                </a:lnTo>
                <a:lnTo>
                  <a:pt x="0" y="944654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tIns="0" bIns="182880" anchor="b">
            <a:noAutofit/>
          </a:bodyPr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1" name="Picture Placeholder 40"/>
          <p:cNvSpPr>
            <a:spLocks noGrp="1"/>
          </p:cNvSpPr>
          <p:nvPr>
            <p:ph type="pic" sz="quarter" idx="59" hasCustomPrompt="1"/>
          </p:nvPr>
        </p:nvSpPr>
        <p:spPr>
          <a:xfrm>
            <a:off x="4211697" y="1284995"/>
            <a:ext cx="1712450" cy="855987"/>
          </a:xfrm>
          <a:custGeom>
            <a:avLst/>
            <a:gdLst>
              <a:gd name="connsiteX0" fmla="*/ 0 w 1712450"/>
              <a:gd name="connsiteY0" fmla="*/ 0 h 855987"/>
              <a:gd name="connsiteX1" fmla="*/ 1712450 w 1712450"/>
              <a:gd name="connsiteY1" fmla="*/ 0 h 855987"/>
              <a:gd name="connsiteX2" fmla="*/ 856225 w 1712450"/>
              <a:gd name="connsiteY2" fmla="*/ 855987 h 855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2450" h="855987">
                <a:moveTo>
                  <a:pt x="0" y="0"/>
                </a:moveTo>
                <a:lnTo>
                  <a:pt x="1712450" y="0"/>
                </a:lnTo>
                <a:lnTo>
                  <a:pt x="856225" y="85598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tIns="182880" bIns="640080" anchor="b">
            <a:noAutofit/>
          </a:bodyPr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2" name="Picture Placeholder 41"/>
          <p:cNvSpPr>
            <a:spLocks noGrp="1"/>
          </p:cNvSpPr>
          <p:nvPr>
            <p:ph type="pic" sz="quarter" idx="60" hasCustomPrompt="1"/>
          </p:nvPr>
        </p:nvSpPr>
        <p:spPr>
          <a:xfrm>
            <a:off x="6270969" y="1284995"/>
            <a:ext cx="1712450" cy="855987"/>
          </a:xfrm>
          <a:custGeom>
            <a:avLst/>
            <a:gdLst>
              <a:gd name="connsiteX0" fmla="*/ 0 w 1712450"/>
              <a:gd name="connsiteY0" fmla="*/ 0 h 855987"/>
              <a:gd name="connsiteX1" fmla="*/ 1712450 w 1712450"/>
              <a:gd name="connsiteY1" fmla="*/ 0 h 855987"/>
              <a:gd name="connsiteX2" fmla="*/ 856225 w 1712450"/>
              <a:gd name="connsiteY2" fmla="*/ 855987 h 855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2450" h="855987">
                <a:moveTo>
                  <a:pt x="0" y="0"/>
                </a:moveTo>
                <a:lnTo>
                  <a:pt x="1712450" y="0"/>
                </a:lnTo>
                <a:lnTo>
                  <a:pt x="856225" y="85598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tIns="182880" bIns="640080" anchor="b">
            <a:noAutofit/>
          </a:bodyPr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7" name="Diamond 46"/>
          <p:cNvSpPr/>
          <p:nvPr/>
        </p:nvSpPr>
        <p:spPr>
          <a:xfrm>
            <a:off x="1017926" y="1304864"/>
            <a:ext cx="1947672" cy="1947672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Diamond 47"/>
          <p:cNvSpPr/>
          <p:nvPr/>
        </p:nvSpPr>
        <p:spPr>
          <a:xfrm>
            <a:off x="4102512" y="2379555"/>
            <a:ext cx="1947672" cy="1947672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Diamond 48"/>
          <p:cNvSpPr/>
          <p:nvPr/>
        </p:nvSpPr>
        <p:spPr>
          <a:xfrm>
            <a:off x="7182830" y="1295339"/>
            <a:ext cx="1947672" cy="1947672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 Placeholder 3"/>
          <p:cNvSpPr>
            <a:spLocks noGrp="1"/>
          </p:cNvSpPr>
          <p:nvPr>
            <p:ph type="body" sz="half" idx="37" hasCustomPrompt="1"/>
          </p:nvPr>
        </p:nvSpPr>
        <p:spPr>
          <a:xfrm>
            <a:off x="1005268" y="2113156"/>
            <a:ext cx="1905000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half" idx="61" hasCustomPrompt="1"/>
          </p:nvPr>
        </p:nvSpPr>
        <p:spPr>
          <a:xfrm>
            <a:off x="7203949" y="2113156"/>
            <a:ext cx="1905000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52" name="Text Placeholder 3"/>
          <p:cNvSpPr>
            <a:spLocks noGrp="1"/>
          </p:cNvSpPr>
          <p:nvPr>
            <p:ph type="body" sz="half" idx="62" hasCustomPrompt="1"/>
          </p:nvPr>
        </p:nvSpPr>
        <p:spPr>
          <a:xfrm>
            <a:off x="4136414" y="3207351"/>
            <a:ext cx="1905000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53" name="Picture Placeholder 52"/>
          <p:cNvSpPr>
            <a:spLocks noGrp="1"/>
          </p:cNvSpPr>
          <p:nvPr>
            <p:ph type="pic" sz="quarter" idx="63" hasCustomPrompt="1"/>
          </p:nvPr>
        </p:nvSpPr>
        <p:spPr>
          <a:xfrm>
            <a:off x="127490" y="1284995"/>
            <a:ext cx="1712450" cy="855987"/>
          </a:xfrm>
          <a:custGeom>
            <a:avLst/>
            <a:gdLst>
              <a:gd name="connsiteX0" fmla="*/ 0 w 1712450"/>
              <a:gd name="connsiteY0" fmla="*/ 0 h 855987"/>
              <a:gd name="connsiteX1" fmla="*/ 1712450 w 1712450"/>
              <a:gd name="connsiteY1" fmla="*/ 0 h 855987"/>
              <a:gd name="connsiteX2" fmla="*/ 856225 w 1712450"/>
              <a:gd name="connsiteY2" fmla="*/ 855987 h 855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2450" h="855987">
                <a:moveTo>
                  <a:pt x="0" y="0"/>
                </a:moveTo>
                <a:lnTo>
                  <a:pt x="1712450" y="0"/>
                </a:lnTo>
                <a:lnTo>
                  <a:pt x="856225" y="85598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tIns="182880" bIns="640080" anchor="b">
            <a:noAutofit/>
          </a:bodyPr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4" name="Picture Placeholder 7"/>
          <p:cNvSpPr>
            <a:spLocks noGrp="1"/>
          </p:cNvSpPr>
          <p:nvPr>
            <p:ph type="pic" sz="quarter" idx="64" hasCustomPrompt="1"/>
          </p:nvPr>
        </p:nvSpPr>
        <p:spPr>
          <a:xfrm>
            <a:off x="4507" y="2370483"/>
            <a:ext cx="1947492" cy="1946950"/>
          </a:xfrm>
          <a:prstGeom prst="diamond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5" name="Picture Placeholder 54"/>
          <p:cNvSpPr>
            <a:spLocks noGrp="1"/>
          </p:cNvSpPr>
          <p:nvPr>
            <p:ph type="pic" sz="quarter" idx="65" hasCustomPrompt="1"/>
          </p:nvPr>
        </p:nvSpPr>
        <p:spPr>
          <a:xfrm>
            <a:off x="1061783" y="3454791"/>
            <a:ext cx="1889834" cy="944654"/>
          </a:xfrm>
          <a:custGeom>
            <a:avLst/>
            <a:gdLst>
              <a:gd name="connsiteX0" fmla="*/ 944917 w 1889834"/>
              <a:gd name="connsiteY0" fmla="*/ 0 h 944654"/>
              <a:gd name="connsiteX1" fmla="*/ 1889834 w 1889834"/>
              <a:gd name="connsiteY1" fmla="*/ 944654 h 944654"/>
              <a:gd name="connsiteX2" fmla="*/ 0 w 1889834"/>
              <a:gd name="connsiteY2" fmla="*/ 944654 h 944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89834" h="944654">
                <a:moveTo>
                  <a:pt x="944917" y="0"/>
                </a:moveTo>
                <a:lnTo>
                  <a:pt x="1889834" y="944654"/>
                </a:lnTo>
                <a:lnTo>
                  <a:pt x="0" y="944654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tIns="0" bIns="182880" anchor="b">
            <a:noAutofit/>
          </a:bodyPr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11A52DD7-FC90-4F5A-BBBC-1E4412426FC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>
              <a:defRPr lang="en-US" sz="16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24" name="Title 3">
            <a:extLst>
              <a:ext uri="{FF2B5EF4-FFF2-40B4-BE49-F238E27FC236}">
                <a16:creationId xmlns:a16="http://schemas.microsoft.com/office/drawing/2014/main" id="{76C4F524-1461-4C14-A5E1-E1D1A5C829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622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1" grpId="0" animBg="1"/>
      <p:bldP spid="14" grpId="0" animBg="1"/>
      <p:bldP spid="38" grpId="0" animBg="1"/>
      <p:bldP spid="27" grpId="0" animBg="1"/>
      <p:bldP spid="36" grpId="0" animBg="1"/>
      <p:bldP spid="39" grpId="0" animBg="1"/>
      <p:bldP spid="40" grpId="0" animBg="1"/>
      <p:bldP spid="41" grpId="0" animBg="1"/>
      <p:bldP spid="42" grpId="0" animBg="1"/>
      <p:bldP spid="47" grpId="0" animBg="1"/>
      <p:bldP spid="48" grpId="0" animBg="1"/>
      <p:bldP spid="49" grpId="0" animBg="1"/>
      <p:bldP spid="5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animBg="1"/>
      <p:bldP spid="54" grpId="0" animBg="1"/>
      <p:bldP spid="55" grpId="0" animBg="1"/>
    </p:bldLst>
  </p:timing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A2A636-EE02-4C0E-91B1-7A615F12417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>
              <a:defRPr lang="en-US" sz="16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CA27EB71-9959-431F-A668-3E40C7C023BE}"/>
              </a:ext>
            </a:extLst>
          </p:cNvPr>
          <p:cNvSpPr txBox="1">
            <a:spLocks/>
          </p:cNvSpPr>
          <p:nvPr/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3143466"/>
      </p:ext>
    </p:extLst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14750"/>
            <a:ext cx="8229600" cy="879876"/>
          </a:xfrm>
          <a:prstGeom prst="rect">
            <a:avLst/>
          </a:prstGeom>
          <a:solidFill>
            <a:schemeClr val="bg1">
              <a:alpha val="70000"/>
            </a:schemeClr>
          </a:solidFill>
          <a:ln w="3175">
            <a:solidFill>
              <a:schemeClr val="tx1"/>
            </a:solidFill>
          </a:ln>
        </p:spPr>
        <p:txBody>
          <a:bodyPr/>
          <a:lstStyle>
            <a:lvl1pPr marL="171450" indent="-169863" algn="l" rtl="0">
              <a:buFont typeface="Arial" pitchFamily="34" charset="0"/>
              <a:buChar char="•"/>
              <a:defRPr sz="1800">
                <a:latin typeface="+mj-lt"/>
              </a:defRPr>
            </a:lvl1pPr>
            <a:lvl2pPr marL="400050" indent="-169863">
              <a:buFont typeface="Arial" pitchFamily="34" charset="0"/>
              <a:buChar char="•"/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8708418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14750"/>
            <a:ext cx="8229600" cy="879876"/>
          </a:xfrm>
          <a:prstGeom prst="rect">
            <a:avLst/>
          </a:prstGeom>
          <a:solidFill>
            <a:schemeClr val="bg1">
              <a:alpha val="70000"/>
            </a:schemeClr>
          </a:solidFill>
          <a:ln w="3175">
            <a:solidFill>
              <a:schemeClr val="tx1"/>
            </a:solidFill>
          </a:ln>
        </p:spPr>
        <p:txBody>
          <a:bodyPr/>
          <a:lstStyle>
            <a:lvl1pPr marL="171446" indent="-169859" algn="l" rtl="0">
              <a:buFont typeface="Arial" pitchFamily="34" charset="0"/>
              <a:buChar char="•"/>
              <a:defRPr sz="1800">
                <a:latin typeface="+mj-lt"/>
              </a:defRPr>
            </a:lvl1pPr>
            <a:lvl2pPr marL="400040" indent="-169859">
              <a:buFont typeface="Arial" pitchFamily="34" charset="0"/>
              <a:buChar char="•"/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55525533"/>
      </p:ext>
    </p:extLst>
  </p:cSld>
  <p:clrMapOvr>
    <a:masterClrMapping/>
  </p:clrMapOvr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14750"/>
            <a:ext cx="8229600" cy="879876"/>
          </a:xfrm>
          <a:prstGeom prst="rect">
            <a:avLst/>
          </a:prstGeom>
          <a:solidFill>
            <a:schemeClr val="bg1">
              <a:alpha val="70000"/>
            </a:schemeClr>
          </a:solidFill>
          <a:ln w="3175">
            <a:solidFill>
              <a:schemeClr val="tx1"/>
            </a:solidFill>
          </a:ln>
        </p:spPr>
        <p:txBody>
          <a:bodyPr/>
          <a:lstStyle>
            <a:lvl1pPr marL="171450" indent="-169863" algn="l" rtl="0">
              <a:buFont typeface="Arial" pitchFamily="34" charset="0"/>
              <a:buChar char="•"/>
              <a:defRPr sz="1800">
                <a:latin typeface="+mj-lt"/>
              </a:defRPr>
            </a:lvl1pPr>
            <a:lvl2pPr marL="400050" indent="-169863">
              <a:buFont typeface="Arial" pitchFamily="34" charset="0"/>
              <a:buChar char="•"/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78427787"/>
      </p:ext>
    </p:extLst>
  </p:cSld>
  <p:clrMapOvr>
    <a:masterClrMapping/>
  </p:clrMapOvr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6009526"/>
      </p:ext>
    </p:extLst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8413602"/>
      </p:ext>
    </p:extLst>
  </p:cSld>
  <p:clrMapOvr>
    <a:masterClrMapping/>
  </p:clrMapOvr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3945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AC27FB-A160-4EE4-9B16-520F50F54B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8573A-4B95-4F08-9D6A-2F109AC19722}" type="datetimeFigureOut">
              <a:rPr lang="en-US"/>
              <a:pPr>
                <a:defRPr/>
              </a:pPr>
              <a:t>4/17/2023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664E0D-A0E2-4CEF-B09E-AE316657A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011357-6D84-4410-8377-ACF2860FE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7891130-ADD4-4DEF-B4FF-652F45D494E3}" type="slidenum">
              <a:rPr lang="en-US" altLang="de-DE"/>
              <a:pPr/>
              <a:t>‹#›</a:t>
            </a:fld>
            <a:endParaRPr lang="en-US" altLang="de-DE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0E64E5AF-093E-4FF0-BA56-BC2D0733EB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4360020"/>
      </p:ext>
    </p:extLst>
  </p:cSld>
  <p:clrMapOvr>
    <a:masterClrMapping/>
  </p:clrMapOvr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ision/Mission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0"/>
            <a:ext cx="4572000" cy="5143500"/>
          </a:xfrm>
          <a:custGeom>
            <a:avLst/>
            <a:gdLst>
              <a:gd name="connsiteX0" fmla="*/ 0 w 1421516"/>
              <a:gd name="connsiteY0" fmla="*/ 0 h 1421092"/>
              <a:gd name="connsiteX1" fmla="*/ 1421516 w 1421516"/>
              <a:gd name="connsiteY1" fmla="*/ 0 h 1421092"/>
              <a:gd name="connsiteX2" fmla="*/ 1421516 w 1421516"/>
              <a:gd name="connsiteY2" fmla="*/ 1421092 h 1421092"/>
              <a:gd name="connsiteX3" fmla="*/ 0 w 1421516"/>
              <a:gd name="connsiteY3" fmla="*/ 1421092 h 1421092"/>
              <a:gd name="connsiteX4" fmla="*/ 0 w 1421516"/>
              <a:gd name="connsiteY4" fmla="*/ 0 h 1421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1516" h="1421092">
                <a:moveTo>
                  <a:pt x="0" y="0"/>
                </a:moveTo>
                <a:lnTo>
                  <a:pt x="1421516" y="0"/>
                </a:lnTo>
                <a:lnTo>
                  <a:pt x="1421516" y="1421092"/>
                </a:lnTo>
                <a:lnTo>
                  <a:pt x="0" y="142109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822960" bIns="0" anchor="ctr"/>
          <a:lstStyle>
            <a:lvl1pPr algn="ctr" rtl="0">
              <a:buNone/>
              <a:defRPr sz="140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D19BE59-754C-4162-990F-854E77CEFCC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>
              <a:defRPr lang="en-US" sz="16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5B4B87-6A10-4B0F-A37A-2E17A7BBF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855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8BA682E3-AF06-41DC-8DD4-6F788772AD1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97154304"/>
      </p:ext>
    </p:extLst>
  </p:cSld>
  <p:clrMapOvr>
    <a:masterClrMapping/>
  </p:clrMapOvr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998934"/>
          </a:xfrm>
        </p:spPr>
        <p:txBody>
          <a:bodyPr/>
          <a:lstStyle>
            <a:lvl1pPr>
              <a:defRPr sz="1688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2667001"/>
            <a:ext cx="7886700" cy="19002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900" baseline="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7985912"/>
      </p:ext>
    </p:extLst>
  </p:cSld>
  <p:clrMapOvr>
    <a:masterClrMapping/>
  </p:clrMapOvr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962151"/>
            <a:ext cx="9144000" cy="670322"/>
          </a:xfrm>
          <a:solidFill>
            <a:srgbClr val="C00000"/>
          </a:solidFill>
        </p:spPr>
        <p:txBody>
          <a:bodyPr>
            <a:normAutofit/>
          </a:bodyPr>
          <a:lstStyle>
            <a:lvl1pPr algn="ctr">
              <a:defRPr sz="32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92" y="0"/>
            <a:ext cx="9142307" cy="5143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Clr>
                <a:srgbClr val="C00000"/>
              </a:buClr>
              <a:buSzPct val="110000"/>
              <a:buFontTx/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747749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962151"/>
            <a:ext cx="9144000" cy="670322"/>
          </a:xfrm>
          <a:solidFill>
            <a:srgbClr val="C00000"/>
          </a:solidFill>
        </p:spPr>
        <p:txBody>
          <a:bodyPr>
            <a:normAutofit/>
          </a:bodyPr>
          <a:lstStyle>
            <a:lvl1pPr algn="ctr">
              <a:defRPr sz="32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92" y="0"/>
            <a:ext cx="9142307" cy="5143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Clr>
                <a:srgbClr val="C00000"/>
              </a:buClr>
              <a:buSzPct val="110000"/>
              <a:buFontTx/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8854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14750"/>
            <a:ext cx="8229600" cy="879876"/>
          </a:xfrm>
          <a:prstGeom prst="rect">
            <a:avLst/>
          </a:prstGeom>
          <a:solidFill>
            <a:schemeClr val="bg1">
              <a:alpha val="70000"/>
            </a:schemeClr>
          </a:solidFill>
          <a:ln w="3175">
            <a:solidFill>
              <a:schemeClr val="tx1"/>
            </a:solidFill>
          </a:ln>
        </p:spPr>
        <p:txBody>
          <a:bodyPr/>
          <a:lstStyle>
            <a:lvl1pPr marL="171446" indent="-169859" algn="l" rtl="0">
              <a:buFont typeface="Arial" pitchFamily="34" charset="0"/>
              <a:buChar char="•"/>
              <a:defRPr sz="1800">
                <a:latin typeface="+mj-lt"/>
              </a:defRPr>
            </a:lvl1pPr>
            <a:lvl2pPr marL="400040" indent="-169859">
              <a:buFont typeface="Arial" pitchFamily="34" charset="0"/>
              <a:buChar char="•"/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51793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4362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962151"/>
            <a:ext cx="9144000" cy="670322"/>
          </a:xfrm>
          <a:solidFill>
            <a:srgbClr val="C00000"/>
          </a:solidFill>
        </p:spPr>
        <p:txBody>
          <a:bodyPr>
            <a:normAutofit/>
          </a:bodyPr>
          <a:lstStyle>
            <a:lvl1pPr algn="ctr">
              <a:defRPr sz="32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92" y="0"/>
            <a:ext cx="9142307" cy="5143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Clr>
                <a:srgbClr val="C00000"/>
              </a:buClr>
              <a:buSzPct val="110000"/>
              <a:buFontTx/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7766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slideLayout" Target="../slideLayouts/slideLayout43.xml"/><Relationship Id="rId39" Type="http://schemas.openxmlformats.org/officeDocument/2006/relationships/slideLayout" Target="../slideLayouts/slideLayout56.xml"/><Relationship Id="rId21" Type="http://schemas.openxmlformats.org/officeDocument/2006/relationships/slideLayout" Target="../slideLayouts/slideLayout38.xml"/><Relationship Id="rId34" Type="http://schemas.openxmlformats.org/officeDocument/2006/relationships/slideLayout" Target="../slideLayouts/slideLayout51.xml"/><Relationship Id="rId42" Type="http://schemas.openxmlformats.org/officeDocument/2006/relationships/theme" Target="../theme/theme6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29" Type="http://schemas.openxmlformats.org/officeDocument/2006/relationships/slideLayout" Target="../slideLayouts/slideLayout46.xml"/><Relationship Id="rId41" Type="http://schemas.openxmlformats.org/officeDocument/2006/relationships/slideLayout" Target="../slideLayouts/slideLayout58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32" Type="http://schemas.openxmlformats.org/officeDocument/2006/relationships/slideLayout" Target="../slideLayouts/slideLayout49.xml"/><Relationship Id="rId37" Type="http://schemas.openxmlformats.org/officeDocument/2006/relationships/slideLayout" Target="../slideLayouts/slideLayout54.xml"/><Relationship Id="rId40" Type="http://schemas.openxmlformats.org/officeDocument/2006/relationships/slideLayout" Target="../slideLayouts/slideLayout57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28" Type="http://schemas.openxmlformats.org/officeDocument/2006/relationships/slideLayout" Target="../slideLayouts/slideLayout45.xml"/><Relationship Id="rId36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31" Type="http://schemas.openxmlformats.org/officeDocument/2006/relationships/slideLayout" Target="../slideLayouts/slideLayout48.xml"/><Relationship Id="rId44" Type="http://schemas.openxmlformats.org/officeDocument/2006/relationships/image" Target="../media/image4.sv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44.xml"/><Relationship Id="rId30" Type="http://schemas.openxmlformats.org/officeDocument/2006/relationships/slideLayout" Target="../slideLayouts/slideLayout47.xml"/><Relationship Id="rId35" Type="http://schemas.openxmlformats.org/officeDocument/2006/relationships/slideLayout" Target="../slideLayouts/slideLayout52.xml"/><Relationship Id="rId43" Type="http://schemas.openxmlformats.org/officeDocument/2006/relationships/image" Target="../media/image3.png"/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slideLayout" Target="../slideLayouts/slideLayout42.xml"/><Relationship Id="rId33" Type="http://schemas.openxmlformats.org/officeDocument/2006/relationships/slideLayout" Target="../slideLayouts/slideLayout50.xml"/><Relationship Id="rId38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5FC4AD63-AE40-EDA6-4B6C-AF261E7BF78C}"/>
              </a:ext>
            </a:extLst>
          </p:cNvPr>
          <p:cNvSpPr/>
          <p:nvPr/>
        </p:nvSpPr>
        <p:spPr>
          <a:xfrm>
            <a:off x="0" y="4703764"/>
            <a:ext cx="9144000" cy="439737"/>
          </a:xfrm>
          <a:custGeom>
            <a:avLst/>
            <a:gdLst>
              <a:gd name="connsiteX0" fmla="*/ 0 w 12192000"/>
              <a:gd name="connsiteY0" fmla="*/ 0 h 811369"/>
              <a:gd name="connsiteX1" fmla="*/ 12192000 w 12192000"/>
              <a:gd name="connsiteY1" fmla="*/ 0 h 811369"/>
              <a:gd name="connsiteX2" fmla="*/ 12192000 w 12192000"/>
              <a:gd name="connsiteY2" fmla="*/ 811369 h 811369"/>
              <a:gd name="connsiteX3" fmla="*/ 0 w 12192000"/>
              <a:gd name="connsiteY3" fmla="*/ 811369 h 811369"/>
              <a:gd name="connsiteX4" fmla="*/ 0 w 12192000"/>
              <a:gd name="connsiteY4" fmla="*/ 0 h 811369"/>
              <a:gd name="connsiteX0" fmla="*/ 12879 w 12192000"/>
              <a:gd name="connsiteY0" fmla="*/ 218941 h 811369"/>
              <a:gd name="connsiteX1" fmla="*/ 12192000 w 12192000"/>
              <a:gd name="connsiteY1" fmla="*/ 0 h 811369"/>
              <a:gd name="connsiteX2" fmla="*/ 12192000 w 12192000"/>
              <a:gd name="connsiteY2" fmla="*/ 811369 h 811369"/>
              <a:gd name="connsiteX3" fmla="*/ 0 w 12192000"/>
              <a:gd name="connsiteY3" fmla="*/ 811369 h 811369"/>
              <a:gd name="connsiteX4" fmla="*/ 12879 w 12192000"/>
              <a:gd name="connsiteY4" fmla="*/ 218941 h 811369"/>
              <a:gd name="connsiteX0" fmla="*/ 0 w 12192000"/>
              <a:gd name="connsiteY0" fmla="*/ 811369 h 811369"/>
              <a:gd name="connsiteX1" fmla="*/ 12192000 w 12192000"/>
              <a:gd name="connsiteY1" fmla="*/ 0 h 811369"/>
              <a:gd name="connsiteX2" fmla="*/ 12192000 w 12192000"/>
              <a:gd name="connsiteY2" fmla="*/ 811369 h 811369"/>
              <a:gd name="connsiteX3" fmla="*/ 0 w 12192000"/>
              <a:gd name="connsiteY3" fmla="*/ 811369 h 81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811369">
                <a:moveTo>
                  <a:pt x="0" y="811369"/>
                </a:moveTo>
                <a:lnTo>
                  <a:pt x="12192000" y="0"/>
                </a:lnTo>
                <a:lnTo>
                  <a:pt x="12192000" y="811369"/>
                </a:lnTo>
                <a:lnTo>
                  <a:pt x="0" y="811369"/>
                </a:lnTo>
                <a:close/>
              </a:path>
            </a:pathLst>
          </a:custGeom>
          <a:solidFill>
            <a:srgbClr val="AB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80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476A69EB-E70D-A196-7F65-6B212966BC68}"/>
              </a:ext>
            </a:extLst>
          </p:cNvPr>
          <p:cNvSpPr/>
          <p:nvPr/>
        </p:nvSpPr>
        <p:spPr>
          <a:xfrm>
            <a:off x="0" y="0"/>
            <a:ext cx="9144000" cy="6032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800"/>
          </a:p>
        </p:txBody>
      </p:sp>
      <p:sp>
        <p:nvSpPr>
          <p:cNvPr id="9" name="Rechteck 6">
            <a:extLst>
              <a:ext uri="{FF2B5EF4-FFF2-40B4-BE49-F238E27FC236}">
                <a16:creationId xmlns:a16="http://schemas.microsoft.com/office/drawing/2014/main" id="{2B5694AB-C1B9-6D73-EB61-2FF1AAF6C2D0}"/>
              </a:ext>
            </a:extLst>
          </p:cNvPr>
          <p:cNvSpPr/>
          <p:nvPr/>
        </p:nvSpPr>
        <p:spPr>
          <a:xfrm>
            <a:off x="-265112" y="417514"/>
            <a:ext cx="9409113" cy="185737"/>
          </a:xfrm>
          <a:custGeom>
            <a:avLst/>
            <a:gdLst>
              <a:gd name="connsiteX0" fmla="*/ 0 w 12192000"/>
              <a:gd name="connsiteY0" fmla="*/ 0 h 811369"/>
              <a:gd name="connsiteX1" fmla="*/ 12192000 w 12192000"/>
              <a:gd name="connsiteY1" fmla="*/ 0 h 811369"/>
              <a:gd name="connsiteX2" fmla="*/ 12192000 w 12192000"/>
              <a:gd name="connsiteY2" fmla="*/ 811369 h 811369"/>
              <a:gd name="connsiteX3" fmla="*/ 0 w 12192000"/>
              <a:gd name="connsiteY3" fmla="*/ 811369 h 811369"/>
              <a:gd name="connsiteX4" fmla="*/ 0 w 12192000"/>
              <a:gd name="connsiteY4" fmla="*/ 0 h 811369"/>
              <a:gd name="connsiteX0" fmla="*/ 12879 w 12192000"/>
              <a:gd name="connsiteY0" fmla="*/ 218941 h 811369"/>
              <a:gd name="connsiteX1" fmla="*/ 12192000 w 12192000"/>
              <a:gd name="connsiteY1" fmla="*/ 0 h 811369"/>
              <a:gd name="connsiteX2" fmla="*/ 12192000 w 12192000"/>
              <a:gd name="connsiteY2" fmla="*/ 811369 h 811369"/>
              <a:gd name="connsiteX3" fmla="*/ 0 w 12192000"/>
              <a:gd name="connsiteY3" fmla="*/ 811369 h 811369"/>
              <a:gd name="connsiteX4" fmla="*/ 12879 w 12192000"/>
              <a:gd name="connsiteY4" fmla="*/ 218941 h 811369"/>
              <a:gd name="connsiteX0" fmla="*/ 0 w 12192000"/>
              <a:gd name="connsiteY0" fmla="*/ 811369 h 811369"/>
              <a:gd name="connsiteX1" fmla="*/ 12192000 w 12192000"/>
              <a:gd name="connsiteY1" fmla="*/ 0 h 811369"/>
              <a:gd name="connsiteX2" fmla="*/ 12192000 w 12192000"/>
              <a:gd name="connsiteY2" fmla="*/ 811369 h 811369"/>
              <a:gd name="connsiteX3" fmla="*/ 0 w 12192000"/>
              <a:gd name="connsiteY3" fmla="*/ 811369 h 81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811369">
                <a:moveTo>
                  <a:pt x="0" y="811369"/>
                </a:moveTo>
                <a:lnTo>
                  <a:pt x="12192000" y="0"/>
                </a:lnTo>
                <a:lnTo>
                  <a:pt x="12192000" y="811369"/>
                </a:lnTo>
                <a:lnTo>
                  <a:pt x="0" y="811369"/>
                </a:lnTo>
                <a:close/>
              </a:path>
            </a:pathLst>
          </a:custGeom>
          <a:solidFill>
            <a:srgbClr val="AB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800"/>
          </a:p>
        </p:txBody>
      </p:sp>
      <p:pic>
        <p:nvPicPr>
          <p:cNvPr id="1029" name="Grafik 9">
            <a:extLst>
              <a:ext uri="{FF2B5EF4-FFF2-40B4-BE49-F238E27FC236}">
                <a16:creationId xmlns:a16="http://schemas.microsoft.com/office/drawing/2014/main" id="{B84C8975-06CF-5A75-6CB3-B45BF5C5CE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463" y="4819651"/>
            <a:ext cx="11525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Grafik 10">
            <a:extLst>
              <a:ext uri="{FF2B5EF4-FFF2-40B4-BE49-F238E27FC236}">
                <a16:creationId xmlns:a16="http://schemas.microsoft.com/office/drawing/2014/main" id="{6D742F31-40F7-8D22-51AE-E165C3F371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6" y="4735514"/>
            <a:ext cx="10017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itelplatzhalter 1">
            <a:extLst>
              <a:ext uri="{FF2B5EF4-FFF2-40B4-BE49-F238E27FC236}">
                <a16:creationId xmlns:a16="http://schemas.microsoft.com/office/drawing/2014/main" id="{A098431F-1DD0-D298-12AF-5015A6D3A9E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69875" y="0"/>
            <a:ext cx="8605838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Click to edit Title</a:t>
            </a:r>
          </a:p>
        </p:txBody>
      </p:sp>
      <p:sp>
        <p:nvSpPr>
          <p:cNvPr id="1032" name="Textfeld 11">
            <a:extLst>
              <a:ext uri="{FF2B5EF4-FFF2-40B4-BE49-F238E27FC236}">
                <a16:creationId xmlns:a16="http://schemas.microsoft.com/office/drawing/2014/main" id="{64F08E4B-2CC5-35EF-5CAC-96A85B329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1" y="4895335"/>
            <a:ext cx="1519238" cy="18466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en-US" sz="1200">
                <a:solidFill>
                  <a:schemeClr val="bg1"/>
                </a:solidFill>
              </a:rPr>
              <a:t>www.solidcam.com</a:t>
            </a:r>
          </a:p>
        </p:txBody>
      </p:sp>
    </p:spTree>
    <p:extLst>
      <p:ext uri="{BB962C8B-B14F-4D97-AF65-F5344CB8AC3E}">
        <p14:creationId xmlns:p14="http://schemas.microsoft.com/office/powerpoint/2010/main" val="1134064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</p:sldLayoutIdLst>
  <p:hf sldNum="0" hdr="0" ftr="0" dt="0"/>
  <p:txStyles>
    <p:titleStyle>
      <a:lvl1pPr algn="ctr" defTabSz="68578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defTabSz="68578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Calibri" pitchFamily="34" charset="0"/>
        </a:defRPr>
      </a:lvl2pPr>
      <a:lvl3pPr algn="ctr" defTabSz="68578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Calibri" pitchFamily="34" charset="0"/>
        </a:defRPr>
      </a:lvl3pPr>
      <a:lvl4pPr algn="ctr" defTabSz="68578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Calibri" pitchFamily="34" charset="0"/>
        </a:defRPr>
      </a:lvl4pPr>
      <a:lvl5pPr algn="ctr" defTabSz="68578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Calibri" pitchFamily="34" charset="0"/>
        </a:defRPr>
      </a:lvl5pPr>
      <a:lvl6pPr marL="457189" algn="ctr" defTabSz="68578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Calibri" pitchFamily="34" charset="0"/>
        </a:defRPr>
      </a:lvl6pPr>
      <a:lvl7pPr marL="914378" algn="ctr" defTabSz="68578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Calibri" pitchFamily="34" charset="0"/>
        </a:defRPr>
      </a:lvl7pPr>
      <a:lvl8pPr marL="1371566" algn="ctr" defTabSz="68578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Calibri" pitchFamily="34" charset="0"/>
        </a:defRPr>
      </a:lvl8pPr>
      <a:lvl9pPr marL="1828754" algn="ctr" defTabSz="68578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Calibri" pitchFamily="34" charset="0"/>
        </a:defRPr>
      </a:lvl9pPr>
    </p:titleStyle>
    <p:bodyStyle>
      <a:lvl1pPr marL="171446" indent="-171446" algn="l" defTabSz="685783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C1054A11-8061-65EB-64F6-4C1DCCA297A9}"/>
              </a:ext>
            </a:extLst>
          </p:cNvPr>
          <p:cNvSpPr/>
          <p:nvPr/>
        </p:nvSpPr>
        <p:spPr>
          <a:xfrm>
            <a:off x="0" y="4703764"/>
            <a:ext cx="9144000" cy="439737"/>
          </a:xfrm>
          <a:custGeom>
            <a:avLst/>
            <a:gdLst>
              <a:gd name="connsiteX0" fmla="*/ 0 w 12192000"/>
              <a:gd name="connsiteY0" fmla="*/ 0 h 811369"/>
              <a:gd name="connsiteX1" fmla="*/ 12192000 w 12192000"/>
              <a:gd name="connsiteY1" fmla="*/ 0 h 811369"/>
              <a:gd name="connsiteX2" fmla="*/ 12192000 w 12192000"/>
              <a:gd name="connsiteY2" fmla="*/ 811369 h 811369"/>
              <a:gd name="connsiteX3" fmla="*/ 0 w 12192000"/>
              <a:gd name="connsiteY3" fmla="*/ 811369 h 811369"/>
              <a:gd name="connsiteX4" fmla="*/ 0 w 12192000"/>
              <a:gd name="connsiteY4" fmla="*/ 0 h 811369"/>
              <a:gd name="connsiteX0" fmla="*/ 12879 w 12192000"/>
              <a:gd name="connsiteY0" fmla="*/ 218941 h 811369"/>
              <a:gd name="connsiteX1" fmla="*/ 12192000 w 12192000"/>
              <a:gd name="connsiteY1" fmla="*/ 0 h 811369"/>
              <a:gd name="connsiteX2" fmla="*/ 12192000 w 12192000"/>
              <a:gd name="connsiteY2" fmla="*/ 811369 h 811369"/>
              <a:gd name="connsiteX3" fmla="*/ 0 w 12192000"/>
              <a:gd name="connsiteY3" fmla="*/ 811369 h 811369"/>
              <a:gd name="connsiteX4" fmla="*/ 12879 w 12192000"/>
              <a:gd name="connsiteY4" fmla="*/ 218941 h 811369"/>
              <a:gd name="connsiteX0" fmla="*/ 0 w 12192000"/>
              <a:gd name="connsiteY0" fmla="*/ 811369 h 811369"/>
              <a:gd name="connsiteX1" fmla="*/ 12192000 w 12192000"/>
              <a:gd name="connsiteY1" fmla="*/ 0 h 811369"/>
              <a:gd name="connsiteX2" fmla="*/ 12192000 w 12192000"/>
              <a:gd name="connsiteY2" fmla="*/ 811369 h 811369"/>
              <a:gd name="connsiteX3" fmla="*/ 0 w 12192000"/>
              <a:gd name="connsiteY3" fmla="*/ 811369 h 81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811369">
                <a:moveTo>
                  <a:pt x="0" y="811369"/>
                </a:moveTo>
                <a:lnTo>
                  <a:pt x="12192000" y="0"/>
                </a:lnTo>
                <a:lnTo>
                  <a:pt x="12192000" y="811369"/>
                </a:lnTo>
                <a:lnTo>
                  <a:pt x="0" y="811369"/>
                </a:lnTo>
                <a:close/>
              </a:path>
            </a:pathLst>
          </a:custGeom>
          <a:solidFill>
            <a:srgbClr val="AB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050">
              <a:solidFill>
                <a:prstClr val="white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9E2195C-D095-485B-8C95-DCDC13621541}"/>
              </a:ext>
            </a:extLst>
          </p:cNvPr>
          <p:cNvSpPr/>
          <p:nvPr/>
        </p:nvSpPr>
        <p:spPr>
          <a:xfrm>
            <a:off x="0" y="0"/>
            <a:ext cx="9144000" cy="6032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050">
              <a:solidFill>
                <a:prstClr val="white"/>
              </a:solidFill>
            </a:endParaRPr>
          </a:p>
        </p:txBody>
      </p:sp>
      <p:sp>
        <p:nvSpPr>
          <p:cNvPr id="9" name="Rechteck 6">
            <a:extLst>
              <a:ext uri="{FF2B5EF4-FFF2-40B4-BE49-F238E27FC236}">
                <a16:creationId xmlns:a16="http://schemas.microsoft.com/office/drawing/2014/main" id="{49BCB7C7-5CEF-FCFA-FD09-D298A27D10EC}"/>
              </a:ext>
            </a:extLst>
          </p:cNvPr>
          <p:cNvSpPr/>
          <p:nvPr/>
        </p:nvSpPr>
        <p:spPr>
          <a:xfrm>
            <a:off x="-265112" y="417514"/>
            <a:ext cx="9409113" cy="185737"/>
          </a:xfrm>
          <a:custGeom>
            <a:avLst/>
            <a:gdLst>
              <a:gd name="connsiteX0" fmla="*/ 0 w 12192000"/>
              <a:gd name="connsiteY0" fmla="*/ 0 h 811369"/>
              <a:gd name="connsiteX1" fmla="*/ 12192000 w 12192000"/>
              <a:gd name="connsiteY1" fmla="*/ 0 h 811369"/>
              <a:gd name="connsiteX2" fmla="*/ 12192000 w 12192000"/>
              <a:gd name="connsiteY2" fmla="*/ 811369 h 811369"/>
              <a:gd name="connsiteX3" fmla="*/ 0 w 12192000"/>
              <a:gd name="connsiteY3" fmla="*/ 811369 h 811369"/>
              <a:gd name="connsiteX4" fmla="*/ 0 w 12192000"/>
              <a:gd name="connsiteY4" fmla="*/ 0 h 811369"/>
              <a:gd name="connsiteX0" fmla="*/ 12879 w 12192000"/>
              <a:gd name="connsiteY0" fmla="*/ 218941 h 811369"/>
              <a:gd name="connsiteX1" fmla="*/ 12192000 w 12192000"/>
              <a:gd name="connsiteY1" fmla="*/ 0 h 811369"/>
              <a:gd name="connsiteX2" fmla="*/ 12192000 w 12192000"/>
              <a:gd name="connsiteY2" fmla="*/ 811369 h 811369"/>
              <a:gd name="connsiteX3" fmla="*/ 0 w 12192000"/>
              <a:gd name="connsiteY3" fmla="*/ 811369 h 811369"/>
              <a:gd name="connsiteX4" fmla="*/ 12879 w 12192000"/>
              <a:gd name="connsiteY4" fmla="*/ 218941 h 811369"/>
              <a:gd name="connsiteX0" fmla="*/ 0 w 12192000"/>
              <a:gd name="connsiteY0" fmla="*/ 811369 h 811369"/>
              <a:gd name="connsiteX1" fmla="*/ 12192000 w 12192000"/>
              <a:gd name="connsiteY1" fmla="*/ 0 h 811369"/>
              <a:gd name="connsiteX2" fmla="*/ 12192000 w 12192000"/>
              <a:gd name="connsiteY2" fmla="*/ 811369 h 811369"/>
              <a:gd name="connsiteX3" fmla="*/ 0 w 12192000"/>
              <a:gd name="connsiteY3" fmla="*/ 811369 h 81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811369">
                <a:moveTo>
                  <a:pt x="0" y="811369"/>
                </a:moveTo>
                <a:lnTo>
                  <a:pt x="12192000" y="0"/>
                </a:lnTo>
                <a:lnTo>
                  <a:pt x="12192000" y="811369"/>
                </a:lnTo>
                <a:lnTo>
                  <a:pt x="0" y="811369"/>
                </a:lnTo>
                <a:close/>
              </a:path>
            </a:pathLst>
          </a:custGeom>
          <a:solidFill>
            <a:srgbClr val="AB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050">
              <a:solidFill>
                <a:prstClr val="white"/>
              </a:solidFill>
            </a:endParaRPr>
          </a:p>
        </p:txBody>
      </p:sp>
      <p:pic>
        <p:nvPicPr>
          <p:cNvPr id="2053" name="Grafik 9">
            <a:extLst>
              <a:ext uri="{FF2B5EF4-FFF2-40B4-BE49-F238E27FC236}">
                <a16:creationId xmlns:a16="http://schemas.microsoft.com/office/drawing/2014/main" id="{50EB8B7C-09FD-E372-6DDA-7CA1D9CF40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463" y="4819651"/>
            <a:ext cx="11525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Grafik 10">
            <a:extLst>
              <a:ext uri="{FF2B5EF4-FFF2-40B4-BE49-F238E27FC236}">
                <a16:creationId xmlns:a16="http://schemas.microsoft.com/office/drawing/2014/main" id="{5A0979D1-2425-CD42-2A4C-BE207EEBF3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6" y="4735514"/>
            <a:ext cx="10017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itelplatzhalter 1">
            <a:extLst>
              <a:ext uri="{FF2B5EF4-FFF2-40B4-BE49-F238E27FC236}">
                <a16:creationId xmlns:a16="http://schemas.microsoft.com/office/drawing/2014/main" id="{8A201681-DB6C-9A8C-2C41-F240E02FE35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69875" y="0"/>
            <a:ext cx="8605838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Click to edit Title</a:t>
            </a:r>
          </a:p>
        </p:txBody>
      </p:sp>
      <p:sp>
        <p:nvSpPr>
          <p:cNvPr id="1032" name="Textfeld 11">
            <a:extLst>
              <a:ext uri="{FF2B5EF4-FFF2-40B4-BE49-F238E27FC236}">
                <a16:creationId xmlns:a16="http://schemas.microsoft.com/office/drawing/2014/main" id="{A397301A-038F-C6F9-FA36-CE358584F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1" y="4895335"/>
            <a:ext cx="1519238" cy="18466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en-US" sz="1200">
                <a:solidFill>
                  <a:prstClr val="white"/>
                </a:solidFill>
              </a:rPr>
              <a:t>www.solidcam.com</a:t>
            </a:r>
          </a:p>
        </p:txBody>
      </p:sp>
    </p:spTree>
    <p:extLst>
      <p:ext uri="{BB962C8B-B14F-4D97-AF65-F5344CB8AC3E}">
        <p14:creationId xmlns:p14="http://schemas.microsoft.com/office/powerpoint/2010/main" val="2966562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xStyles>
    <p:titleStyle>
      <a:lvl1pPr algn="ctr" defTabSz="68578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defTabSz="68578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Calibri" pitchFamily="34" charset="0"/>
        </a:defRPr>
      </a:lvl2pPr>
      <a:lvl3pPr algn="ctr" defTabSz="68578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Calibri" pitchFamily="34" charset="0"/>
        </a:defRPr>
      </a:lvl3pPr>
      <a:lvl4pPr algn="ctr" defTabSz="68578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Calibri" pitchFamily="34" charset="0"/>
        </a:defRPr>
      </a:lvl4pPr>
      <a:lvl5pPr algn="ctr" defTabSz="68578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Calibri" pitchFamily="34" charset="0"/>
        </a:defRPr>
      </a:lvl5pPr>
      <a:lvl6pPr marL="457189" algn="ctr" defTabSz="68578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Calibri" pitchFamily="34" charset="0"/>
        </a:defRPr>
      </a:lvl6pPr>
      <a:lvl7pPr marL="914378" algn="ctr" defTabSz="68578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Calibri" pitchFamily="34" charset="0"/>
        </a:defRPr>
      </a:lvl7pPr>
      <a:lvl8pPr marL="1371566" algn="ctr" defTabSz="68578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Calibri" pitchFamily="34" charset="0"/>
        </a:defRPr>
      </a:lvl8pPr>
      <a:lvl9pPr marL="1828754" algn="ctr" defTabSz="68578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Calibri" pitchFamily="34" charset="0"/>
        </a:defRPr>
      </a:lvl9pPr>
    </p:titleStyle>
    <p:bodyStyle>
      <a:lvl1pPr marL="171446" indent="-171446" algn="l" defTabSz="685783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F2A71C85-6A22-D02F-6232-58DC230B1D3E}"/>
              </a:ext>
            </a:extLst>
          </p:cNvPr>
          <p:cNvSpPr/>
          <p:nvPr/>
        </p:nvSpPr>
        <p:spPr>
          <a:xfrm>
            <a:off x="0" y="4703764"/>
            <a:ext cx="9144000" cy="439737"/>
          </a:xfrm>
          <a:custGeom>
            <a:avLst/>
            <a:gdLst>
              <a:gd name="connsiteX0" fmla="*/ 0 w 12192000"/>
              <a:gd name="connsiteY0" fmla="*/ 0 h 811369"/>
              <a:gd name="connsiteX1" fmla="*/ 12192000 w 12192000"/>
              <a:gd name="connsiteY1" fmla="*/ 0 h 811369"/>
              <a:gd name="connsiteX2" fmla="*/ 12192000 w 12192000"/>
              <a:gd name="connsiteY2" fmla="*/ 811369 h 811369"/>
              <a:gd name="connsiteX3" fmla="*/ 0 w 12192000"/>
              <a:gd name="connsiteY3" fmla="*/ 811369 h 811369"/>
              <a:gd name="connsiteX4" fmla="*/ 0 w 12192000"/>
              <a:gd name="connsiteY4" fmla="*/ 0 h 811369"/>
              <a:gd name="connsiteX0" fmla="*/ 12879 w 12192000"/>
              <a:gd name="connsiteY0" fmla="*/ 218941 h 811369"/>
              <a:gd name="connsiteX1" fmla="*/ 12192000 w 12192000"/>
              <a:gd name="connsiteY1" fmla="*/ 0 h 811369"/>
              <a:gd name="connsiteX2" fmla="*/ 12192000 w 12192000"/>
              <a:gd name="connsiteY2" fmla="*/ 811369 h 811369"/>
              <a:gd name="connsiteX3" fmla="*/ 0 w 12192000"/>
              <a:gd name="connsiteY3" fmla="*/ 811369 h 811369"/>
              <a:gd name="connsiteX4" fmla="*/ 12879 w 12192000"/>
              <a:gd name="connsiteY4" fmla="*/ 218941 h 811369"/>
              <a:gd name="connsiteX0" fmla="*/ 0 w 12192000"/>
              <a:gd name="connsiteY0" fmla="*/ 811369 h 811369"/>
              <a:gd name="connsiteX1" fmla="*/ 12192000 w 12192000"/>
              <a:gd name="connsiteY1" fmla="*/ 0 h 811369"/>
              <a:gd name="connsiteX2" fmla="*/ 12192000 w 12192000"/>
              <a:gd name="connsiteY2" fmla="*/ 811369 h 811369"/>
              <a:gd name="connsiteX3" fmla="*/ 0 w 12192000"/>
              <a:gd name="connsiteY3" fmla="*/ 811369 h 81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811369">
                <a:moveTo>
                  <a:pt x="0" y="811369"/>
                </a:moveTo>
                <a:lnTo>
                  <a:pt x="12192000" y="0"/>
                </a:lnTo>
                <a:lnTo>
                  <a:pt x="12192000" y="811369"/>
                </a:lnTo>
                <a:lnTo>
                  <a:pt x="0" y="811369"/>
                </a:lnTo>
                <a:close/>
              </a:path>
            </a:pathLst>
          </a:custGeom>
          <a:solidFill>
            <a:srgbClr val="AB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050">
              <a:solidFill>
                <a:prstClr val="white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C3DB6EAC-35E6-B893-2D3D-42D088B81308}"/>
              </a:ext>
            </a:extLst>
          </p:cNvPr>
          <p:cNvSpPr/>
          <p:nvPr/>
        </p:nvSpPr>
        <p:spPr>
          <a:xfrm>
            <a:off x="0" y="0"/>
            <a:ext cx="9144000" cy="6032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050">
              <a:solidFill>
                <a:prstClr val="white"/>
              </a:solidFill>
            </a:endParaRPr>
          </a:p>
        </p:txBody>
      </p:sp>
      <p:sp>
        <p:nvSpPr>
          <p:cNvPr id="9" name="Rechteck 6">
            <a:extLst>
              <a:ext uri="{FF2B5EF4-FFF2-40B4-BE49-F238E27FC236}">
                <a16:creationId xmlns:a16="http://schemas.microsoft.com/office/drawing/2014/main" id="{4E2C2766-64BE-C949-BF15-84636B9282E4}"/>
              </a:ext>
            </a:extLst>
          </p:cNvPr>
          <p:cNvSpPr/>
          <p:nvPr/>
        </p:nvSpPr>
        <p:spPr>
          <a:xfrm>
            <a:off x="-265112" y="417514"/>
            <a:ext cx="9409113" cy="185737"/>
          </a:xfrm>
          <a:custGeom>
            <a:avLst/>
            <a:gdLst>
              <a:gd name="connsiteX0" fmla="*/ 0 w 12192000"/>
              <a:gd name="connsiteY0" fmla="*/ 0 h 811369"/>
              <a:gd name="connsiteX1" fmla="*/ 12192000 w 12192000"/>
              <a:gd name="connsiteY1" fmla="*/ 0 h 811369"/>
              <a:gd name="connsiteX2" fmla="*/ 12192000 w 12192000"/>
              <a:gd name="connsiteY2" fmla="*/ 811369 h 811369"/>
              <a:gd name="connsiteX3" fmla="*/ 0 w 12192000"/>
              <a:gd name="connsiteY3" fmla="*/ 811369 h 811369"/>
              <a:gd name="connsiteX4" fmla="*/ 0 w 12192000"/>
              <a:gd name="connsiteY4" fmla="*/ 0 h 811369"/>
              <a:gd name="connsiteX0" fmla="*/ 12879 w 12192000"/>
              <a:gd name="connsiteY0" fmla="*/ 218941 h 811369"/>
              <a:gd name="connsiteX1" fmla="*/ 12192000 w 12192000"/>
              <a:gd name="connsiteY1" fmla="*/ 0 h 811369"/>
              <a:gd name="connsiteX2" fmla="*/ 12192000 w 12192000"/>
              <a:gd name="connsiteY2" fmla="*/ 811369 h 811369"/>
              <a:gd name="connsiteX3" fmla="*/ 0 w 12192000"/>
              <a:gd name="connsiteY3" fmla="*/ 811369 h 811369"/>
              <a:gd name="connsiteX4" fmla="*/ 12879 w 12192000"/>
              <a:gd name="connsiteY4" fmla="*/ 218941 h 811369"/>
              <a:gd name="connsiteX0" fmla="*/ 0 w 12192000"/>
              <a:gd name="connsiteY0" fmla="*/ 811369 h 811369"/>
              <a:gd name="connsiteX1" fmla="*/ 12192000 w 12192000"/>
              <a:gd name="connsiteY1" fmla="*/ 0 h 811369"/>
              <a:gd name="connsiteX2" fmla="*/ 12192000 w 12192000"/>
              <a:gd name="connsiteY2" fmla="*/ 811369 h 811369"/>
              <a:gd name="connsiteX3" fmla="*/ 0 w 12192000"/>
              <a:gd name="connsiteY3" fmla="*/ 811369 h 81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811369">
                <a:moveTo>
                  <a:pt x="0" y="811369"/>
                </a:moveTo>
                <a:lnTo>
                  <a:pt x="12192000" y="0"/>
                </a:lnTo>
                <a:lnTo>
                  <a:pt x="12192000" y="811369"/>
                </a:lnTo>
                <a:lnTo>
                  <a:pt x="0" y="811369"/>
                </a:lnTo>
                <a:close/>
              </a:path>
            </a:pathLst>
          </a:custGeom>
          <a:solidFill>
            <a:srgbClr val="AB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050">
              <a:solidFill>
                <a:prstClr val="white"/>
              </a:solidFill>
            </a:endParaRPr>
          </a:p>
        </p:txBody>
      </p:sp>
      <p:pic>
        <p:nvPicPr>
          <p:cNvPr id="3077" name="Grafik 9">
            <a:extLst>
              <a:ext uri="{FF2B5EF4-FFF2-40B4-BE49-F238E27FC236}">
                <a16:creationId xmlns:a16="http://schemas.microsoft.com/office/drawing/2014/main" id="{FC774D41-F1D2-BA8C-6CBE-D4A10A8D06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463" y="4819651"/>
            <a:ext cx="11525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Grafik 10">
            <a:extLst>
              <a:ext uri="{FF2B5EF4-FFF2-40B4-BE49-F238E27FC236}">
                <a16:creationId xmlns:a16="http://schemas.microsoft.com/office/drawing/2014/main" id="{71AF63E8-F831-1EC7-5C2E-73B61E8CB3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6" y="4735514"/>
            <a:ext cx="10017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itelplatzhalter 1">
            <a:extLst>
              <a:ext uri="{FF2B5EF4-FFF2-40B4-BE49-F238E27FC236}">
                <a16:creationId xmlns:a16="http://schemas.microsoft.com/office/drawing/2014/main" id="{D1B58EAD-80A5-B6C7-2504-E541F73A714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69875" y="0"/>
            <a:ext cx="8605838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Click to edit Title</a:t>
            </a:r>
          </a:p>
        </p:txBody>
      </p:sp>
      <p:sp>
        <p:nvSpPr>
          <p:cNvPr id="1032" name="Textfeld 11">
            <a:extLst>
              <a:ext uri="{FF2B5EF4-FFF2-40B4-BE49-F238E27FC236}">
                <a16:creationId xmlns:a16="http://schemas.microsoft.com/office/drawing/2014/main" id="{11FD3DB1-D5C2-8E98-9A27-B0F5E7BAF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1" y="4895335"/>
            <a:ext cx="1519238" cy="18466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en-US" sz="1200">
                <a:solidFill>
                  <a:prstClr val="white"/>
                </a:solidFill>
              </a:rPr>
              <a:t>www.solidcam.com</a:t>
            </a:r>
          </a:p>
        </p:txBody>
      </p:sp>
    </p:spTree>
    <p:extLst>
      <p:ext uri="{BB962C8B-B14F-4D97-AF65-F5344CB8AC3E}">
        <p14:creationId xmlns:p14="http://schemas.microsoft.com/office/powerpoint/2010/main" val="1394723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</p:sldLayoutIdLst>
  <p:txStyles>
    <p:titleStyle>
      <a:lvl1pPr algn="ctr" defTabSz="68578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defTabSz="68578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Calibri" pitchFamily="34" charset="0"/>
        </a:defRPr>
      </a:lvl2pPr>
      <a:lvl3pPr algn="ctr" defTabSz="68578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Calibri" pitchFamily="34" charset="0"/>
        </a:defRPr>
      </a:lvl3pPr>
      <a:lvl4pPr algn="ctr" defTabSz="68578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Calibri" pitchFamily="34" charset="0"/>
        </a:defRPr>
      </a:lvl4pPr>
      <a:lvl5pPr algn="ctr" defTabSz="68578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Calibri" pitchFamily="34" charset="0"/>
        </a:defRPr>
      </a:lvl5pPr>
      <a:lvl6pPr marL="457189" algn="ctr" defTabSz="68578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Calibri" pitchFamily="34" charset="0"/>
        </a:defRPr>
      </a:lvl6pPr>
      <a:lvl7pPr marL="914378" algn="ctr" defTabSz="68578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Calibri" pitchFamily="34" charset="0"/>
        </a:defRPr>
      </a:lvl7pPr>
      <a:lvl8pPr marL="1371566" algn="ctr" defTabSz="68578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Calibri" pitchFamily="34" charset="0"/>
        </a:defRPr>
      </a:lvl8pPr>
      <a:lvl9pPr marL="1828754" algn="ctr" defTabSz="68578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Calibri" pitchFamily="34" charset="0"/>
        </a:defRPr>
      </a:lvl9pPr>
    </p:titleStyle>
    <p:bodyStyle>
      <a:lvl1pPr marL="171446" indent="-171446" algn="l" defTabSz="685783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A6C4EBBB-AC74-21B1-D643-EBC48AC39FE3}"/>
              </a:ext>
            </a:extLst>
          </p:cNvPr>
          <p:cNvSpPr/>
          <p:nvPr/>
        </p:nvSpPr>
        <p:spPr>
          <a:xfrm>
            <a:off x="0" y="4703764"/>
            <a:ext cx="9144000" cy="439737"/>
          </a:xfrm>
          <a:custGeom>
            <a:avLst/>
            <a:gdLst>
              <a:gd name="connsiteX0" fmla="*/ 0 w 12192000"/>
              <a:gd name="connsiteY0" fmla="*/ 0 h 811369"/>
              <a:gd name="connsiteX1" fmla="*/ 12192000 w 12192000"/>
              <a:gd name="connsiteY1" fmla="*/ 0 h 811369"/>
              <a:gd name="connsiteX2" fmla="*/ 12192000 w 12192000"/>
              <a:gd name="connsiteY2" fmla="*/ 811369 h 811369"/>
              <a:gd name="connsiteX3" fmla="*/ 0 w 12192000"/>
              <a:gd name="connsiteY3" fmla="*/ 811369 h 811369"/>
              <a:gd name="connsiteX4" fmla="*/ 0 w 12192000"/>
              <a:gd name="connsiteY4" fmla="*/ 0 h 811369"/>
              <a:gd name="connsiteX0" fmla="*/ 12879 w 12192000"/>
              <a:gd name="connsiteY0" fmla="*/ 218941 h 811369"/>
              <a:gd name="connsiteX1" fmla="*/ 12192000 w 12192000"/>
              <a:gd name="connsiteY1" fmla="*/ 0 h 811369"/>
              <a:gd name="connsiteX2" fmla="*/ 12192000 w 12192000"/>
              <a:gd name="connsiteY2" fmla="*/ 811369 h 811369"/>
              <a:gd name="connsiteX3" fmla="*/ 0 w 12192000"/>
              <a:gd name="connsiteY3" fmla="*/ 811369 h 811369"/>
              <a:gd name="connsiteX4" fmla="*/ 12879 w 12192000"/>
              <a:gd name="connsiteY4" fmla="*/ 218941 h 811369"/>
              <a:gd name="connsiteX0" fmla="*/ 0 w 12192000"/>
              <a:gd name="connsiteY0" fmla="*/ 811369 h 811369"/>
              <a:gd name="connsiteX1" fmla="*/ 12192000 w 12192000"/>
              <a:gd name="connsiteY1" fmla="*/ 0 h 811369"/>
              <a:gd name="connsiteX2" fmla="*/ 12192000 w 12192000"/>
              <a:gd name="connsiteY2" fmla="*/ 811369 h 811369"/>
              <a:gd name="connsiteX3" fmla="*/ 0 w 12192000"/>
              <a:gd name="connsiteY3" fmla="*/ 811369 h 81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811369">
                <a:moveTo>
                  <a:pt x="0" y="811369"/>
                </a:moveTo>
                <a:lnTo>
                  <a:pt x="12192000" y="0"/>
                </a:lnTo>
                <a:lnTo>
                  <a:pt x="12192000" y="811369"/>
                </a:lnTo>
                <a:lnTo>
                  <a:pt x="0" y="811369"/>
                </a:lnTo>
                <a:close/>
              </a:path>
            </a:pathLst>
          </a:custGeom>
          <a:solidFill>
            <a:srgbClr val="AB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050">
              <a:solidFill>
                <a:prstClr val="white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39B4AE6-20F0-BFCF-35CE-6DBCD9C62ADC}"/>
              </a:ext>
            </a:extLst>
          </p:cNvPr>
          <p:cNvSpPr/>
          <p:nvPr/>
        </p:nvSpPr>
        <p:spPr>
          <a:xfrm>
            <a:off x="0" y="0"/>
            <a:ext cx="9144000" cy="6032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050">
              <a:solidFill>
                <a:prstClr val="white"/>
              </a:solidFill>
            </a:endParaRPr>
          </a:p>
        </p:txBody>
      </p:sp>
      <p:sp>
        <p:nvSpPr>
          <p:cNvPr id="9" name="Rechteck 6">
            <a:extLst>
              <a:ext uri="{FF2B5EF4-FFF2-40B4-BE49-F238E27FC236}">
                <a16:creationId xmlns:a16="http://schemas.microsoft.com/office/drawing/2014/main" id="{EDF2D321-E509-E2E1-D7DB-877B85037764}"/>
              </a:ext>
            </a:extLst>
          </p:cNvPr>
          <p:cNvSpPr/>
          <p:nvPr/>
        </p:nvSpPr>
        <p:spPr>
          <a:xfrm>
            <a:off x="-265112" y="417514"/>
            <a:ext cx="9409113" cy="185737"/>
          </a:xfrm>
          <a:custGeom>
            <a:avLst/>
            <a:gdLst>
              <a:gd name="connsiteX0" fmla="*/ 0 w 12192000"/>
              <a:gd name="connsiteY0" fmla="*/ 0 h 811369"/>
              <a:gd name="connsiteX1" fmla="*/ 12192000 w 12192000"/>
              <a:gd name="connsiteY1" fmla="*/ 0 h 811369"/>
              <a:gd name="connsiteX2" fmla="*/ 12192000 w 12192000"/>
              <a:gd name="connsiteY2" fmla="*/ 811369 h 811369"/>
              <a:gd name="connsiteX3" fmla="*/ 0 w 12192000"/>
              <a:gd name="connsiteY3" fmla="*/ 811369 h 811369"/>
              <a:gd name="connsiteX4" fmla="*/ 0 w 12192000"/>
              <a:gd name="connsiteY4" fmla="*/ 0 h 811369"/>
              <a:gd name="connsiteX0" fmla="*/ 12879 w 12192000"/>
              <a:gd name="connsiteY0" fmla="*/ 218941 h 811369"/>
              <a:gd name="connsiteX1" fmla="*/ 12192000 w 12192000"/>
              <a:gd name="connsiteY1" fmla="*/ 0 h 811369"/>
              <a:gd name="connsiteX2" fmla="*/ 12192000 w 12192000"/>
              <a:gd name="connsiteY2" fmla="*/ 811369 h 811369"/>
              <a:gd name="connsiteX3" fmla="*/ 0 w 12192000"/>
              <a:gd name="connsiteY3" fmla="*/ 811369 h 811369"/>
              <a:gd name="connsiteX4" fmla="*/ 12879 w 12192000"/>
              <a:gd name="connsiteY4" fmla="*/ 218941 h 811369"/>
              <a:gd name="connsiteX0" fmla="*/ 0 w 12192000"/>
              <a:gd name="connsiteY0" fmla="*/ 811369 h 811369"/>
              <a:gd name="connsiteX1" fmla="*/ 12192000 w 12192000"/>
              <a:gd name="connsiteY1" fmla="*/ 0 h 811369"/>
              <a:gd name="connsiteX2" fmla="*/ 12192000 w 12192000"/>
              <a:gd name="connsiteY2" fmla="*/ 811369 h 811369"/>
              <a:gd name="connsiteX3" fmla="*/ 0 w 12192000"/>
              <a:gd name="connsiteY3" fmla="*/ 811369 h 81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811369">
                <a:moveTo>
                  <a:pt x="0" y="811369"/>
                </a:moveTo>
                <a:lnTo>
                  <a:pt x="12192000" y="0"/>
                </a:lnTo>
                <a:lnTo>
                  <a:pt x="12192000" y="811369"/>
                </a:lnTo>
                <a:lnTo>
                  <a:pt x="0" y="811369"/>
                </a:lnTo>
                <a:close/>
              </a:path>
            </a:pathLst>
          </a:custGeom>
          <a:solidFill>
            <a:srgbClr val="AB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050">
              <a:solidFill>
                <a:prstClr val="white"/>
              </a:solidFill>
            </a:endParaRPr>
          </a:p>
        </p:txBody>
      </p:sp>
      <p:pic>
        <p:nvPicPr>
          <p:cNvPr id="4101" name="Grafik 9">
            <a:extLst>
              <a:ext uri="{FF2B5EF4-FFF2-40B4-BE49-F238E27FC236}">
                <a16:creationId xmlns:a16="http://schemas.microsoft.com/office/drawing/2014/main" id="{7C4082AE-4243-9A64-C3A7-5238FDB33E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463" y="4819651"/>
            <a:ext cx="11525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Grafik 10">
            <a:extLst>
              <a:ext uri="{FF2B5EF4-FFF2-40B4-BE49-F238E27FC236}">
                <a16:creationId xmlns:a16="http://schemas.microsoft.com/office/drawing/2014/main" id="{E71EAC4D-C378-C660-420F-E0F1746CF9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6" y="4735514"/>
            <a:ext cx="10017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itelplatzhalter 1">
            <a:extLst>
              <a:ext uri="{FF2B5EF4-FFF2-40B4-BE49-F238E27FC236}">
                <a16:creationId xmlns:a16="http://schemas.microsoft.com/office/drawing/2014/main" id="{3F0D04C2-252B-7D91-B12E-E1701010D49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69875" y="0"/>
            <a:ext cx="8605838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Click to edit Title</a:t>
            </a:r>
          </a:p>
        </p:txBody>
      </p:sp>
      <p:sp>
        <p:nvSpPr>
          <p:cNvPr id="1032" name="Textfeld 11">
            <a:extLst>
              <a:ext uri="{FF2B5EF4-FFF2-40B4-BE49-F238E27FC236}">
                <a16:creationId xmlns:a16="http://schemas.microsoft.com/office/drawing/2014/main" id="{4FA3E01A-E021-C4DB-D306-460702EA5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1" y="4895335"/>
            <a:ext cx="1519238" cy="18466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en-US" sz="1200">
                <a:solidFill>
                  <a:prstClr val="white"/>
                </a:solidFill>
              </a:rPr>
              <a:t>www.solidcam.com</a:t>
            </a:r>
          </a:p>
        </p:txBody>
      </p:sp>
    </p:spTree>
    <p:extLst>
      <p:ext uri="{BB962C8B-B14F-4D97-AF65-F5344CB8AC3E}">
        <p14:creationId xmlns:p14="http://schemas.microsoft.com/office/powerpoint/2010/main" val="3859434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</p:sldLayoutIdLst>
  <p:txStyles>
    <p:titleStyle>
      <a:lvl1pPr algn="ctr" defTabSz="68578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defTabSz="68578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Calibri" pitchFamily="34" charset="0"/>
        </a:defRPr>
      </a:lvl2pPr>
      <a:lvl3pPr algn="ctr" defTabSz="68578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Calibri" pitchFamily="34" charset="0"/>
        </a:defRPr>
      </a:lvl3pPr>
      <a:lvl4pPr algn="ctr" defTabSz="68578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Calibri" pitchFamily="34" charset="0"/>
        </a:defRPr>
      </a:lvl4pPr>
      <a:lvl5pPr algn="ctr" defTabSz="68578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Calibri" pitchFamily="34" charset="0"/>
        </a:defRPr>
      </a:lvl5pPr>
      <a:lvl6pPr marL="457189" algn="ctr" defTabSz="68578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Calibri" pitchFamily="34" charset="0"/>
        </a:defRPr>
      </a:lvl6pPr>
      <a:lvl7pPr marL="914378" algn="ctr" defTabSz="68578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Calibri" pitchFamily="34" charset="0"/>
        </a:defRPr>
      </a:lvl7pPr>
      <a:lvl8pPr marL="1371566" algn="ctr" defTabSz="68578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Calibri" pitchFamily="34" charset="0"/>
        </a:defRPr>
      </a:lvl8pPr>
      <a:lvl9pPr marL="1828754" algn="ctr" defTabSz="68578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Calibri" pitchFamily="34" charset="0"/>
        </a:defRPr>
      </a:lvl9pPr>
    </p:titleStyle>
    <p:bodyStyle>
      <a:lvl1pPr marL="171446" indent="-171446" algn="l" defTabSz="685783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E8F2D7B4-5E31-E6D2-58DB-3720CAA58DC0}"/>
              </a:ext>
            </a:extLst>
          </p:cNvPr>
          <p:cNvSpPr/>
          <p:nvPr/>
        </p:nvSpPr>
        <p:spPr>
          <a:xfrm>
            <a:off x="0" y="4703764"/>
            <a:ext cx="9144000" cy="439737"/>
          </a:xfrm>
          <a:custGeom>
            <a:avLst/>
            <a:gdLst>
              <a:gd name="connsiteX0" fmla="*/ 0 w 12192000"/>
              <a:gd name="connsiteY0" fmla="*/ 0 h 811369"/>
              <a:gd name="connsiteX1" fmla="*/ 12192000 w 12192000"/>
              <a:gd name="connsiteY1" fmla="*/ 0 h 811369"/>
              <a:gd name="connsiteX2" fmla="*/ 12192000 w 12192000"/>
              <a:gd name="connsiteY2" fmla="*/ 811369 h 811369"/>
              <a:gd name="connsiteX3" fmla="*/ 0 w 12192000"/>
              <a:gd name="connsiteY3" fmla="*/ 811369 h 811369"/>
              <a:gd name="connsiteX4" fmla="*/ 0 w 12192000"/>
              <a:gd name="connsiteY4" fmla="*/ 0 h 811369"/>
              <a:gd name="connsiteX0" fmla="*/ 12879 w 12192000"/>
              <a:gd name="connsiteY0" fmla="*/ 218941 h 811369"/>
              <a:gd name="connsiteX1" fmla="*/ 12192000 w 12192000"/>
              <a:gd name="connsiteY1" fmla="*/ 0 h 811369"/>
              <a:gd name="connsiteX2" fmla="*/ 12192000 w 12192000"/>
              <a:gd name="connsiteY2" fmla="*/ 811369 h 811369"/>
              <a:gd name="connsiteX3" fmla="*/ 0 w 12192000"/>
              <a:gd name="connsiteY3" fmla="*/ 811369 h 811369"/>
              <a:gd name="connsiteX4" fmla="*/ 12879 w 12192000"/>
              <a:gd name="connsiteY4" fmla="*/ 218941 h 811369"/>
              <a:gd name="connsiteX0" fmla="*/ 0 w 12192000"/>
              <a:gd name="connsiteY0" fmla="*/ 811369 h 811369"/>
              <a:gd name="connsiteX1" fmla="*/ 12192000 w 12192000"/>
              <a:gd name="connsiteY1" fmla="*/ 0 h 811369"/>
              <a:gd name="connsiteX2" fmla="*/ 12192000 w 12192000"/>
              <a:gd name="connsiteY2" fmla="*/ 811369 h 811369"/>
              <a:gd name="connsiteX3" fmla="*/ 0 w 12192000"/>
              <a:gd name="connsiteY3" fmla="*/ 811369 h 81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811369">
                <a:moveTo>
                  <a:pt x="0" y="811369"/>
                </a:moveTo>
                <a:lnTo>
                  <a:pt x="12192000" y="0"/>
                </a:lnTo>
                <a:lnTo>
                  <a:pt x="12192000" y="811369"/>
                </a:lnTo>
                <a:lnTo>
                  <a:pt x="0" y="811369"/>
                </a:lnTo>
                <a:close/>
              </a:path>
            </a:pathLst>
          </a:custGeom>
          <a:solidFill>
            <a:srgbClr val="AB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050">
              <a:solidFill>
                <a:prstClr val="white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D0C0770-2B97-947E-EE1E-D54A379ACA73}"/>
              </a:ext>
            </a:extLst>
          </p:cNvPr>
          <p:cNvSpPr/>
          <p:nvPr/>
        </p:nvSpPr>
        <p:spPr>
          <a:xfrm>
            <a:off x="0" y="0"/>
            <a:ext cx="9144000" cy="6032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050">
              <a:solidFill>
                <a:prstClr val="white"/>
              </a:solidFill>
            </a:endParaRPr>
          </a:p>
        </p:txBody>
      </p:sp>
      <p:sp>
        <p:nvSpPr>
          <p:cNvPr id="9" name="Rechteck 6">
            <a:extLst>
              <a:ext uri="{FF2B5EF4-FFF2-40B4-BE49-F238E27FC236}">
                <a16:creationId xmlns:a16="http://schemas.microsoft.com/office/drawing/2014/main" id="{8C319B48-5D83-924A-37CE-626505AC0DBF}"/>
              </a:ext>
            </a:extLst>
          </p:cNvPr>
          <p:cNvSpPr/>
          <p:nvPr/>
        </p:nvSpPr>
        <p:spPr>
          <a:xfrm>
            <a:off x="-265112" y="417514"/>
            <a:ext cx="9409113" cy="185737"/>
          </a:xfrm>
          <a:custGeom>
            <a:avLst/>
            <a:gdLst>
              <a:gd name="connsiteX0" fmla="*/ 0 w 12192000"/>
              <a:gd name="connsiteY0" fmla="*/ 0 h 811369"/>
              <a:gd name="connsiteX1" fmla="*/ 12192000 w 12192000"/>
              <a:gd name="connsiteY1" fmla="*/ 0 h 811369"/>
              <a:gd name="connsiteX2" fmla="*/ 12192000 w 12192000"/>
              <a:gd name="connsiteY2" fmla="*/ 811369 h 811369"/>
              <a:gd name="connsiteX3" fmla="*/ 0 w 12192000"/>
              <a:gd name="connsiteY3" fmla="*/ 811369 h 811369"/>
              <a:gd name="connsiteX4" fmla="*/ 0 w 12192000"/>
              <a:gd name="connsiteY4" fmla="*/ 0 h 811369"/>
              <a:gd name="connsiteX0" fmla="*/ 12879 w 12192000"/>
              <a:gd name="connsiteY0" fmla="*/ 218941 h 811369"/>
              <a:gd name="connsiteX1" fmla="*/ 12192000 w 12192000"/>
              <a:gd name="connsiteY1" fmla="*/ 0 h 811369"/>
              <a:gd name="connsiteX2" fmla="*/ 12192000 w 12192000"/>
              <a:gd name="connsiteY2" fmla="*/ 811369 h 811369"/>
              <a:gd name="connsiteX3" fmla="*/ 0 w 12192000"/>
              <a:gd name="connsiteY3" fmla="*/ 811369 h 811369"/>
              <a:gd name="connsiteX4" fmla="*/ 12879 w 12192000"/>
              <a:gd name="connsiteY4" fmla="*/ 218941 h 811369"/>
              <a:gd name="connsiteX0" fmla="*/ 0 w 12192000"/>
              <a:gd name="connsiteY0" fmla="*/ 811369 h 811369"/>
              <a:gd name="connsiteX1" fmla="*/ 12192000 w 12192000"/>
              <a:gd name="connsiteY1" fmla="*/ 0 h 811369"/>
              <a:gd name="connsiteX2" fmla="*/ 12192000 w 12192000"/>
              <a:gd name="connsiteY2" fmla="*/ 811369 h 811369"/>
              <a:gd name="connsiteX3" fmla="*/ 0 w 12192000"/>
              <a:gd name="connsiteY3" fmla="*/ 811369 h 81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811369">
                <a:moveTo>
                  <a:pt x="0" y="811369"/>
                </a:moveTo>
                <a:lnTo>
                  <a:pt x="12192000" y="0"/>
                </a:lnTo>
                <a:lnTo>
                  <a:pt x="12192000" y="811369"/>
                </a:lnTo>
                <a:lnTo>
                  <a:pt x="0" y="811369"/>
                </a:lnTo>
                <a:close/>
              </a:path>
            </a:pathLst>
          </a:custGeom>
          <a:solidFill>
            <a:srgbClr val="AB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050">
              <a:solidFill>
                <a:prstClr val="white"/>
              </a:solidFill>
            </a:endParaRPr>
          </a:p>
        </p:txBody>
      </p:sp>
      <p:pic>
        <p:nvPicPr>
          <p:cNvPr id="5125" name="Grafik 9">
            <a:extLst>
              <a:ext uri="{FF2B5EF4-FFF2-40B4-BE49-F238E27FC236}">
                <a16:creationId xmlns:a16="http://schemas.microsoft.com/office/drawing/2014/main" id="{A0BDA396-B07B-8E27-DF73-B1707B225F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463" y="4819651"/>
            <a:ext cx="11525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Grafik 10">
            <a:extLst>
              <a:ext uri="{FF2B5EF4-FFF2-40B4-BE49-F238E27FC236}">
                <a16:creationId xmlns:a16="http://schemas.microsoft.com/office/drawing/2014/main" id="{2FE5D7E6-05A6-5182-4193-AE9C4AE217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6" y="4735514"/>
            <a:ext cx="10017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itelplatzhalter 1">
            <a:extLst>
              <a:ext uri="{FF2B5EF4-FFF2-40B4-BE49-F238E27FC236}">
                <a16:creationId xmlns:a16="http://schemas.microsoft.com/office/drawing/2014/main" id="{509FCE36-60AD-DC0D-78EC-7E4FA5BF955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69875" y="0"/>
            <a:ext cx="8605838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Click to edit Title</a:t>
            </a:r>
          </a:p>
        </p:txBody>
      </p:sp>
      <p:sp>
        <p:nvSpPr>
          <p:cNvPr id="1032" name="Textfeld 11">
            <a:extLst>
              <a:ext uri="{FF2B5EF4-FFF2-40B4-BE49-F238E27FC236}">
                <a16:creationId xmlns:a16="http://schemas.microsoft.com/office/drawing/2014/main" id="{F1852540-5E72-78F3-4C5C-1FAA413DC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1" y="4895335"/>
            <a:ext cx="1519238" cy="18466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en-US" sz="1200">
                <a:solidFill>
                  <a:prstClr val="white"/>
                </a:solidFill>
              </a:rPr>
              <a:t>www.solidcam.com</a:t>
            </a:r>
          </a:p>
        </p:txBody>
      </p:sp>
    </p:spTree>
    <p:extLst>
      <p:ext uri="{BB962C8B-B14F-4D97-AF65-F5344CB8AC3E}">
        <p14:creationId xmlns:p14="http://schemas.microsoft.com/office/powerpoint/2010/main" val="2559137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</p:sldLayoutIdLst>
  <p:txStyles>
    <p:titleStyle>
      <a:lvl1pPr algn="ctr" defTabSz="68578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defTabSz="68578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Calibri" pitchFamily="34" charset="0"/>
        </a:defRPr>
      </a:lvl2pPr>
      <a:lvl3pPr algn="ctr" defTabSz="68578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Calibri" pitchFamily="34" charset="0"/>
        </a:defRPr>
      </a:lvl3pPr>
      <a:lvl4pPr algn="ctr" defTabSz="68578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Calibri" pitchFamily="34" charset="0"/>
        </a:defRPr>
      </a:lvl4pPr>
      <a:lvl5pPr algn="ctr" defTabSz="68578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Calibri" pitchFamily="34" charset="0"/>
        </a:defRPr>
      </a:lvl5pPr>
      <a:lvl6pPr marL="457189" algn="ctr" defTabSz="68578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Calibri" pitchFamily="34" charset="0"/>
        </a:defRPr>
      </a:lvl6pPr>
      <a:lvl7pPr marL="914378" algn="ctr" defTabSz="68578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Calibri" pitchFamily="34" charset="0"/>
        </a:defRPr>
      </a:lvl7pPr>
      <a:lvl8pPr marL="1371566" algn="ctr" defTabSz="68578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Calibri" pitchFamily="34" charset="0"/>
        </a:defRPr>
      </a:lvl8pPr>
      <a:lvl9pPr marL="1828754" algn="ctr" defTabSz="68578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Calibri" pitchFamily="34" charset="0"/>
        </a:defRPr>
      </a:lvl9pPr>
    </p:titleStyle>
    <p:bodyStyle>
      <a:lvl1pPr marL="171446" indent="-171446" algn="l" defTabSz="685783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Off-page Connector 1"/>
          <p:cNvSpPr/>
          <p:nvPr/>
        </p:nvSpPr>
        <p:spPr>
          <a:xfrm rot="16200000">
            <a:off x="94134" y="4644550"/>
            <a:ext cx="233216" cy="421484"/>
          </a:xfrm>
          <a:prstGeom prst="flowChartOffpageConnector">
            <a:avLst/>
          </a:prstGeom>
          <a:solidFill>
            <a:srgbClr val="B019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 bwMode="gray">
          <a:xfrm>
            <a:off x="21437" y="4778348"/>
            <a:ext cx="3048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algn="ctr" defTabSz="914400" rtl="0" eaLnBrk="1" latinLnBrk="0" hangingPunct="1"/>
            <a:fld id="{6C5AF65D-6854-49AF-ABC5-48B5BA0EA842}" type="slidenum">
              <a:rPr lang="en-US" sz="1000" b="0" i="0" kern="1200" smtClean="0">
                <a:solidFill>
                  <a:schemeClr val="bg1"/>
                </a:solidFill>
                <a:latin typeface="HP Simplified"/>
                <a:ea typeface="+mn-ea"/>
                <a:cs typeface="HP Simplified"/>
              </a:rPr>
              <a:pPr marL="0" algn="ctr" defTabSz="914400" rtl="0" eaLnBrk="1" latinLnBrk="0" hangingPunct="1"/>
              <a:t>‹#›</a:t>
            </a:fld>
            <a:endParaRPr lang="en-US" sz="1000" b="0" i="0" kern="1200" dirty="0">
              <a:solidFill>
                <a:schemeClr val="bg1"/>
              </a:solidFill>
              <a:latin typeface="HP Simplified"/>
              <a:ea typeface="+mn-ea"/>
              <a:cs typeface="HP Simplified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3C32D600-0097-41AD-A462-3B348B4644F8}"/>
              </a:ext>
            </a:extLst>
          </p:cNvPr>
          <p:cNvSpPr/>
          <p:nvPr/>
        </p:nvSpPr>
        <p:spPr>
          <a:xfrm>
            <a:off x="8033458" y="4845970"/>
            <a:ext cx="99738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solidcam.com</a:t>
            </a:r>
            <a:endParaRPr lang="de-DE" sz="1000" dirty="0">
              <a:solidFill>
                <a:schemeClr val="tx1">
                  <a:lumMod val="50000"/>
                  <a:lumOff val="50000"/>
                </a:schemeClr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C1A81354-4783-4220-96FF-FDA083B8E56E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7917826" y="0"/>
            <a:ext cx="997574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437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709" r:id="rId20"/>
    <p:sldLayoutId id="2147483710" r:id="rId21"/>
    <p:sldLayoutId id="2147483711" r:id="rId22"/>
    <p:sldLayoutId id="2147483712" r:id="rId23"/>
    <p:sldLayoutId id="2147483713" r:id="rId24"/>
    <p:sldLayoutId id="2147483714" r:id="rId25"/>
    <p:sldLayoutId id="2147483715" r:id="rId26"/>
    <p:sldLayoutId id="2147483716" r:id="rId27"/>
    <p:sldLayoutId id="2147483717" r:id="rId28"/>
    <p:sldLayoutId id="2147483718" r:id="rId29"/>
    <p:sldLayoutId id="2147483719" r:id="rId30"/>
    <p:sldLayoutId id="2147483720" r:id="rId31"/>
    <p:sldLayoutId id="2147483721" r:id="rId32"/>
    <p:sldLayoutId id="2147483722" r:id="rId33"/>
    <p:sldLayoutId id="2147483723" r:id="rId34"/>
    <p:sldLayoutId id="2147483724" r:id="rId35"/>
    <p:sldLayoutId id="2147483725" r:id="rId36"/>
    <p:sldLayoutId id="2147483726" r:id="rId37"/>
    <p:sldLayoutId id="2147483727" r:id="rId38"/>
    <p:sldLayoutId id="2147483728" r:id="rId39"/>
    <p:sldLayoutId id="2147483729" r:id="rId40"/>
    <p:sldLayoutId id="2147483730" r:id="rId4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SolidCAM </a:t>
            </a:r>
            <a:r>
              <a:rPr lang="en-IN" dirty="0" err="1"/>
              <a:t>EdgeBreaking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726B13-FAEC-BB51-510B-97BB4E56BF71}"/>
              </a:ext>
            </a:extLst>
          </p:cNvPr>
          <p:cNvSpPr txBox="1"/>
          <p:nvPr/>
        </p:nvSpPr>
        <p:spPr>
          <a:xfrm>
            <a:off x="6002605" y="3571874"/>
            <a:ext cx="246784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9902045214 www.cadvintech.com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30CDF-60D0-F2AE-797B-AC1B87F93C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64726E-2678-4E4E-F98E-1D578D0476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b="1" dirty="0">
                <a:solidFill>
                  <a:srgbClr val="C00000"/>
                </a:solidFill>
              </a:rPr>
              <a:t>Conclusion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B05D6B-7C3D-0EBA-6236-A69594A99157}"/>
              </a:ext>
            </a:extLst>
          </p:cNvPr>
          <p:cNvSpPr txBox="1"/>
          <p:nvPr/>
        </p:nvSpPr>
        <p:spPr>
          <a:xfrm>
            <a:off x="594732" y="808928"/>
            <a:ext cx="801400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b="0" i="0" dirty="0">
                <a:solidFill>
                  <a:srgbClr val="374151"/>
                </a:solidFill>
                <a:effectLst/>
                <a:latin typeface="Söhne"/>
              </a:rPr>
              <a:t>Sharp edges on machined parts can pose safety risks to workers, damage other machinery or equipment, and cause premature product failure due to stress concentration. </a:t>
            </a:r>
            <a:r>
              <a:rPr lang="en-GB" b="0" i="0" dirty="0" err="1">
                <a:solidFill>
                  <a:srgbClr val="374151"/>
                </a:solidFill>
                <a:effectLst/>
                <a:latin typeface="Söhne"/>
              </a:rPr>
              <a:t>SolidCAM's</a:t>
            </a:r>
            <a:r>
              <a:rPr lang="en-GB" b="0" i="0" dirty="0">
                <a:solidFill>
                  <a:srgbClr val="374151"/>
                </a:solidFill>
                <a:effectLst/>
                <a:latin typeface="Söhne"/>
              </a:rPr>
              <a:t> automated Edge Breaking feature addresses these issues and ensures that products meet or exceed industry standards.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GB" dirty="0">
              <a:solidFill>
                <a:srgbClr val="374151"/>
              </a:solidFill>
              <a:latin typeface="Söhne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b="0" i="0" dirty="0">
                <a:solidFill>
                  <a:srgbClr val="374151"/>
                </a:solidFill>
                <a:effectLst/>
                <a:latin typeface="Söhne"/>
              </a:rPr>
              <a:t>SolidCAM Edge Breaking module offers significant benefits to manufacturers, including improved safety, enhanced aesthetics, increased functionality, and greater manufacturing efficiency.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GB" dirty="0">
              <a:solidFill>
                <a:srgbClr val="374151"/>
              </a:solidFill>
              <a:latin typeface="Söhne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b="0" i="0" dirty="0">
                <a:solidFill>
                  <a:srgbClr val="374151"/>
                </a:solidFill>
                <a:effectLst/>
                <a:latin typeface="Söhne"/>
              </a:rPr>
              <a:t>The use of </a:t>
            </a:r>
            <a:r>
              <a:rPr lang="en-GB" b="0" i="0" dirty="0" err="1">
                <a:solidFill>
                  <a:srgbClr val="374151"/>
                </a:solidFill>
                <a:effectLst/>
                <a:latin typeface="Söhne"/>
              </a:rPr>
              <a:t>SolidCAM's</a:t>
            </a:r>
            <a:r>
              <a:rPr lang="en-GB" b="0" i="0" dirty="0">
                <a:solidFill>
                  <a:srgbClr val="374151"/>
                </a:solidFill>
                <a:effectLst/>
                <a:latin typeface="Söhne"/>
              </a:rPr>
              <a:t> Edge Breaking module also offers cost savings by reducing the need for manual edge-breaking methods and increasing manufacturing efficiency.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GB" dirty="0">
              <a:solidFill>
                <a:srgbClr val="374151"/>
              </a:solidFill>
              <a:latin typeface="Söhne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b="0" i="0" dirty="0" err="1">
                <a:solidFill>
                  <a:srgbClr val="374151"/>
                </a:solidFill>
                <a:effectLst/>
                <a:latin typeface="Söhne"/>
              </a:rPr>
              <a:t>SolidCAM's</a:t>
            </a:r>
            <a:r>
              <a:rPr lang="en-GB" b="0" i="0" dirty="0">
                <a:solidFill>
                  <a:srgbClr val="374151"/>
                </a:solidFill>
                <a:effectLst/>
                <a:latin typeface="Söhne"/>
              </a:rPr>
              <a:t> Edge Breaking feature is highly customizable, enabling manufacturers to tailor the edge-breaking process to their specific needs and preferences by using different tools &amp; different styles of </a:t>
            </a:r>
            <a:r>
              <a:rPr lang="en-GB" b="0" i="0" dirty="0" err="1">
                <a:solidFill>
                  <a:srgbClr val="374151"/>
                </a:solidFill>
                <a:effectLst/>
                <a:latin typeface="Söhne"/>
              </a:rPr>
              <a:t>Edgebreaking</a:t>
            </a:r>
            <a:r>
              <a:rPr lang="en-GB" dirty="0">
                <a:solidFill>
                  <a:srgbClr val="374151"/>
                </a:solidFill>
                <a:latin typeface="Söhne"/>
              </a:rPr>
              <a:t>.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GB" dirty="0">
              <a:solidFill>
                <a:srgbClr val="374151"/>
              </a:solidFill>
              <a:latin typeface="Söhne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b="0" i="0" dirty="0" err="1">
                <a:solidFill>
                  <a:srgbClr val="374151"/>
                </a:solidFill>
                <a:effectLst/>
                <a:latin typeface="Söhne"/>
              </a:rPr>
              <a:t>SolidCAM's</a:t>
            </a:r>
            <a:r>
              <a:rPr lang="en-GB" b="0" i="0" dirty="0">
                <a:solidFill>
                  <a:srgbClr val="374151"/>
                </a:solidFill>
                <a:effectLst/>
                <a:latin typeface="Söhne"/>
              </a:rPr>
              <a:t> Edge Breaking feature is a prime example of how technology can be leveraged to improve manufacturing processes and produce products that meet the highest standards of quality and safety.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67084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ADA09-0934-6F90-7B3F-B700058A2C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BF4A43-DFD6-CFC8-7DCA-D8276A2604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276403"/>
            <a:ext cx="9142307" cy="514350"/>
          </a:xfrm>
          <a:solidFill>
            <a:srgbClr val="C00000"/>
          </a:solidFill>
        </p:spPr>
        <p:txBody>
          <a:bodyPr/>
          <a:lstStyle/>
          <a:p>
            <a:r>
              <a:rPr lang="en-IN" dirty="0"/>
              <a:t>Thank You !!</a:t>
            </a:r>
          </a:p>
        </p:txBody>
      </p:sp>
    </p:spTree>
    <p:extLst>
      <p:ext uri="{BB962C8B-B14F-4D97-AF65-F5344CB8AC3E}">
        <p14:creationId xmlns:p14="http://schemas.microsoft.com/office/powerpoint/2010/main" val="4259937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EC603-8C5E-8EE2-7B8F-4AE5EFA621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BD1D9F-A0E1-337C-7512-B2C3EE710B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sz="2800" b="1" dirty="0">
                <a:solidFill>
                  <a:srgbClr val="C00000"/>
                </a:solidFill>
              </a:rPr>
              <a:t>What is a Burr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485396-A73E-11B7-A36D-87289C5655DD}"/>
              </a:ext>
            </a:extLst>
          </p:cNvPr>
          <p:cNvSpPr txBox="1"/>
          <p:nvPr/>
        </p:nvSpPr>
        <p:spPr>
          <a:xfrm>
            <a:off x="229836" y="1819461"/>
            <a:ext cx="493627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latin typeface="+mn-lt"/>
              </a:rPr>
              <a:t>Burr is a small raised edge or ridge of material that forms along the edge of a machined part during the machining process.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i="0" dirty="0">
                <a:solidFill>
                  <a:schemeClr val="tx1"/>
                </a:solidFill>
                <a:effectLst/>
                <a:latin typeface="+mn-lt"/>
              </a:rPr>
              <a:t>While burrs may seem like a small issue, they can cause significant problems in the production process and the final product.</a:t>
            </a:r>
            <a:endParaRPr lang="en-IN" sz="1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5" descr="A close up of a tire&#10;&#10;Description automatically generated with medium confidence">
            <a:extLst>
              <a:ext uri="{FF2B5EF4-FFF2-40B4-BE49-F238E27FC236}">
                <a16:creationId xmlns:a16="http://schemas.microsoft.com/office/drawing/2014/main" id="{BA247859-4D9E-7104-6D98-24488E4C6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2585" y="600502"/>
            <a:ext cx="3767652" cy="2126900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F6F669E6-E71D-71CC-69A1-5A08CD171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0643" y="2870093"/>
            <a:ext cx="3759594" cy="179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227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6F32FAB-806C-3797-EB7D-6E8DF3D99A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b="1" dirty="0">
                <a:solidFill>
                  <a:srgbClr val="C00000"/>
                </a:solidFill>
              </a:rPr>
              <a:t>Potential Issues Caused by Burr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A9D8B0F-98AD-C1B9-DB70-EB2A51C6B8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7EB4EF-3C98-F286-4C72-57BADC26799D}"/>
              </a:ext>
            </a:extLst>
          </p:cNvPr>
          <p:cNvSpPr txBox="1"/>
          <p:nvPr/>
        </p:nvSpPr>
        <p:spPr>
          <a:xfrm>
            <a:off x="475785" y="646771"/>
            <a:ext cx="607369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Safety Risks</a:t>
            </a:r>
            <a:r>
              <a:rPr lang="en-GB" dirty="0"/>
              <a:t>: Burrs can be sharp and can cause injury to workers during handling or assembly. They can also damage other parts or equipment during the production process.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Impaired functionality</a:t>
            </a:r>
            <a:r>
              <a:rPr lang="en-GB" dirty="0"/>
              <a:t>: Burrs can interfere with the proper functioning of a machined part by preventing parts from fitting together correctly. This can lead to issues with product quality and performance, resulting in costly rework or product recalls.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Reduced Durability</a:t>
            </a:r>
            <a:r>
              <a:rPr lang="en-GB" dirty="0"/>
              <a:t>: Burrs can cause stress concentration points on the surface of the machined part, leading to premature failure of the part in the long term.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Aesthetics</a:t>
            </a:r>
            <a:r>
              <a:rPr lang="en-GB" dirty="0"/>
              <a:t>: Burrs can also have an adverse impact on the appearance of the finished product, making it look rough and unrefined.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Increased manufacturing costs</a:t>
            </a:r>
            <a:r>
              <a:rPr lang="en-GB" dirty="0"/>
              <a:t>: Burrs can increase manufacturing costs by requiring additional processing to remove them or by causing the need for rework or scrap.</a:t>
            </a:r>
          </a:p>
          <a:p>
            <a:endParaRPr lang="en-I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101DB9-CC68-3586-DE9D-1CBBCB27A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4435" y="514350"/>
            <a:ext cx="2659565" cy="21181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68015E4-D670-B07C-59D8-2D70BDE89D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0964" y="2847373"/>
            <a:ext cx="2606506" cy="18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766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56BF3-46DC-9D5F-36CA-B58DC7C39F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8F8A39-EF1B-6662-1BA8-99FED992FA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i="0" dirty="0">
                <a:solidFill>
                  <a:srgbClr val="C00000"/>
                </a:solidFill>
                <a:effectLst/>
                <a:latin typeface="Söhne"/>
              </a:rPr>
              <a:t>Potential Disadvantages of </a:t>
            </a:r>
            <a:r>
              <a:rPr lang="en-GB" b="1" i="0" dirty="0" err="1">
                <a:solidFill>
                  <a:srgbClr val="C00000"/>
                </a:solidFill>
                <a:effectLst/>
                <a:latin typeface="Söhne"/>
              </a:rPr>
              <a:t>Edgebreaking</a:t>
            </a:r>
            <a:r>
              <a:rPr lang="en-GB" b="1" i="0" dirty="0">
                <a:solidFill>
                  <a:srgbClr val="C00000"/>
                </a:solidFill>
                <a:effectLst/>
                <a:latin typeface="Söhne"/>
              </a:rPr>
              <a:t> Manually</a:t>
            </a:r>
            <a:endParaRPr lang="en-IN" b="1" dirty="0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A80419-9168-A587-B9DC-EF85A042C4FA}"/>
              </a:ext>
            </a:extLst>
          </p:cNvPr>
          <p:cNvSpPr txBox="1"/>
          <p:nvPr/>
        </p:nvSpPr>
        <p:spPr>
          <a:xfrm>
            <a:off x="654206" y="661639"/>
            <a:ext cx="488423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IN" sz="2400" b="0" i="0" dirty="0">
                <a:solidFill>
                  <a:srgbClr val="374151"/>
                </a:solidFill>
                <a:effectLst/>
                <a:latin typeface="Söhne"/>
              </a:rPr>
              <a:t>Inconsistent results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IN" sz="2400" dirty="0">
              <a:solidFill>
                <a:srgbClr val="374151"/>
              </a:solidFill>
              <a:latin typeface="Söhne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IN" sz="2400" b="0" i="0" dirty="0">
                <a:solidFill>
                  <a:srgbClr val="374151"/>
                </a:solidFill>
                <a:effectLst/>
                <a:latin typeface="Söhne"/>
              </a:rPr>
              <a:t>Time-consuming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IN" sz="2400" dirty="0">
              <a:solidFill>
                <a:srgbClr val="374151"/>
              </a:solidFill>
              <a:latin typeface="Söhne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IN" sz="2400" b="0" i="0" dirty="0">
                <a:solidFill>
                  <a:srgbClr val="374151"/>
                </a:solidFill>
                <a:effectLst/>
                <a:latin typeface="Söhne"/>
              </a:rPr>
              <a:t>Labour-Intensive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IN" sz="2400" dirty="0">
              <a:solidFill>
                <a:srgbClr val="374151"/>
              </a:solidFill>
              <a:latin typeface="Söhne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IN" sz="2400" b="0" i="0" dirty="0">
                <a:solidFill>
                  <a:srgbClr val="374151"/>
                </a:solidFill>
                <a:effectLst/>
                <a:latin typeface="Söhne"/>
              </a:rPr>
              <a:t>Health and Safety risks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IN" sz="2400" dirty="0">
              <a:solidFill>
                <a:srgbClr val="374151"/>
              </a:solidFill>
              <a:latin typeface="Söhne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400" b="0" i="0" dirty="0">
                <a:solidFill>
                  <a:srgbClr val="374151"/>
                </a:solidFill>
                <a:effectLst/>
                <a:latin typeface="Söhne"/>
              </a:rPr>
              <a:t>Inability to handle complex shapes</a:t>
            </a:r>
            <a:endParaRPr lang="en-IN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IN" sz="2400" dirty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IN" sz="2400" b="0" i="0" dirty="0">
                <a:solidFill>
                  <a:srgbClr val="374151"/>
                </a:solidFill>
                <a:effectLst/>
                <a:latin typeface="Söhne"/>
              </a:rPr>
              <a:t>Inability to ensure accuracy</a:t>
            </a:r>
            <a:endParaRPr lang="en-IN" sz="2400" dirty="0">
              <a:solidFill>
                <a:srgbClr val="374151"/>
              </a:solidFill>
              <a:latin typeface="Söhne"/>
            </a:endParaRPr>
          </a:p>
          <a:p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8EB182-D73C-ED49-680C-58CF4C760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6196" y="661639"/>
            <a:ext cx="3245639" cy="2162407"/>
          </a:xfrm>
          <a:prstGeom prst="rect">
            <a:avLst/>
          </a:prstGeom>
        </p:spPr>
      </p:pic>
      <p:pic>
        <p:nvPicPr>
          <p:cNvPr id="8" name="Picture 7" descr="Diagram&#10;&#10;Description automatically generated with low confidence">
            <a:extLst>
              <a:ext uri="{FF2B5EF4-FFF2-40B4-BE49-F238E27FC236}">
                <a16:creationId xmlns:a16="http://schemas.microsoft.com/office/drawing/2014/main" id="{A19DA679-E7E4-2F8D-D904-71AD09C0D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3706" y="2846852"/>
            <a:ext cx="2990618" cy="199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489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82C14-1D05-4078-1CF3-BCA3F6D25A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D2D136-D38E-4384-4675-9E915DB89A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i="0" dirty="0">
                <a:solidFill>
                  <a:srgbClr val="C00000"/>
                </a:solidFill>
                <a:effectLst/>
                <a:latin typeface="Söhne"/>
              </a:rPr>
              <a:t>Edge Breaking in CAM: Development Challenges</a:t>
            </a:r>
            <a:endParaRPr lang="en-IN" b="1" dirty="0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8DFEA3-ACF2-24DC-5624-A5F749189F14}"/>
              </a:ext>
            </a:extLst>
          </p:cNvPr>
          <p:cNvSpPr txBox="1"/>
          <p:nvPr/>
        </p:nvSpPr>
        <p:spPr>
          <a:xfrm>
            <a:off x="646771" y="802888"/>
            <a:ext cx="651231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b="0" i="0" dirty="0">
                <a:solidFill>
                  <a:srgbClr val="374151"/>
                </a:solidFill>
                <a:effectLst/>
                <a:latin typeface="Söhne"/>
              </a:rPr>
              <a:t>CAM systems offer automated or semi-automated machining cycles that take into account factors such as collisions, residual stock material, and specialized tooling for different materials.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GB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b="0" i="0" dirty="0">
                <a:solidFill>
                  <a:srgbClr val="374151"/>
                </a:solidFill>
                <a:effectLst/>
                <a:latin typeface="Söhne"/>
              </a:rPr>
              <a:t>However, even with all these advancements, one issue still remains – the presence of burrs on parts after machining.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GB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b="0" i="0" dirty="0">
                <a:solidFill>
                  <a:srgbClr val="374151"/>
                </a:solidFill>
                <a:effectLst/>
                <a:latin typeface="Söhne"/>
              </a:rPr>
              <a:t>Despite the extensive automation of the machining process, burr removal remains a manual process that can take as long as programming the part in the first place.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GB" dirty="0">
              <a:solidFill>
                <a:srgbClr val="374151"/>
              </a:solidFill>
              <a:latin typeface="Söhne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374151"/>
                </a:solidFill>
                <a:latin typeface="Söhne"/>
              </a:rPr>
              <a:t>Time taken to create a </a:t>
            </a:r>
            <a:r>
              <a:rPr lang="en-GB" dirty="0" err="1">
                <a:solidFill>
                  <a:srgbClr val="374151"/>
                </a:solidFill>
                <a:latin typeface="Söhne"/>
              </a:rPr>
              <a:t>Edgebreaking</a:t>
            </a:r>
            <a:r>
              <a:rPr lang="en-GB" dirty="0">
                <a:solidFill>
                  <a:srgbClr val="374151"/>
                </a:solidFill>
                <a:latin typeface="Söhne"/>
              </a:rPr>
              <a:t> program manually is always more than the time taken to program the entire part. Programmers leave it to manual deburring due to the time take to make such programs.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GB" dirty="0">
              <a:solidFill>
                <a:srgbClr val="374151"/>
              </a:solidFill>
              <a:latin typeface="Söhne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b="0" i="0" dirty="0">
                <a:solidFill>
                  <a:srgbClr val="374151"/>
                </a:solidFill>
                <a:effectLst/>
                <a:latin typeface="Söhne"/>
              </a:rPr>
              <a:t>Addressing the burr issue is an important consideration in the ongoing development of advanced manufacturing technologies.</a:t>
            </a:r>
          </a:p>
          <a:p>
            <a:endParaRPr lang="en-GB" dirty="0"/>
          </a:p>
          <a:p>
            <a:r>
              <a:rPr lang="en-GB" sz="1400" dirty="0"/>
              <a:t>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43548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i="0" dirty="0">
                <a:effectLst/>
                <a:latin typeface="+mn-lt"/>
              </a:rPr>
              <a:t>Transform Manufacturing with </a:t>
            </a:r>
            <a:r>
              <a:rPr lang="en-GB" sz="2400" b="0" i="0" dirty="0" err="1">
                <a:effectLst/>
                <a:latin typeface="+mn-lt"/>
              </a:rPr>
              <a:t>SolidCAM's</a:t>
            </a:r>
            <a:r>
              <a:rPr lang="en-GB" sz="2400" b="0" i="0" dirty="0">
                <a:effectLst/>
                <a:latin typeface="+mn-lt"/>
              </a:rPr>
              <a:t> Edge Breaking</a:t>
            </a:r>
            <a:endParaRPr sz="2400" dirty="0">
              <a:latin typeface="+mn-lt"/>
            </a:endParaRPr>
          </a:p>
        </p:txBody>
      </p:sp>
      <p:sp>
        <p:nvSpPr>
          <p:cNvPr id="100" name="Google Shape;100;p21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 can be achieved using a deburring module.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C6E63CFE-EFC9-22DD-CCE6-2347727BB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6722" y="2686690"/>
            <a:ext cx="2717072" cy="20978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F5211E-807E-5B78-BB7B-CB685192D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3879" y="467495"/>
            <a:ext cx="3350121" cy="22087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E864AA-172E-F932-7391-18CEF53F60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9A1394-E602-C0E4-DDCD-F5E6BF3703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b="1" dirty="0">
                <a:solidFill>
                  <a:srgbClr val="C00000"/>
                </a:solidFill>
              </a:rPr>
              <a:t>SolidCAM Edgebreaking – Automation at It’s Best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1A089E-7B7F-2AFD-390A-D313A80F1AEE}"/>
              </a:ext>
            </a:extLst>
          </p:cNvPr>
          <p:cNvSpPr txBox="1"/>
          <p:nvPr/>
        </p:nvSpPr>
        <p:spPr>
          <a:xfrm>
            <a:off x="416312" y="802035"/>
            <a:ext cx="546409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b="0" i="0" dirty="0" err="1">
                <a:solidFill>
                  <a:srgbClr val="374151"/>
                </a:solidFill>
                <a:effectLst/>
                <a:latin typeface="Söhne"/>
              </a:rPr>
              <a:t>SolidCAM's</a:t>
            </a:r>
            <a:r>
              <a:rPr lang="en-GB" b="0" i="0" dirty="0">
                <a:solidFill>
                  <a:srgbClr val="374151"/>
                </a:solidFill>
                <a:effectLst/>
                <a:latin typeface="Söhne"/>
              </a:rPr>
              <a:t> Edge Breaking feature is an advanced functionality that automates the process of removing sharp edges from a workpiece to improve safety, aesthetics, and overall quality.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GB" dirty="0">
              <a:solidFill>
                <a:srgbClr val="374151"/>
              </a:solidFill>
              <a:latin typeface="Söhne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b="0" i="0" dirty="0" err="1">
                <a:solidFill>
                  <a:srgbClr val="374151"/>
                </a:solidFill>
                <a:effectLst/>
                <a:latin typeface="Söhne"/>
              </a:rPr>
              <a:t>SolidCAM's</a:t>
            </a:r>
            <a:r>
              <a:rPr lang="en-GB" b="0" i="0" dirty="0">
                <a:solidFill>
                  <a:srgbClr val="374151"/>
                </a:solidFill>
                <a:effectLst/>
                <a:latin typeface="Söhne"/>
              </a:rPr>
              <a:t> Edge Breaking feature picks all the edges automatically or allows the user to define the edges that need breaking and choose from a variety of cutting tools to achieve the desired result.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GB" dirty="0">
              <a:solidFill>
                <a:srgbClr val="374151"/>
              </a:solidFill>
              <a:latin typeface="Söhne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b="0" i="0" dirty="0">
                <a:solidFill>
                  <a:srgbClr val="374151"/>
                </a:solidFill>
                <a:effectLst/>
                <a:latin typeface="Söhne"/>
              </a:rPr>
              <a:t>The module's advanced algorithms enable it to detect and break even the most complex edges, ensuring that the final product meets or exceeds industry standards for safety, functionality, and aesthetics.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GB" dirty="0">
              <a:solidFill>
                <a:srgbClr val="374151"/>
              </a:solidFill>
              <a:latin typeface="Söhne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b="0" i="0" dirty="0" err="1">
                <a:solidFill>
                  <a:srgbClr val="374151"/>
                </a:solidFill>
                <a:effectLst/>
                <a:latin typeface="Söhne"/>
              </a:rPr>
              <a:t>SolidCAM's</a:t>
            </a:r>
            <a:r>
              <a:rPr lang="en-GB" b="0" i="0" dirty="0">
                <a:solidFill>
                  <a:srgbClr val="374151"/>
                </a:solidFill>
                <a:effectLst/>
                <a:latin typeface="Söhne"/>
              </a:rPr>
              <a:t> Edge Breaking feature is part of a comprehensive suite of manufacturing tools that enable users to optimize their production processes and achieve greater efficiency and profitability.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15423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57FC58-1031-5231-4558-CFC342592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924" y="668770"/>
            <a:ext cx="6044998" cy="35436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349FDC-7598-AA98-D5D3-D22789AC7A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326" y="4081653"/>
            <a:ext cx="8564137" cy="670322"/>
          </a:xfrm>
        </p:spPr>
        <p:txBody>
          <a:bodyPr>
            <a:norm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IN" sz="1800" dirty="0">
                <a:solidFill>
                  <a:schemeClr val="tx1"/>
                </a:solidFill>
              </a:rPr>
              <a:t>Standard tools such as End Mills, Ball Nose Mills, Taper Mills, Taper Ball Nose , Lollipop &amp; Chamfer Mill Tools are supported.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E344A8-F070-8015-878A-9D03348E93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b="1" dirty="0">
                <a:solidFill>
                  <a:srgbClr val="C00000"/>
                </a:solidFill>
              </a:rPr>
              <a:t>Tools Supported</a:t>
            </a:r>
          </a:p>
        </p:txBody>
      </p:sp>
    </p:spTree>
    <p:extLst>
      <p:ext uri="{BB962C8B-B14F-4D97-AF65-F5344CB8AC3E}">
        <p14:creationId xmlns:p14="http://schemas.microsoft.com/office/powerpoint/2010/main" val="247873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B7693A81-0B10-3E05-8AF9-EFFB26B3E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956" y="552914"/>
            <a:ext cx="2992137" cy="23102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F2185F-E048-C3EB-A972-4DAEB3D4B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045" y="660630"/>
            <a:ext cx="3418960" cy="22541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BB5598-DDCA-59DC-5E56-53BCD10D4C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831838"/>
            <a:ext cx="9144000" cy="758748"/>
          </a:xfrm>
        </p:spPr>
        <p:txBody>
          <a:bodyPr>
            <a:no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1400" b="0" i="0" dirty="0" err="1">
                <a:solidFill>
                  <a:srgbClr val="374151"/>
                </a:solidFill>
                <a:effectLst/>
                <a:latin typeface="+mn-lt"/>
              </a:rPr>
              <a:t>SolidCAM's</a:t>
            </a:r>
            <a:r>
              <a:rPr lang="en-GB" sz="1400" b="0" i="0" dirty="0">
                <a:solidFill>
                  <a:srgbClr val="374151"/>
                </a:solidFill>
                <a:effectLst/>
                <a:latin typeface="+mn-lt"/>
              </a:rPr>
              <a:t> Edge Breaking module offers a variety of cutting tool options, including flat end mills, ball nose mills, and chamfer mills, enabling users to achieve different edge-breaking effects such as direct chamfers, rounded edges, and chamfers in 3 or 5 axis.</a:t>
            </a:r>
            <a:endParaRPr lang="en-IN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EA1350-0C21-1352-DBEF-BA9696BBF5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b="1" dirty="0" err="1">
                <a:solidFill>
                  <a:srgbClr val="C00000"/>
                </a:solidFill>
              </a:rPr>
              <a:t>Edgebreaking</a:t>
            </a:r>
            <a:r>
              <a:rPr lang="en-IN" b="1" dirty="0">
                <a:solidFill>
                  <a:srgbClr val="C00000"/>
                </a:solidFill>
              </a:rPr>
              <a:t> Styles</a:t>
            </a:r>
          </a:p>
        </p:txBody>
      </p:sp>
      <p:pic>
        <p:nvPicPr>
          <p:cNvPr id="4" name="Picture 3" descr="Engineering drawing&#10;&#10;Description automatically generated">
            <a:extLst>
              <a:ext uri="{FF2B5EF4-FFF2-40B4-BE49-F238E27FC236}">
                <a16:creationId xmlns:a16="http://schemas.microsoft.com/office/drawing/2014/main" id="{C16F7136-31F8-0BAF-1097-B016D64401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55"/>
          <a:stretch/>
        </p:blipFill>
        <p:spPr>
          <a:xfrm>
            <a:off x="338146" y="959962"/>
            <a:ext cx="2720899" cy="195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138971"/>
      </p:ext>
    </p:extLst>
  </p:cSld>
  <p:clrMapOvr>
    <a:masterClrMapping/>
  </p:clrMapOvr>
</p:sld>
</file>

<file path=ppt/theme/theme1.xml><?xml version="1.0" encoding="utf-8"?>
<a:theme xmlns:a="http://schemas.openxmlformats.org/drawingml/2006/main" name="SolidCAM_9/11">
  <a:themeElements>
    <a:clrScheme name="SolidCAM 201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olidCAM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lidCAM_PPT_Master_2013.potx" id="{9F07E9F8-0161-4683-96D6-229E959C516E}" vid="{5BC09D67-9DF8-4FDB-928C-FAF88A7FC82F}"/>
    </a:ext>
  </a:extLst>
</a:theme>
</file>

<file path=ppt/theme/theme2.xml><?xml version="1.0" encoding="utf-8"?>
<a:theme xmlns:a="http://schemas.openxmlformats.org/drawingml/2006/main" name="1_SolidCAM_9/11">
  <a:themeElements>
    <a:clrScheme name="SolidCAM 201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olidCAM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lidCAM_PPT_Master_2013.potx" id="{9F07E9F8-0161-4683-96D6-229E959C516E}" vid="{5BC09D67-9DF8-4FDB-928C-FAF88A7FC82F}"/>
    </a:ext>
  </a:extLst>
</a:theme>
</file>

<file path=ppt/theme/theme3.xml><?xml version="1.0" encoding="utf-8"?>
<a:theme xmlns:a="http://schemas.openxmlformats.org/drawingml/2006/main" name="2_SolidCAM_9/11">
  <a:themeElements>
    <a:clrScheme name="SolidCAM 201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olidCAM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lidCAM_PPT_Master_2013.potx" id="{9F07E9F8-0161-4683-96D6-229E959C516E}" vid="{5BC09D67-9DF8-4FDB-928C-FAF88A7FC82F}"/>
    </a:ext>
  </a:extLst>
</a:theme>
</file>

<file path=ppt/theme/theme4.xml><?xml version="1.0" encoding="utf-8"?>
<a:theme xmlns:a="http://schemas.openxmlformats.org/drawingml/2006/main" name="3_SolidCAM_9/11">
  <a:themeElements>
    <a:clrScheme name="SolidCAM 201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olidCAM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lidCAM_PPT_Master_2013.potx" id="{9F07E9F8-0161-4683-96D6-229E959C516E}" vid="{5BC09D67-9DF8-4FDB-928C-FAF88A7FC82F}"/>
    </a:ext>
  </a:extLst>
</a:theme>
</file>

<file path=ppt/theme/theme5.xml><?xml version="1.0" encoding="utf-8"?>
<a:theme xmlns:a="http://schemas.openxmlformats.org/drawingml/2006/main" name="4_SolidCAM_9/11">
  <a:themeElements>
    <a:clrScheme name="SolidCAM 201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olidCAM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lidCAM_PPT_Master_2013.potx" id="{9F07E9F8-0161-4683-96D6-229E959C516E}" vid="{5BC09D67-9DF8-4FDB-928C-FAF88A7FC82F}"/>
    </a:ext>
  </a:extLst>
</a:theme>
</file>

<file path=ppt/theme/theme6.xml><?xml version="1.0" encoding="utf-8"?>
<a:theme xmlns:a="http://schemas.openxmlformats.org/drawingml/2006/main" name="Default Theme">
  <a:themeElements>
    <a:clrScheme name="SoldCAM Colorful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606060"/>
      </a:accent1>
      <a:accent2>
        <a:srgbClr val="C00D0D"/>
      </a:accent2>
      <a:accent3>
        <a:srgbClr val="DE6926"/>
      </a:accent3>
      <a:accent4>
        <a:srgbClr val="F5BB1E"/>
      </a:accent4>
      <a:accent5>
        <a:srgbClr val="B30D0D"/>
      </a:accent5>
      <a:accent6>
        <a:srgbClr val="595959"/>
      </a:accent6>
      <a:hlink>
        <a:srgbClr val="FFFFFF"/>
      </a:hlink>
      <a:folHlink>
        <a:srgbClr val="FFFFFF"/>
      </a:folHlink>
    </a:clrScheme>
    <a:fontScheme name="Roboto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oldCAM Colorful">
    <a:dk1>
      <a:srgbClr val="262626"/>
    </a:dk1>
    <a:lt1>
      <a:srgbClr val="FFFFFF"/>
    </a:lt1>
    <a:dk2>
      <a:srgbClr val="262626"/>
    </a:dk2>
    <a:lt2>
      <a:srgbClr val="FFFFFF"/>
    </a:lt2>
    <a:accent1>
      <a:srgbClr val="606060"/>
    </a:accent1>
    <a:accent2>
      <a:srgbClr val="C00D0D"/>
    </a:accent2>
    <a:accent3>
      <a:srgbClr val="DE6926"/>
    </a:accent3>
    <a:accent4>
      <a:srgbClr val="F5BB1E"/>
    </a:accent4>
    <a:accent5>
      <a:srgbClr val="B30D0D"/>
    </a:accent5>
    <a:accent6>
      <a:srgbClr val="595959"/>
    </a:accent6>
    <a:hlink>
      <a:srgbClr val="FFFFFF"/>
    </a:hlink>
    <a:folHlink>
      <a:srgbClr val="FFFFFF"/>
    </a:folHlink>
  </a:clrScheme>
</a:themeOverride>
</file>

<file path=ppt/theme/themeOverride2.xml><?xml version="1.0" encoding="utf-8"?>
<a:themeOverride xmlns:a="http://schemas.openxmlformats.org/drawingml/2006/main">
  <a:clrScheme name="SoldCAM Colorful">
    <a:dk1>
      <a:srgbClr val="262626"/>
    </a:dk1>
    <a:lt1>
      <a:srgbClr val="FFFFFF"/>
    </a:lt1>
    <a:dk2>
      <a:srgbClr val="262626"/>
    </a:dk2>
    <a:lt2>
      <a:srgbClr val="FFFFFF"/>
    </a:lt2>
    <a:accent1>
      <a:srgbClr val="606060"/>
    </a:accent1>
    <a:accent2>
      <a:srgbClr val="C00D0D"/>
    </a:accent2>
    <a:accent3>
      <a:srgbClr val="DE6926"/>
    </a:accent3>
    <a:accent4>
      <a:srgbClr val="F5BB1E"/>
    </a:accent4>
    <a:accent5>
      <a:srgbClr val="B30D0D"/>
    </a:accent5>
    <a:accent6>
      <a:srgbClr val="595959"/>
    </a:accent6>
    <a:hlink>
      <a:srgbClr val="FFFFFF"/>
    </a:hlink>
    <a:folHlink>
      <a:srgbClr val="FFFFFF"/>
    </a:folHlink>
  </a:clrScheme>
</a:themeOverride>
</file>

<file path=ppt/theme/themeOverride3.xml><?xml version="1.0" encoding="utf-8"?>
<a:themeOverride xmlns:a="http://schemas.openxmlformats.org/drawingml/2006/main">
  <a:clrScheme name="SoldCAM Colorful">
    <a:dk1>
      <a:srgbClr val="262626"/>
    </a:dk1>
    <a:lt1>
      <a:srgbClr val="FFFFFF"/>
    </a:lt1>
    <a:dk2>
      <a:srgbClr val="262626"/>
    </a:dk2>
    <a:lt2>
      <a:srgbClr val="FFFFFF"/>
    </a:lt2>
    <a:accent1>
      <a:srgbClr val="606060"/>
    </a:accent1>
    <a:accent2>
      <a:srgbClr val="C00D0D"/>
    </a:accent2>
    <a:accent3>
      <a:srgbClr val="DE6926"/>
    </a:accent3>
    <a:accent4>
      <a:srgbClr val="F5BB1E"/>
    </a:accent4>
    <a:accent5>
      <a:srgbClr val="B30D0D"/>
    </a:accent5>
    <a:accent6>
      <a:srgbClr val="595959"/>
    </a:accent6>
    <a:hlink>
      <a:srgbClr val="FFFFFF"/>
    </a:hlink>
    <a:folHlink>
      <a:srgbClr val="FFFFFF"/>
    </a:folHlink>
  </a:clrScheme>
</a:themeOverride>
</file>

<file path=ppt/theme/themeOverride4.xml><?xml version="1.0" encoding="utf-8"?>
<a:themeOverride xmlns:a="http://schemas.openxmlformats.org/drawingml/2006/main">
  <a:clrScheme name="SoldCAM Colorful">
    <a:dk1>
      <a:srgbClr val="262626"/>
    </a:dk1>
    <a:lt1>
      <a:srgbClr val="FFFFFF"/>
    </a:lt1>
    <a:dk2>
      <a:srgbClr val="262626"/>
    </a:dk2>
    <a:lt2>
      <a:srgbClr val="FFFFFF"/>
    </a:lt2>
    <a:accent1>
      <a:srgbClr val="606060"/>
    </a:accent1>
    <a:accent2>
      <a:srgbClr val="C00D0D"/>
    </a:accent2>
    <a:accent3>
      <a:srgbClr val="DE6926"/>
    </a:accent3>
    <a:accent4>
      <a:srgbClr val="F5BB1E"/>
    </a:accent4>
    <a:accent5>
      <a:srgbClr val="B30D0D"/>
    </a:accent5>
    <a:accent6>
      <a:srgbClr val="595959"/>
    </a:accent6>
    <a:hlink>
      <a:srgbClr val="FFFFFF"/>
    </a:hlink>
    <a:folHlink>
      <a:srgbClr val="FFFFFF"/>
    </a:folHlink>
  </a:clrScheme>
</a:themeOverride>
</file>

<file path=ppt/theme/themeOverride5.xml><?xml version="1.0" encoding="utf-8"?>
<a:themeOverride xmlns:a="http://schemas.openxmlformats.org/drawingml/2006/main">
  <a:clrScheme name="SoldCAM Colorful">
    <a:dk1>
      <a:srgbClr val="262626"/>
    </a:dk1>
    <a:lt1>
      <a:srgbClr val="FFFFFF"/>
    </a:lt1>
    <a:dk2>
      <a:srgbClr val="262626"/>
    </a:dk2>
    <a:lt2>
      <a:srgbClr val="FFFFFF"/>
    </a:lt2>
    <a:accent1>
      <a:srgbClr val="606060"/>
    </a:accent1>
    <a:accent2>
      <a:srgbClr val="C00D0D"/>
    </a:accent2>
    <a:accent3>
      <a:srgbClr val="DE6926"/>
    </a:accent3>
    <a:accent4>
      <a:srgbClr val="F5BB1E"/>
    </a:accent4>
    <a:accent5>
      <a:srgbClr val="B30D0D"/>
    </a:accent5>
    <a:accent6>
      <a:srgbClr val="595959"/>
    </a:accent6>
    <a:hlink>
      <a:srgbClr val="FFFFFF"/>
    </a:hlink>
    <a:folHlink>
      <a:srgbClr val="FFFFFF"/>
    </a:folHlink>
  </a:clrScheme>
</a:themeOverride>
</file>

<file path=ppt/theme/themeOverride6.xml><?xml version="1.0" encoding="utf-8"?>
<a:themeOverride xmlns:a="http://schemas.openxmlformats.org/drawingml/2006/main">
  <a:clrScheme name="SoldCAM Colorful">
    <a:dk1>
      <a:srgbClr val="262626"/>
    </a:dk1>
    <a:lt1>
      <a:srgbClr val="FFFFFF"/>
    </a:lt1>
    <a:dk2>
      <a:srgbClr val="262626"/>
    </a:dk2>
    <a:lt2>
      <a:srgbClr val="FFFFFF"/>
    </a:lt2>
    <a:accent1>
      <a:srgbClr val="606060"/>
    </a:accent1>
    <a:accent2>
      <a:srgbClr val="C00D0D"/>
    </a:accent2>
    <a:accent3>
      <a:srgbClr val="DE6926"/>
    </a:accent3>
    <a:accent4>
      <a:srgbClr val="F5BB1E"/>
    </a:accent4>
    <a:accent5>
      <a:srgbClr val="B30D0D"/>
    </a:accent5>
    <a:accent6>
      <a:srgbClr val="595959"/>
    </a:accent6>
    <a:hlink>
      <a:srgbClr val="FFFFFF"/>
    </a:hlink>
    <a:folHlink>
      <a:srgbClr val="FFFFFF"/>
    </a:folHlink>
  </a:clrScheme>
</a:themeOverride>
</file>

<file path=ppt/theme/themeOverride7.xml><?xml version="1.0" encoding="utf-8"?>
<a:themeOverride xmlns:a="http://schemas.openxmlformats.org/drawingml/2006/main">
  <a:clrScheme name="SoldCAM Colorful">
    <a:dk1>
      <a:srgbClr val="262626"/>
    </a:dk1>
    <a:lt1>
      <a:srgbClr val="FFFFFF"/>
    </a:lt1>
    <a:dk2>
      <a:srgbClr val="262626"/>
    </a:dk2>
    <a:lt2>
      <a:srgbClr val="FFFFFF"/>
    </a:lt2>
    <a:accent1>
      <a:srgbClr val="606060"/>
    </a:accent1>
    <a:accent2>
      <a:srgbClr val="C00D0D"/>
    </a:accent2>
    <a:accent3>
      <a:srgbClr val="DE6926"/>
    </a:accent3>
    <a:accent4>
      <a:srgbClr val="F5BB1E"/>
    </a:accent4>
    <a:accent5>
      <a:srgbClr val="B30D0D"/>
    </a:accent5>
    <a:accent6>
      <a:srgbClr val="595959"/>
    </a:accent6>
    <a:hlink>
      <a:srgbClr val="FFFFFF"/>
    </a:hlink>
    <a:folHlink>
      <a:srgbClr val="FFFFFF"/>
    </a:folHlink>
  </a:clrScheme>
</a:themeOverride>
</file>

<file path=ppt/theme/themeOverride8.xml><?xml version="1.0" encoding="utf-8"?>
<a:themeOverride xmlns:a="http://schemas.openxmlformats.org/drawingml/2006/main">
  <a:clrScheme name="SoldCAM Colorful">
    <a:dk1>
      <a:srgbClr val="262626"/>
    </a:dk1>
    <a:lt1>
      <a:srgbClr val="FFFFFF"/>
    </a:lt1>
    <a:dk2>
      <a:srgbClr val="262626"/>
    </a:dk2>
    <a:lt2>
      <a:srgbClr val="FFFFFF"/>
    </a:lt2>
    <a:accent1>
      <a:srgbClr val="606060"/>
    </a:accent1>
    <a:accent2>
      <a:srgbClr val="C00D0D"/>
    </a:accent2>
    <a:accent3>
      <a:srgbClr val="DE6926"/>
    </a:accent3>
    <a:accent4>
      <a:srgbClr val="F5BB1E"/>
    </a:accent4>
    <a:accent5>
      <a:srgbClr val="B30D0D"/>
    </a:accent5>
    <a:accent6>
      <a:srgbClr val="595959"/>
    </a:accent6>
    <a:hlink>
      <a:srgbClr val="FFFFFF"/>
    </a:hlink>
    <a:folHlink>
      <a:srgbClr val="FFFF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759</Words>
  <Application>Microsoft Office PowerPoint</Application>
  <PresentationFormat>On-screen Show (16:9)</PresentationFormat>
  <Paragraphs>64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SolidCAM_9/11</vt:lpstr>
      <vt:lpstr>1_SolidCAM_9/11</vt:lpstr>
      <vt:lpstr>2_SolidCAM_9/11</vt:lpstr>
      <vt:lpstr>3_SolidCAM_9/11</vt:lpstr>
      <vt:lpstr>4_SolidCAM_9/11</vt:lpstr>
      <vt:lpstr>Default Theme</vt:lpstr>
      <vt:lpstr>SolidCAM EdgeBreaking</vt:lpstr>
      <vt:lpstr>PowerPoint Presentation</vt:lpstr>
      <vt:lpstr>PowerPoint Presentation</vt:lpstr>
      <vt:lpstr>PowerPoint Presentation</vt:lpstr>
      <vt:lpstr>PowerPoint Presentation</vt:lpstr>
      <vt:lpstr>Transform Manufacturing with SolidCAM's Edge Breaking</vt:lpstr>
      <vt:lpstr>PowerPoint Presentation</vt:lpstr>
      <vt:lpstr>Standard tools such as End Mills, Ball Nose Mills, Taper Mills, Taper Ball Nose , Lollipop &amp; Chamfer Mill Tools are supported.</vt:lpstr>
      <vt:lpstr>SolidCAM's Edge Breaking module offers a variety of cutting tool options, including flat end mills, ball nose mills, and chamfer mills, enabling users to achieve different edge-breaking effects such as direct chamfers, rounded edges, and chamfers in 3 or 5 axis.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SolidCAM Edgebreaking</dc:title>
  <cp:lastModifiedBy>Amod Onkar</cp:lastModifiedBy>
  <cp:revision>15</cp:revision>
  <dcterms:modified xsi:type="dcterms:W3CDTF">2023-04-17T09:28:36Z</dcterms:modified>
</cp:coreProperties>
</file>