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1979" r:id="rId2"/>
    <p:sldId id="1985" r:id="rId3"/>
    <p:sldId id="2050" r:id="rId4"/>
    <p:sldId id="2051" r:id="rId5"/>
    <p:sldId id="2052" r:id="rId6"/>
    <p:sldId id="2053" r:id="rId7"/>
    <p:sldId id="2054" r:id="rId8"/>
    <p:sldId id="2083" r:id="rId9"/>
    <p:sldId id="2084" r:id="rId10"/>
    <p:sldId id="2085" r:id="rId11"/>
    <p:sldId id="2086" r:id="rId12"/>
    <p:sldId id="2055" r:id="rId13"/>
    <p:sldId id="2056" r:id="rId14"/>
    <p:sldId id="2057" r:id="rId15"/>
    <p:sldId id="2058" r:id="rId16"/>
    <p:sldId id="2059" r:id="rId17"/>
    <p:sldId id="2060" r:id="rId18"/>
    <p:sldId id="2061" r:id="rId19"/>
    <p:sldId id="2062" r:id="rId20"/>
    <p:sldId id="2063" r:id="rId21"/>
    <p:sldId id="2064" r:id="rId22"/>
    <p:sldId id="2065" r:id="rId23"/>
    <p:sldId id="2066" r:id="rId24"/>
    <p:sldId id="2082" r:id="rId25"/>
    <p:sldId id="2069" r:id="rId26"/>
    <p:sldId id="2070" r:id="rId27"/>
    <p:sldId id="2071" r:id="rId28"/>
    <p:sldId id="2072" r:id="rId29"/>
    <p:sldId id="2073" r:id="rId30"/>
    <p:sldId id="2074" r:id="rId31"/>
    <p:sldId id="2075" r:id="rId32"/>
    <p:sldId id="2076" r:id="rId33"/>
    <p:sldId id="2067" r:id="rId34"/>
    <p:sldId id="2078" r:id="rId35"/>
    <p:sldId id="2079" r:id="rId36"/>
    <p:sldId id="2080" r:id="rId37"/>
    <p:sldId id="2081" r:id="rId38"/>
    <p:sldId id="2087" r:id="rId39"/>
    <p:sldId id="1987" r:id="rId40"/>
    <p:sldId id="1988" r:id="rId41"/>
    <p:sldId id="1989" r:id="rId42"/>
    <p:sldId id="2037" r:id="rId43"/>
    <p:sldId id="2024" r:id="rId44"/>
    <p:sldId id="2025" r:id="rId45"/>
    <p:sldId id="2068" r:id="rId46"/>
    <p:sldId id="2038" r:id="rId47"/>
    <p:sldId id="2039" r:id="rId48"/>
    <p:sldId id="2040" r:id="rId49"/>
    <p:sldId id="272" r:id="rId50"/>
    <p:sldId id="1641"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 Somekh" initials="ES" lastIdx="13" clrIdx="0">
    <p:extLst>
      <p:ext uri="{19B8F6BF-5375-455C-9EA6-DF929625EA0E}">
        <p15:presenceInfo xmlns:p15="http://schemas.microsoft.com/office/powerpoint/2012/main" userId="S::emil.somekh@solidcam.com::a74d19f5-4bda-41aa-9f83-41471e3622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9292"/>
    <a:srgbClr val="FABA00"/>
    <a:srgbClr val="039FDB"/>
    <a:srgbClr val="8DDA15"/>
    <a:srgbClr val="43720B"/>
    <a:srgbClr val="DE6926"/>
    <a:srgbClr val="F5BB1E"/>
    <a:srgbClr val="B61915"/>
    <a:srgbClr val="B019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7440" autoAdjust="0"/>
  </p:normalViewPr>
  <p:slideViewPr>
    <p:cSldViewPr>
      <p:cViewPr varScale="1">
        <p:scale>
          <a:sx n="147" d="100"/>
          <a:sy n="147" d="100"/>
        </p:scale>
        <p:origin x="594" y="114"/>
      </p:cViewPr>
      <p:guideLst>
        <p:guide orient="horz" pos="1620"/>
        <p:guide pos="2880"/>
      </p:guideLst>
    </p:cSldViewPr>
  </p:slideViewPr>
  <p:outlineViewPr>
    <p:cViewPr>
      <p:scale>
        <a:sx n="33" d="100"/>
        <a:sy n="33" d="100"/>
      </p:scale>
      <p:origin x="0" y="-2617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0" d="100"/>
          <a:sy n="120" d="100"/>
        </p:scale>
        <p:origin x="4962" y="1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2402B26-7511-48C2-BDA8-5BC994B4B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xmlns="" id="{8CBD8BD3-D250-47B4-8890-E9E6C7EF9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A4DED7-2087-4608-981A-08653D2707D4}" type="datetimeFigureOut">
              <a:rPr lang="de-DE" smtClean="0"/>
              <a:t>31.08.2022</a:t>
            </a:fld>
            <a:endParaRPr lang="de-DE"/>
          </a:p>
        </p:txBody>
      </p:sp>
      <p:sp>
        <p:nvSpPr>
          <p:cNvPr id="4" name="Footer Placeholder 3">
            <a:extLst>
              <a:ext uri="{FF2B5EF4-FFF2-40B4-BE49-F238E27FC236}">
                <a16:creationId xmlns:a16="http://schemas.microsoft.com/office/drawing/2014/main" xmlns="" id="{C0B7A3E8-CF30-45B5-82D5-1281200903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xmlns="" id="{4FDAD7D3-51FC-48DD-BCB9-36A2D5DB84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F73A57-C2DC-4DF6-8526-09600EC166C0}" type="slidenum">
              <a:rPr lang="de-DE" smtClean="0"/>
              <a:t>‹#›</a:t>
            </a:fld>
            <a:endParaRPr lang="de-DE"/>
          </a:p>
        </p:txBody>
      </p:sp>
    </p:spTree>
    <p:extLst>
      <p:ext uri="{BB962C8B-B14F-4D97-AF65-F5344CB8AC3E}">
        <p14:creationId xmlns:p14="http://schemas.microsoft.com/office/powerpoint/2010/main" val="137076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8/31/2022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a:p>
        </p:txBody>
      </p:sp>
    </p:spTree>
    <p:extLst>
      <p:ext uri="{BB962C8B-B14F-4D97-AF65-F5344CB8AC3E}">
        <p14:creationId xmlns:p14="http://schemas.microsoft.com/office/powerpoint/2010/main" val="146726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xmlns="" id="{8BF86A8D-012E-4280-BE94-61C9C3D50FDD}"/>
              </a:ext>
            </a:extLst>
          </p:cNvPr>
          <p:cNvSpPr>
            <a:spLocks noGrp="1"/>
          </p:cNvSpPr>
          <p:nvPr>
            <p:ph type="body" sz="quarter" idx="10"/>
          </p:nvPr>
        </p:nvSpPr>
        <p:spPr>
          <a:xfrm>
            <a:off x="381000" y="1165334"/>
            <a:ext cx="3657600" cy="3581400"/>
          </a:xfrm>
          <a:prstGeom prst="rect">
            <a:avLst/>
          </a:prstGeom>
        </p:spPr>
        <p:txBody>
          <a:bodyPr/>
          <a:lstStyle>
            <a:lvl1pPr marL="265113" indent="-265113">
              <a:buClr>
                <a:schemeClr val="tx1">
                  <a:lumMod val="75000"/>
                  <a:lumOff val="25000"/>
                </a:schemeClr>
              </a:buClr>
              <a:buFont typeface="Roboto" panose="02000000000000000000" pitchFamily="2" charset="0"/>
              <a:buChar char="+"/>
              <a:defRPr lang="de-DE" sz="1600" kern="1200" dirty="0" smtClean="0">
                <a:solidFill>
                  <a:schemeClr val="tx1"/>
                </a:solidFill>
                <a:latin typeface="+mn-lt"/>
                <a:ea typeface="+mn-ea"/>
                <a:cs typeface="+mn-cs"/>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le 3">
            <a:extLst>
              <a:ext uri="{FF2B5EF4-FFF2-40B4-BE49-F238E27FC236}">
                <a16:creationId xmlns:a16="http://schemas.microsoft.com/office/drawing/2014/main" xmlns="" id="{BE4A4F6C-6990-4BD2-BB5F-CBC3ABEDC90D}"/>
              </a:ext>
            </a:extLst>
          </p:cNvPr>
          <p:cNvSpPr>
            <a:spLocks noGrp="1"/>
          </p:cNvSpPr>
          <p:nvPr>
            <p:ph type="title" hasCustomPrompt="1"/>
          </p:nvPr>
        </p:nvSpPr>
        <p:spPr>
          <a:xfrm>
            <a:off x="381000" y="285750"/>
            <a:ext cx="7886700" cy="468312"/>
          </a:xfrm>
          <a:prstGeom prst="rect">
            <a:avLst/>
          </a:prstGeom>
        </p:spPr>
        <p:txBody>
          <a:bodyPr wrap="square" lIns="0" tIns="0" rIns="0" bIns="0"/>
          <a:lstStyle>
            <a:lvl1pPr algn="l" defTabSz="914400" rtl="0" eaLnBrk="1" latinLnBrk="0" hangingPunct="1">
              <a:spcBef>
                <a:spcPct val="0"/>
              </a:spcBef>
              <a:buNone/>
              <a:defRPr lang="de-DE" sz="2400" kern="1200" cap="all" baseline="0" dirty="0">
                <a:solidFill>
                  <a:srgbClr val="C00000"/>
                </a:solidFill>
                <a:latin typeface="+mj-lt"/>
                <a:ea typeface="+mj-ea"/>
                <a:cs typeface="+mj-cs"/>
              </a:defRPr>
            </a:lvl1pPr>
          </a:lstStyle>
          <a:p>
            <a:r>
              <a:rPr lang="en-US" dirty="0"/>
              <a:t>CLICK TO EDIT MASTER TITLE STYLE</a:t>
            </a:r>
            <a:endParaRPr lang="de-DE" dirty="0"/>
          </a:p>
        </p:txBody>
      </p:sp>
    </p:spTree>
    <p:extLst>
      <p:ext uri="{BB962C8B-B14F-4D97-AF65-F5344CB8AC3E}">
        <p14:creationId xmlns:p14="http://schemas.microsoft.com/office/powerpoint/2010/main" val="425822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5_Image Layouts">
    <p:spTree>
      <p:nvGrpSpPr>
        <p:cNvPr id="1" name=""/>
        <p:cNvGrpSpPr/>
        <p:nvPr/>
      </p:nvGrpSpPr>
      <p:grpSpPr>
        <a:xfrm>
          <a:off x="0" y="0"/>
          <a:ext cx="0" cy="0"/>
          <a:chOff x="0" y="0"/>
          <a:chExt cx="0" cy="0"/>
        </a:xfrm>
      </p:grpSpPr>
      <p:sp>
        <p:nvSpPr>
          <p:cNvPr id="2" name="Rounded Rectangle 1"/>
          <p:cNvSpPr/>
          <p:nvPr userDrawn="1"/>
        </p:nvSpPr>
        <p:spPr>
          <a:xfrm>
            <a:off x="400050" y="1769679"/>
            <a:ext cx="1833166" cy="1012022"/>
          </a:xfrm>
          <a:prstGeom prst="roundRect">
            <a:avLst>
              <a:gd name="adj" fmla="val 48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756440"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6" name="Text Placeholder 3"/>
          <p:cNvSpPr>
            <a:spLocks noGrp="1"/>
          </p:cNvSpPr>
          <p:nvPr>
            <p:ph type="body" sz="quarter" idx="16" hasCustomPrompt="1"/>
          </p:nvPr>
        </p:nvSpPr>
        <p:spPr>
          <a:xfrm>
            <a:off x="612291"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7" name="Text Placeholder 3"/>
          <p:cNvSpPr>
            <a:spLocks noGrp="1"/>
          </p:cNvSpPr>
          <p:nvPr>
            <p:ph type="body" sz="quarter" idx="17" hasCustomPrompt="1"/>
          </p:nvPr>
        </p:nvSpPr>
        <p:spPr>
          <a:xfrm>
            <a:off x="612291"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44" name="Rounded Rectangle 43"/>
          <p:cNvSpPr/>
          <p:nvPr userDrawn="1"/>
        </p:nvSpPr>
        <p:spPr>
          <a:xfrm>
            <a:off x="2568700" y="1769679"/>
            <a:ext cx="1833166" cy="1012022"/>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7"/>
          <p:cNvSpPr>
            <a:spLocks noGrp="1"/>
          </p:cNvSpPr>
          <p:nvPr>
            <p:ph type="pic" sz="quarter" idx="20" hasCustomPrompt="1"/>
          </p:nvPr>
        </p:nvSpPr>
        <p:spPr>
          <a:xfrm>
            <a:off x="2915566"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8" name="Text Placeholder 3"/>
          <p:cNvSpPr>
            <a:spLocks noGrp="1"/>
          </p:cNvSpPr>
          <p:nvPr>
            <p:ph type="body" sz="quarter" idx="21" hasCustomPrompt="1"/>
          </p:nvPr>
        </p:nvSpPr>
        <p:spPr>
          <a:xfrm>
            <a:off x="2780942"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0" name="Text Placeholder 3"/>
          <p:cNvSpPr>
            <a:spLocks noGrp="1"/>
          </p:cNvSpPr>
          <p:nvPr>
            <p:ph type="body" sz="quarter" idx="22" hasCustomPrompt="1"/>
          </p:nvPr>
        </p:nvSpPr>
        <p:spPr>
          <a:xfrm>
            <a:off x="2780942"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1" name="Rounded Rectangle 50"/>
          <p:cNvSpPr/>
          <p:nvPr userDrawn="1"/>
        </p:nvSpPr>
        <p:spPr>
          <a:xfrm>
            <a:off x="4737350" y="1769679"/>
            <a:ext cx="1833166" cy="1012022"/>
          </a:xfrm>
          <a:prstGeom prst="roundRect">
            <a:avLst>
              <a:gd name="adj" fmla="val 480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7"/>
          <p:cNvSpPr>
            <a:spLocks noGrp="1"/>
          </p:cNvSpPr>
          <p:nvPr>
            <p:ph type="pic" sz="quarter" idx="23" hasCustomPrompt="1"/>
          </p:nvPr>
        </p:nvSpPr>
        <p:spPr>
          <a:xfrm>
            <a:off x="5074692"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3" name="Text Placeholder 3"/>
          <p:cNvSpPr>
            <a:spLocks noGrp="1"/>
          </p:cNvSpPr>
          <p:nvPr>
            <p:ph type="body" sz="quarter" idx="24" hasCustomPrompt="1"/>
          </p:nvPr>
        </p:nvSpPr>
        <p:spPr>
          <a:xfrm>
            <a:off x="4940068"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4" name="Text Placeholder 3"/>
          <p:cNvSpPr>
            <a:spLocks noGrp="1"/>
          </p:cNvSpPr>
          <p:nvPr>
            <p:ph type="body" sz="quarter" idx="25" hasCustomPrompt="1"/>
          </p:nvPr>
        </p:nvSpPr>
        <p:spPr>
          <a:xfrm>
            <a:off x="4940068"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5" name="Rounded Rectangle 54"/>
          <p:cNvSpPr/>
          <p:nvPr userDrawn="1"/>
        </p:nvSpPr>
        <p:spPr>
          <a:xfrm>
            <a:off x="6906001" y="1769679"/>
            <a:ext cx="1833166" cy="1012022"/>
          </a:xfrm>
          <a:prstGeom prst="roundRect">
            <a:avLst>
              <a:gd name="adj" fmla="val 480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7"/>
          <p:cNvSpPr>
            <a:spLocks noGrp="1"/>
          </p:cNvSpPr>
          <p:nvPr>
            <p:ph type="pic" sz="quarter" idx="26" hasCustomPrompt="1"/>
          </p:nvPr>
        </p:nvSpPr>
        <p:spPr>
          <a:xfrm>
            <a:off x="7252866" y="1113387"/>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7" name="Text Placeholder 3"/>
          <p:cNvSpPr>
            <a:spLocks noGrp="1"/>
          </p:cNvSpPr>
          <p:nvPr>
            <p:ph type="body" sz="quarter" idx="27" hasCustomPrompt="1"/>
          </p:nvPr>
        </p:nvSpPr>
        <p:spPr>
          <a:xfrm>
            <a:off x="7118242" y="2291023"/>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58" name="Text Placeholder 3"/>
          <p:cNvSpPr>
            <a:spLocks noGrp="1"/>
          </p:cNvSpPr>
          <p:nvPr>
            <p:ph type="body" sz="quarter" idx="28" hasCustomPrompt="1"/>
          </p:nvPr>
        </p:nvSpPr>
        <p:spPr>
          <a:xfrm>
            <a:off x="7118242" y="2508474"/>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59" name="Rounded Rectangle 58"/>
          <p:cNvSpPr/>
          <p:nvPr userDrawn="1"/>
        </p:nvSpPr>
        <p:spPr>
          <a:xfrm>
            <a:off x="400050" y="3505517"/>
            <a:ext cx="1833166" cy="1012022"/>
          </a:xfrm>
          <a:prstGeom prst="roundRect">
            <a:avLst>
              <a:gd name="adj" fmla="val 48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icture Placeholder 7"/>
          <p:cNvSpPr>
            <a:spLocks noGrp="1"/>
          </p:cNvSpPr>
          <p:nvPr>
            <p:ph type="pic" sz="quarter" idx="29" hasCustomPrompt="1"/>
          </p:nvPr>
        </p:nvSpPr>
        <p:spPr>
          <a:xfrm>
            <a:off x="756440"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1" name="Text Placeholder 3"/>
          <p:cNvSpPr>
            <a:spLocks noGrp="1"/>
          </p:cNvSpPr>
          <p:nvPr>
            <p:ph type="body" sz="quarter" idx="30" hasCustomPrompt="1"/>
          </p:nvPr>
        </p:nvSpPr>
        <p:spPr>
          <a:xfrm>
            <a:off x="612291"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62" name="Text Placeholder 3"/>
          <p:cNvSpPr>
            <a:spLocks noGrp="1"/>
          </p:cNvSpPr>
          <p:nvPr>
            <p:ph type="body" sz="quarter" idx="31" hasCustomPrompt="1"/>
          </p:nvPr>
        </p:nvSpPr>
        <p:spPr>
          <a:xfrm>
            <a:off x="612291"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63" name="Rounded Rectangle 62"/>
          <p:cNvSpPr/>
          <p:nvPr userDrawn="1"/>
        </p:nvSpPr>
        <p:spPr>
          <a:xfrm>
            <a:off x="2568700" y="3505517"/>
            <a:ext cx="1833166" cy="1012022"/>
          </a:xfrm>
          <a:prstGeom prst="roundRect">
            <a:avLst>
              <a:gd name="adj" fmla="val 480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7"/>
          <p:cNvSpPr>
            <a:spLocks noGrp="1"/>
          </p:cNvSpPr>
          <p:nvPr>
            <p:ph type="pic" sz="quarter" idx="32" hasCustomPrompt="1"/>
          </p:nvPr>
        </p:nvSpPr>
        <p:spPr>
          <a:xfrm>
            <a:off x="2915566"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5" name="Text Placeholder 3"/>
          <p:cNvSpPr>
            <a:spLocks noGrp="1"/>
          </p:cNvSpPr>
          <p:nvPr>
            <p:ph type="body" sz="quarter" idx="33" hasCustomPrompt="1"/>
          </p:nvPr>
        </p:nvSpPr>
        <p:spPr>
          <a:xfrm>
            <a:off x="2780942"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66" name="Text Placeholder 3"/>
          <p:cNvSpPr>
            <a:spLocks noGrp="1"/>
          </p:cNvSpPr>
          <p:nvPr>
            <p:ph type="body" sz="quarter" idx="34" hasCustomPrompt="1"/>
          </p:nvPr>
        </p:nvSpPr>
        <p:spPr>
          <a:xfrm>
            <a:off x="2780942"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67" name="Rounded Rectangle 66"/>
          <p:cNvSpPr/>
          <p:nvPr userDrawn="1"/>
        </p:nvSpPr>
        <p:spPr>
          <a:xfrm>
            <a:off x="4737350" y="3505517"/>
            <a:ext cx="1833166" cy="1012022"/>
          </a:xfrm>
          <a:prstGeom prst="roundRect">
            <a:avLst>
              <a:gd name="adj" fmla="val 48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7"/>
          <p:cNvSpPr>
            <a:spLocks noGrp="1"/>
          </p:cNvSpPr>
          <p:nvPr>
            <p:ph type="pic" sz="quarter" idx="35" hasCustomPrompt="1"/>
          </p:nvPr>
        </p:nvSpPr>
        <p:spPr>
          <a:xfrm>
            <a:off x="5074692"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69" name="Text Placeholder 3"/>
          <p:cNvSpPr>
            <a:spLocks noGrp="1"/>
          </p:cNvSpPr>
          <p:nvPr>
            <p:ph type="body" sz="quarter" idx="36" hasCustomPrompt="1"/>
          </p:nvPr>
        </p:nvSpPr>
        <p:spPr>
          <a:xfrm>
            <a:off x="4940068"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0" name="Text Placeholder 3"/>
          <p:cNvSpPr>
            <a:spLocks noGrp="1"/>
          </p:cNvSpPr>
          <p:nvPr>
            <p:ph type="body" sz="quarter" idx="37" hasCustomPrompt="1"/>
          </p:nvPr>
        </p:nvSpPr>
        <p:spPr>
          <a:xfrm>
            <a:off x="4940068"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71" name="Rounded Rectangle 70"/>
          <p:cNvSpPr/>
          <p:nvPr userDrawn="1"/>
        </p:nvSpPr>
        <p:spPr>
          <a:xfrm>
            <a:off x="6906001" y="3505517"/>
            <a:ext cx="1833166" cy="1012022"/>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icture Placeholder 7"/>
          <p:cNvSpPr>
            <a:spLocks noGrp="1"/>
          </p:cNvSpPr>
          <p:nvPr>
            <p:ph type="pic" sz="quarter" idx="38" hasCustomPrompt="1"/>
          </p:nvPr>
        </p:nvSpPr>
        <p:spPr>
          <a:xfrm>
            <a:off x="7252866" y="2849225"/>
            <a:ext cx="1139436" cy="1139436"/>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73" name="Text Placeholder 3"/>
          <p:cNvSpPr>
            <a:spLocks noGrp="1"/>
          </p:cNvSpPr>
          <p:nvPr>
            <p:ph type="body" sz="quarter" idx="39" hasCustomPrompt="1"/>
          </p:nvPr>
        </p:nvSpPr>
        <p:spPr>
          <a:xfrm>
            <a:off x="7118242" y="4026861"/>
            <a:ext cx="1425659" cy="206151"/>
          </a:xfrm>
          <a:prstGeom prst="rect">
            <a:avLst/>
          </a:prstGeom>
        </p:spPr>
        <p:txBody>
          <a:bodyPr lIns="0" tIns="0" rIns="0" bIns="0" anchor="ctr"/>
          <a:lstStyle>
            <a:lvl1pPr marL="0" indent="0" algn="ctr">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4" name="Text Placeholder 3"/>
          <p:cNvSpPr>
            <a:spLocks noGrp="1"/>
          </p:cNvSpPr>
          <p:nvPr>
            <p:ph type="body" sz="quarter" idx="40" hasCustomPrompt="1"/>
          </p:nvPr>
        </p:nvSpPr>
        <p:spPr>
          <a:xfrm>
            <a:off x="7118242" y="4244312"/>
            <a:ext cx="1425659" cy="206151"/>
          </a:xfrm>
          <a:prstGeom prst="rect">
            <a:avLst/>
          </a:prstGeom>
        </p:spPr>
        <p:txBody>
          <a:bodyPr lIns="0" tIns="0" rIns="0" bIns="0" anchor="ctr"/>
          <a:lstStyle>
            <a:lvl1pPr marL="0" indent="0" algn="ctr">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36" name="Text Placeholder 3">
            <a:extLst>
              <a:ext uri="{FF2B5EF4-FFF2-40B4-BE49-F238E27FC236}">
                <a16:creationId xmlns:a16="http://schemas.microsoft.com/office/drawing/2014/main" xmlns="" id="{8D59E653-3179-4B98-92F5-9E2AB6A5F32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7" name="Title 3">
            <a:extLst>
              <a:ext uri="{FF2B5EF4-FFF2-40B4-BE49-F238E27FC236}">
                <a16:creationId xmlns:a16="http://schemas.microsoft.com/office/drawing/2014/main" xmlns="" id="{5086606E-7B48-421B-AC2B-410DA88B98F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24737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ppt_w</p:attrName>
                                        </p:attrNameLst>
                                      </p:cBhvr>
                                      <p:tavLst>
                                        <p:tav tm="0" fmla="#ppt_w*sin(2.5*pi*$)">
                                          <p:val>
                                            <p:fltVal val="0"/>
                                          </p:val>
                                        </p:tav>
                                        <p:tav tm="100000">
                                          <p:val>
                                            <p:fltVal val="1"/>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6">
                                            <p:txEl>
                                              <p:pRg st="0" end="0"/>
                                            </p:txEl>
                                          </p:spTgt>
                                        </p:tgtEl>
                                        <p:attrNameLst>
                                          <p:attrName>style.visibility</p:attrName>
                                        </p:attrNameLst>
                                      </p:cBhvr>
                                      <p:to>
                                        <p:strVal val="visible"/>
                                      </p:to>
                                    </p:set>
                                    <p:animEffect transition="in" filter="wipe(up)">
                                      <p:cBhvr>
                                        <p:cTn id="19" dur="500"/>
                                        <p:tgtEl>
                                          <p:spTgt spid="46">
                                            <p:txEl>
                                              <p:pRg st="0" end="0"/>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7">
                                            <p:txEl>
                                              <p:pRg st="0" end="0"/>
                                            </p:txEl>
                                          </p:spTgt>
                                        </p:tgtEl>
                                        <p:attrNameLst>
                                          <p:attrName>style.visibility</p:attrName>
                                        </p:attrNameLst>
                                      </p:cBhvr>
                                      <p:to>
                                        <p:strVal val="visible"/>
                                      </p:to>
                                    </p:set>
                                    <p:animEffect transition="in" filter="wipe(up)">
                                      <p:cBhvr>
                                        <p:cTn id="23" dur="500"/>
                                        <p:tgtEl>
                                          <p:spTgt spid="47">
                                            <p:txEl>
                                              <p:pRg st="0" end="0"/>
                                            </p:txEl>
                                          </p:spTgt>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childTnLst>
                          </p:cTn>
                        </p:par>
                        <p:par>
                          <p:cTn id="30" fill="hold">
                            <p:stCondLst>
                              <p:cond delay="3000"/>
                            </p:stCondLst>
                            <p:childTnLst>
                              <p:par>
                                <p:cTn id="31" presetID="45"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ppt_w</p:attrName>
                                        </p:attrNameLst>
                                      </p:cBhvr>
                                      <p:tavLst>
                                        <p:tav tm="0" fmla="#ppt_w*sin(2.5*pi*$)">
                                          <p:val>
                                            <p:fltVal val="0"/>
                                          </p:val>
                                        </p:tav>
                                        <p:tav tm="100000">
                                          <p:val>
                                            <p:fltVal val="1"/>
                                          </p:val>
                                        </p:tav>
                                      </p:tavLst>
                                    </p:anim>
                                    <p:anim calcmode="lin" valueType="num">
                                      <p:cBhvr>
                                        <p:cTn id="35" dur="1000" fill="hold"/>
                                        <p:tgtEl>
                                          <p:spTgt spid="44"/>
                                        </p:tgtEl>
                                        <p:attrNameLst>
                                          <p:attrName>ppt_h</p:attrName>
                                        </p:attrNameLst>
                                      </p:cBhvr>
                                      <p:tavLst>
                                        <p:tav tm="0">
                                          <p:val>
                                            <p:strVal val="#ppt_h"/>
                                          </p:val>
                                        </p:tav>
                                        <p:tav tm="100000">
                                          <p:val>
                                            <p:strVal val="#ppt_h"/>
                                          </p:val>
                                        </p:tav>
                                      </p:tavLst>
                                    </p:anim>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Effect transition="in" filter="wipe(up)">
                                      <p:cBhvr>
                                        <p:cTn id="39" dur="500"/>
                                        <p:tgtEl>
                                          <p:spTgt spid="48">
                                            <p:txEl>
                                              <p:pRg st="0" end="0"/>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animEffect transition="in" filter="wipe(up)">
                                      <p:cBhvr>
                                        <p:cTn id="43" dur="500"/>
                                        <p:tgtEl>
                                          <p:spTgt spid="50">
                                            <p:txEl>
                                              <p:pRg st="0" end="0"/>
                                            </p:txEl>
                                          </p:spTgt>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500" fill="hold"/>
                                        <p:tgtEl>
                                          <p:spTgt spid="52"/>
                                        </p:tgtEl>
                                        <p:attrNameLst>
                                          <p:attrName>ppt_w</p:attrName>
                                        </p:attrNameLst>
                                      </p:cBhvr>
                                      <p:tavLst>
                                        <p:tav tm="0">
                                          <p:val>
                                            <p:fltVal val="0"/>
                                          </p:val>
                                        </p:tav>
                                        <p:tav tm="100000">
                                          <p:val>
                                            <p:strVal val="#ppt_w"/>
                                          </p:val>
                                        </p:tav>
                                      </p:tavLst>
                                    </p:anim>
                                    <p:anim calcmode="lin" valueType="num">
                                      <p:cBhvr>
                                        <p:cTn id="48" dur="500" fill="hold"/>
                                        <p:tgtEl>
                                          <p:spTgt spid="52"/>
                                        </p:tgtEl>
                                        <p:attrNameLst>
                                          <p:attrName>ppt_h</p:attrName>
                                        </p:attrNameLst>
                                      </p:cBhvr>
                                      <p:tavLst>
                                        <p:tav tm="0">
                                          <p:val>
                                            <p:fltVal val="0"/>
                                          </p:val>
                                        </p:tav>
                                        <p:tav tm="100000">
                                          <p:val>
                                            <p:strVal val="#ppt_h"/>
                                          </p:val>
                                        </p:tav>
                                      </p:tavLst>
                                    </p:anim>
                                    <p:animEffect transition="in" filter="fade">
                                      <p:cBhvr>
                                        <p:cTn id="49" dur="500"/>
                                        <p:tgtEl>
                                          <p:spTgt spid="52"/>
                                        </p:tgtEl>
                                      </p:cBhvr>
                                    </p:animEffect>
                                  </p:childTnLst>
                                </p:cTn>
                              </p:par>
                            </p:childTnLst>
                          </p:cTn>
                        </p:par>
                        <p:par>
                          <p:cTn id="50" fill="hold">
                            <p:stCondLst>
                              <p:cond delay="5500"/>
                            </p:stCondLst>
                            <p:childTnLst>
                              <p:par>
                                <p:cTn id="51" presetID="45" presetClass="entr" presetSubtype="0" fill="hold" grpId="0"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ppt_w</p:attrName>
                                        </p:attrNameLst>
                                      </p:cBhvr>
                                      <p:tavLst>
                                        <p:tav tm="0" fmla="#ppt_w*sin(2.5*pi*$)">
                                          <p:val>
                                            <p:fltVal val="0"/>
                                          </p:val>
                                        </p:tav>
                                        <p:tav tm="100000">
                                          <p:val>
                                            <p:fltVal val="1"/>
                                          </p:val>
                                        </p:tav>
                                      </p:tavLst>
                                    </p:anim>
                                    <p:anim calcmode="lin" valueType="num">
                                      <p:cBhvr>
                                        <p:cTn id="55" dur="1000" fill="hold"/>
                                        <p:tgtEl>
                                          <p:spTgt spid="51"/>
                                        </p:tgtEl>
                                        <p:attrNameLst>
                                          <p:attrName>ppt_h</p:attrName>
                                        </p:attrNameLst>
                                      </p:cBhvr>
                                      <p:tavLst>
                                        <p:tav tm="0">
                                          <p:val>
                                            <p:strVal val="#ppt_h"/>
                                          </p:val>
                                        </p:tav>
                                        <p:tav tm="100000">
                                          <p:val>
                                            <p:strVal val="#ppt_h"/>
                                          </p:val>
                                        </p:tav>
                                      </p:tavLst>
                                    </p:anim>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53">
                                            <p:txEl>
                                              <p:pRg st="0" end="0"/>
                                            </p:txEl>
                                          </p:spTgt>
                                        </p:tgtEl>
                                        <p:attrNameLst>
                                          <p:attrName>style.visibility</p:attrName>
                                        </p:attrNameLst>
                                      </p:cBhvr>
                                      <p:to>
                                        <p:strVal val="visible"/>
                                      </p:to>
                                    </p:set>
                                    <p:animEffect transition="in" filter="wipe(up)">
                                      <p:cBhvr>
                                        <p:cTn id="59" dur="500"/>
                                        <p:tgtEl>
                                          <p:spTgt spid="53">
                                            <p:txEl>
                                              <p:pRg st="0" end="0"/>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54">
                                            <p:txEl>
                                              <p:pRg st="0" end="0"/>
                                            </p:txEl>
                                          </p:spTgt>
                                        </p:tgtEl>
                                        <p:attrNameLst>
                                          <p:attrName>style.visibility</p:attrName>
                                        </p:attrNameLst>
                                      </p:cBhvr>
                                      <p:to>
                                        <p:strVal val="visible"/>
                                      </p:to>
                                    </p:set>
                                    <p:animEffect transition="in" filter="wipe(up)">
                                      <p:cBhvr>
                                        <p:cTn id="63" dur="500"/>
                                        <p:tgtEl>
                                          <p:spTgt spid="54">
                                            <p:txEl>
                                              <p:pRg st="0" end="0"/>
                                            </p:txEl>
                                          </p:spTgt>
                                        </p:tgtEl>
                                      </p:cBhvr>
                                    </p:animEffect>
                                  </p:childTnLst>
                                </p:cTn>
                              </p:par>
                            </p:childTnLst>
                          </p:cTn>
                        </p:par>
                        <p:par>
                          <p:cTn id="64" fill="hold">
                            <p:stCondLst>
                              <p:cond delay="7500"/>
                            </p:stCondLst>
                            <p:childTnLst>
                              <p:par>
                                <p:cTn id="65" presetID="53" presetClass="entr" presetSubtype="16"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par>
                          <p:cTn id="70" fill="hold">
                            <p:stCondLst>
                              <p:cond delay="8000"/>
                            </p:stCondLst>
                            <p:childTnLst>
                              <p:par>
                                <p:cTn id="71" presetID="45"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anim calcmode="lin" valueType="num">
                                      <p:cBhvr>
                                        <p:cTn id="74" dur="1000" fill="hold"/>
                                        <p:tgtEl>
                                          <p:spTgt spid="55"/>
                                        </p:tgtEl>
                                        <p:attrNameLst>
                                          <p:attrName>ppt_w</p:attrName>
                                        </p:attrNameLst>
                                      </p:cBhvr>
                                      <p:tavLst>
                                        <p:tav tm="0" fmla="#ppt_w*sin(2.5*pi*$)">
                                          <p:val>
                                            <p:fltVal val="0"/>
                                          </p:val>
                                        </p:tav>
                                        <p:tav tm="100000">
                                          <p:val>
                                            <p:fltVal val="1"/>
                                          </p:val>
                                        </p:tav>
                                      </p:tavLst>
                                    </p:anim>
                                    <p:anim calcmode="lin" valueType="num">
                                      <p:cBhvr>
                                        <p:cTn id="75" dur="1000" fill="hold"/>
                                        <p:tgtEl>
                                          <p:spTgt spid="55"/>
                                        </p:tgtEl>
                                        <p:attrNameLst>
                                          <p:attrName>ppt_h</p:attrName>
                                        </p:attrNameLst>
                                      </p:cBhvr>
                                      <p:tavLst>
                                        <p:tav tm="0">
                                          <p:val>
                                            <p:strVal val="#ppt_h"/>
                                          </p:val>
                                        </p:tav>
                                        <p:tav tm="100000">
                                          <p:val>
                                            <p:strVal val="#ppt_h"/>
                                          </p:val>
                                        </p:tav>
                                      </p:tavLst>
                                    </p:anim>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57">
                                            <p:txEl>
                                              <p:pRg st="0" end="0"/>
                                            </p:txEl>
                                          </p:spTgt>
                                        </p:tgtEl>
                                        <p:attrNameLst>
                                          <p:attrName>style.visibility</p:attrName>
                                        </p:attrNameLst>
                                      </p:cBhvr>
                                      <p:to>
                                        <p:strVal val="visible"/>
                                      </p:to>
                                    </p:set>
                                    <p:animEffect transition="in" filter="wipe(up)">
                                      <p:cBhvr>
                                        <p:cTn id="79" dur="500"/>
                                        <p:tgtEl>
                                          <p:spTgt spid="57">
                                            <p:txEl>
                                              <p:pRg st="0" end="0"/>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58">
                                            <p:txEl>
                                              <p:pRg st="0" end="0"/>
                                            </p:txEl>
                                          </p:spTgt>
                                        </p:tgtEl>
                                        <p:attrNameLst>
                                          <p:attrName>style.visibility</p:attrName>
                                        </p:attrNameLst>
                                      </p:cBhvr>
                                      <p:to>
                                        <p:strVal val="visible"/>
                                      </p:to>
                                    </p:set>
                                    <p:animEffect transition="in" filter="wipe(up)">
                                      <p:cBhvr>
                                        <p:cTn id="83" dur="500"/>
                                        <p:tgtEl>
                                          <p:spTgt spid="58">
                                            <p:txEl>
                                              <p:pRg st="0" end="0"/>
                                            </p:txEl>
                                          </p:spTgt>
                                        </p:tgtEl>
                                      </p:cBhvr>
                                    </p:animEffect>
                                  </p:childTnLst>
                                </p:cTn>
                              </p:par>
                            </p:childTnLst>
                          </p:cTn>
                        </p:par>
                        <p:par>
                          <p:cTn id="84" fill="hold">
                            <p:stCondLst>
                              <p:cond delay="10000"/>
                            </p:stCondLst>
                            <p:childTnLst>
                              <p:par>
                                <p:cTn id="85" presetID="53" presetClass="entr" presetSubtype="16"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 calcmode="lin" valueType="num">
                                      <p:cBhvr>
                                        <p:cTn id="87" dur="500" fill="hold"/>
                                        <p:tgtEl>
                                          <p:spTgt spid="60"/>
                                        </p:tgtEl>
                                        <p:attrNameLst>
                                          <p:attrName>ppt_w</p:attrName>
                                        </p:attrNameLst>
                                      </p:cBhvr>
                                      <p:tavLst>
                                        <p:tav tm="0">
                                          <p:val>
                                            <p:fltVal val="0"/>
                                          </p:val>
                                        </p:tav>
                                        <p:tav tm="100000">
                                          <p:val>
                                            <p:strVal val="#ppt_w"/>
                                          </p:val>
                                        </p:tav>
                                      </p:tavLst>
                                    </p:anim>
                                    <p:anim calcmode="lin" valueType="num">
                                      <p:cBhvr>
                                        <p:cTn id="88" dur="500" fill="hold"/>
                                        <p:tgtEl>
                                          <p:spTgt spid="60"/>
                                        </p:tgtEl>
                                        <p:attrNameLst>
                                          <p:attrName>ppt_h</p:attrName>
                                        </p:attrNameLst>
                                      </p:cBhvr>
                                      <p:tavLst>
                                        <p:tav tm="0">
                                          <p:val>
                                            <p:fltVal val="0"/>
                                          </p:val>
                                        </p:tav>
                                        <p:tav tm="100000">
                                          <p:val>
                                            <p:strVal val="#ppt_h"/>
                                          </p:val>
                                        </p:tav>
                                      </p:tavLst>
                                    </p:anim>
                                    <p:animEffect transition="in" filter="fade">
                                      <p:cBhvr>
                                        <p:cTn id="89" dur="500"/>
                                        <p:tgtEl>
                                          <p:spTgt spid="60"/>
                                        </p:tgtEl>
                                      </p:cBhvr>
                                    </p:animEffect>
                                  </p:childTnLst>
                                </p:cTn>
                              </p:par>
                            </p:childTnLst>
                          </p:cTn>
                        </p:par>
                        <p:par>
                          <p:cTn id="90" fill="hold">
                            <p:stCondLst>
                              <p:cond delay="10500"/>
                            </p:stCondLst>
                            <p:childTnLst>
                              <p:par>
                                <p:cTn id="91" presetID="45"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ppt_w</p:attrName>
                                        </p:attrNameLst>
                                      </p:cBhvr>
                                      <p:tavLst>
                                        <p:tav tm="0" fmla="#ppt_w*sin(2.5*pi*$)">
                                          <p:val>
                                            <p:fltVal val="0"/>
                                          </p:val>
                                        </p:tav>
                                        <p:tav tm="100000">
                                          <p:val>
                                            <p:fltVal val="1"/>
                                          </p:val>
                                        </p:tav>
                                      </p:tavLst>
                                    </p:anim>
                                    <p:anim calcmode="lin" valueType="num">
                                      <p:cBhvr>
                                        <p:cTn id="95" dur="1000" fill="hold"/>
                                        <p:tgtEl>
                                          <p:spTgt spid="59"/>
                                        </p:tgtEl>
                                        <p:attrNameLst>
                                          <p:attrName>ppt_h</p:attrName>
                                        </p:attrNameLst>
                                      </p:cBhvr>
                                      <p:tavLst>
                                        <p:tav tm="0">
                                          <p:val>
                                            <p:strVal val="#ppt_h"/>
                                          </p:val>
                                        </p:tav>
                                        <p:tav tm="100000">
                                          <p:val>
                                            <p:strVal val="#ppt_h"/>
                                          </p:val>
                                        </p:tav>
                                      </p:tavLst>
                                    </p:anim>
                                  </p:childTnLst>
                                </p:cTn>
                              </p:par>
                            </p:childTnLst>
                          </p:cTn>
                        </p:par>
                        <p:par>
                          <p:cTn id="96" fill="hold">
                            <p:stCondLst>
                              <p:cond delay="11500"/>
                            </p:stCondLst>
                            <p:childTnLst>
                              <p:par>
                                <p:cTn id="97" presetID="22" presetClass="entr" presetSubtype="1" fill="hold" grpId="0" nodeType="afterEffect">
                                  <p:stCondLst>
                                    <p:cond delay="0"/>
                                  </p:stCondLst>
                                  <p:childTnLst>
                                    <p:set>
                                      <p:cBhvr>
                                        <p:cTn id="98" dur="1" fill="hold">
                                          <p:stCondLst>
                                            <p:cond delay="0"/>
                                          </p:stCondLst>
                                        </p:cTn>
                                        <p:tgtEl>
                                          <p:spTgt spid="61">
                                            <p:txEl>
                                              <p:pRg st="0" end="0"/>
                                            </p:txEl>
                                          </p:spTgt>
                                        </p:tgtEl>
                                        <p:attrNameLst>
                                          <p:attrName>style.visibility</p:attrName>
                                        </p:attrNameLst>
                                      </p:cBhvr>
                                      <p:to>
                                        <p:strVal val="visible"/>
                                      </p:to>
                                    </p:set>
                                    <p:animEffect transition="in" filter="wipe(up)">
                                      <p:cBhvr>
                                        <p:cTn id="99" dur="500"/>
                                        <p:tgtEl>
                                          <p:spTgt spid="61">
                                            <p:txEl>
                                              <p:pRg st="0" end="0"/>
                                            </p:txEl>
                                          </p:spTgt>
                                        </p:tgtEl>
                                      </p:cBhvr>
                                    </p:animEffect>
                                  </p:childTnLst>
                                </p:cTn>
                              </p:par>
                            </p:childTnLst>
                          </p:cTn>
                        </p:par>
                        <p:par>
                          <p:cTn id="100" fill="hold">
                            <p:stCondLst>
                              <p:cond delay="12000"/>
                            </p:stCondLst>
                            <p:childTnLst>
                              <p:par>
                                <p:cTn id="101" presetID="22" presetClass="entr" presetSubtype="1" fill="hold" grpId="0" nodeType="afterEffect">
                                  <p:stCondLst>
                                    <p:cond delay="0"/>
                                  </p:stCondLst>
                                  <p:childTnLst>
                                    <p:set>
                                      <p:cBhvr>
                                        <p:cTn id="102" dur="1" fill="hold">
                                          <p:stCondLst>
                                            <p:cond delay="0"/>
                                          </p:stCondLst>
                                        </p:cTn>
                                        <p:tgtEl>
                                          <p:spTgt spid="62">
                                            <p:txEl>
                                              <p:pRg st="0" end="0"/>
                                            </p:txEl>
                                          </p:spTgt>
                                        </p:tgtEl>
                                        <p:attrNameLst>
                                          <p:attrName>style.visibility</p:attrName>
                                        </p:attrNameLst>
                                      </p:cBhvr>
                                      <p:to>
                                        <p:strVal val="visible"/>
                                      </p:to>
                                    </p:set>
                                    <p:animEffect transition="in" filter="wipe(up)">
                                      <p:cBhvr>
                                        <p:cTn id="103" dur="500"/>
                                        <p:tgtEl>
                                          <p:spTgt spid="62">
                                            <p:txEl>
                                              <p:pRg st="0" end="0"/>
                                            </p:txEl>
                                          </p:spTgt>
                                        </p:tgtEl>
                                      </p:cBhvr>
                                    </p:animEffect>
                                  </p:childTnLst>
                                </p:cTn>
                              </p:par>
                            </p:childTnLst>
                          </p:cTn>
                        </p:par>
                        <p:par>
                          <p:cTn id="104" fill="hold">
                            <p:stCondLst>
                              <p:cond delay="12500"/>
                            </p:stCondLst>
                            <p:childTnLst>
                              <p:par>
                                <p:cTn id="105" presetID="53" presetClass="entr" presetSubtype="16" fill="hold" grpId="0" nodeType="afterEffect">
                                  <p:stCondLst>
                                    <p:cond delay="0"/>
                                  </p:stCondLst>
                                  <p:childTnLst>
                                    <p:set>
                                      <p:cBhvr>
                                        <p:cTn id="106" dur="1" fill="hold">
                                          <p:stCondLst>
                                            <p:cond delay="0"/>
                                          </p:stCondLst>
                                        </p:cTn>
                                        <p:tgtEl>
                                          <p:spTgt spid="64"/>
                                        </p:tgtEl>
                                        <p:attrNameLst>
                                          <p:attrName>style.visibility</p:attrName>
                                        </p:attrNameLst>
                                      </p:cBhvr>
                                      <p:to>
                                        <p:strVal val="visible"/>
                                      </p:to>
                                    </p:set>
                                    <p:anim calcmode="lin" valueType="num">
                                      <p:cBhvr>
                                        <p:cTn id="107" dur="500" fill="hold"/>
                                        <p:tgtEl>
                                          <p:spTgt spid="64"/>
                                        </p:tgtEl>
                                        <p:attrNameLst>
                                          <p:attrName>ppt_w</p:attrName>
                                        </p:attrNameLst>
                                      </p:cBhvr>
                                      <p:tavLst>
                                        <p:tav tm="0">
                                          <p:val>
                                            <p:fltVal val="0"/>
                                          </p:val>
                                        </p:tav>
                                        <p:tav tm="100000">
                                          <p:val>
                                            <p:strVal val="#ppt_w"/>
                                          </p:val>
                                        </p:tav>
                                      </p:tavLst>
                                    </p:anim>
                                    <p:anim calcmode="lin" valueType="num">
                                      <p:cBhvr>
                                        <p:cTn id="108" dur="500" fill="hold"/>
                                        <p:tgtEl>
                                          <p:spTgt spid="64"/>
                                        </p:tgtEl>
                                        <p:attrNameLst>
                                          <p:attrName>ppt_h</p:attrName>
                                        </p:attrNameLst>
                                      </p:cBhvr>
                                      <p:tavLst>
                                        <p:tav tm="0">
                                          <p:val>
                                            <p:fltVal val="0"/>
                                          </p:val>
                                        </p:tav>
                                        <p:tav tm="100000">
                                          <p:val>
                                            <p:strVal val="#ppt_h"/>
                                          </p:val>
                                        </p:tav>
                                      </p:tavLst>
                                    </p:anim>
                                    <p:animEffect transition="in" filter="fade">
                                      <p:cBhvr>
                                        <p:cTn id="109" dur="500"/>
                                        <p:tgtEl>
                                          <p:spTgt spid="64"/>
                                        </p:tgtEl>
                                      </p:cBhvr>
                                    </p:animEffect>
                                  </p:childTnLst>
                                </p:cTn>
                              </p:par>
                            </p:childTnLst>
                          </p:cTn>
                        </p:par>
                        <p:par>
                          <p:cTn id="110" fill="hold">
                            <p:stCondLst>
                              <p:cond delay="13000"/>
                            </p:stCondLst>
                            <p:childTnLst>
                              <p:par>
                                <p:cTn id="111" presetID="45" presetClass="entr" presetSubtype="0" fill="hold" grpId="0" nodeType="afterEffect">
                                  <p:stCondLst>
                                    <p:cond delay="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1000"/>
                                        <p:tgtEl>
                                          <p:spTgt spid="63"/>
                                        </p:tgtEl>
                                      </p:cBhvr>
                                    </p:animEffect>
                                    <p:anim calcmode="lin" valueType="num">
                                      <p:cBhvr>
                                        <p:cTn id="114" dur="1000" fill="hold"/>
                                        <p:tgtEl>
                                          <p:spTgt spid="63"/>
                                        </p:tgtEl>
                                        <p:attrNameLst>
                                          <p:attrName>ppt_w</p:attrName>
                                        </p:attrNameLst>
                                      </p:cBhvr>
                                      <p:tavLst>
                                        <p:tav tm="0" fmla="#ppt_w*sin(2.5*pi*$)">
                                          <p:val>
                                            <p:fltVal val="0"/>
                                          </p:val>
                                        </p:tav>
                                        <p:tav tm="100000">
                                          <p:val>
                                            <p:fltVal val="1"/>
                                          </p:val>
                                        </p:tav>
                                      </p:tavLst>
                                    </p:anim>
                                    <p:anim calcmode="lin" valueType="num">
                                      <p:cBhvr>
                                        <p:cTn id="115" dur="1000" fill="hold"/>
                                        <p:tgtEl>
                                          <p:spTgt spid="63"/>
                                        </p:tgtEl>
                                        <p:attrNameLst>
                                          <p:attrName>ppt_h</p:attrName>
                                        </p:attrNameLst>
                                      </p:cBhvr>
                                      <p:tavLst>
                                        <p:tav tm="0">
                                          <p:val>
                                            <p:strVal val="#ppt_h"/>
                                          </p:val>
                                        </p:tav>
                                        <p:tav tm="100000">
                                          <p:val>
                                            <p:strVal val="#ppt_h"/>
                                          </p:val>
                                        </p:tav>
                                      </p:tavLst>
                                    </p:anim>
                                  </p:childTnLst>
                                </p:cTn>
                              </p:par>
                            </p:childTnLst>
                          </p:cTn>
                        </p:par>
                        <p:par>
                          <p:cTn id="116" fill="hold">
                            <p:stCondLst>
                              <p:cond delay="14000"/>
                            </p:stCondLst>
                            <p:childTnLst>
                              <p:par>
                                <p:cTn id="117" presetID="22" presetClass="entr" presetSubtype="1" fill="hold" grpId="0" nodeType="afterEffect">
                                  <p:stCondLst>
                                    <p:cond delay="0"/>
                                  </p:stCondLst>
                                  <p:childTnLst>
                                    <p:set>
                                      <p:cBhvr>
                                        <p:cTn id="118" dur="1" fill="hold">
                                          <p:stCondLst>
                                            <p:cond delay="0"/>
                                          </p:stCondLst>
                                        </p:cTn>
                                        <p:tgtEl>
                                          <p:spTgt spid="65">
                                            <p:txEl>
                                              <p:pRg st="0" end="0"/>
                                            </p:txEl>
                                          </p:spTgt>
                                        </p:tgtEl>
                                        <p:attrNameLst>
                                          <p:attrName>style.visibility</p:attrName>
                                        </p:attrNameLst>
                                      </p:cBhvr>
                                      <p:to>
                                        <p:strVal val="visible"/>
                                      </p:to>
                                    </p:set>
                                    <p:animEffect transition="in" filter="wipe(up)">
                                      <p:cBhvr>
                                        <p:cTn id="119" dur="500"/>
                                        <p:tgtEl>
                                          <p:spTgt spid="65">
                                            <p:txEl>
                                              <p:pRg st="0" end="0"/>
                                            </p:txEl>
                                          </p:spTgt>
                                        </p:tgtEl>
                                      </p:cBhvr>
                                    </p:animEffect>
                                  </p:childTnLst>
                                </p:cTn>
                              </p:par>
                            </p:childTnLst>
                          </p:cTn>
                        </p:par>
                        <p:par>
                          <p:cTn id="120" fill="hold">
                            <p:stCondLst>
                              <p:cond delay="14500"/>
                            </p:stCondLst>
                            <p:childTnLst>
                              <p:par>
                                <p:cTn id="121" presetID="22" presetClass="entr" presetSubtype="1" fill="hold" grpId="0" nodeType="afterEffect">
                                  <p:stCondLst>
                                    <p:cond delay="0"/>
                                  </p:stCondLst>
                                  <p:childTnLst>
                                    <p:set>
                                      <p:cBhvr>
                                        <p:cTn id="122" dur="1" fill="hold">
                                          <p:stCondLst>
                                            <p:cond delay="0"/>
                                          </p:stCondLst>
                                        </p:cTn>
                                        <p:tgtEl>
                                          <p:spTgt spid="66">
                                            <p:txEl>
                                              <p:pRg st="0" end="0"/>
                                            </p:txEl>
                                          </p:spTgt>
                                        </p:tgtEl>
                                        <p:attrNameLst>
                                          <p:attrName>style.visibility</p:attrName>
                                        </p:attrNameLst>
                                      </p:cBhvr>
                                      <p:to>
                                        <p:strVal val="visible"/>
                                      </p:to>
                                    </p:set>
                                    <p:animEffect transition="in" filter="wipe(up)">
                                      <p:cBhvr>
                                        <p:cTn id="123" dur="500"/>
                                        <p:tgtEl>
                                          <p:spTgt spid="66">
                                            <p:txEl>
                                              <p:pRg st="0" end="0"/>
                                            </p:txEl>
                                          </p:spTgt>
                                        </p:tgtEl>
                                      </p:cBhvr>
                                    </p:animEffect>
                                  </p:childTnLst>
                                </p:cTn>
                              </p:par>
                            </p:childTnLst>
                          </p:cTn>
                        </p:par>
                        <p:par>
                          <p:cTn id="124" fill="hold">
                            <p:stCondLst>
                              <p:cond delay="15000"/>
                            </p:stCondLst>
                            <p:childTnLst>
                              <p:par>
                                <p:cTn id="125" presetID="53" presetClass="entr" presetSubtype="16" fill="hold" grpId="0" nodeType="after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Effect transition="in" filter="fade">
                                      <p:cBhvr>
                                        <p:cTn id="129" dur="500"/>
                                        <p:tgtEl>
                                          <p:spTgt spid="68"/>
                                        </p:tgtEl>
                                      </p:cBhvr>
                                    </p:animEffect>
                                  </p:childTnLst>
                                </p:cTn>
                              </p:par>
                            </p:childTnLst>
                          </p:cTn>
                        </p:par>
                        <p:par>
                          <p:cTn id="130" fill="hold">
                            <p:stCondLst>
                              <p:cond delay="15500"/>
                            </p:stCondLst>
                            <p:childTnLst>
                              <p:par>
                                <p:cTn id="131" presetID="45" presetClass="entr" presetSubtype="0" fill="hold" grpId="0" nodeType="after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fade">
                                      <p:cBhvr>
                                        <p:cTn id="133" dur="1000"/>
                                        <p:tgtEl>
                                          <p:spTgt spid="67"/>
                                        </p:tgtEl>
                                      </p:cBhvr>
                                    </p:animEffect>
                                    <p:anim calcmode="lin" valueType="num">
                                      <p:cBhvr>
                                        <p:cTn id="134" dur="1000" fill="hold"/>
                                        <p:tgtEl>
                                          <p:spTgt spid="67"/>
                                        </p:tgtEl>
                                        <p:attrNameLst>
                                          <p:attrName>ppt_w</p:attrName>
                                        </p:attrNameLst>
                                      </p:cBhvr>
                                      <p:tavLst>
                                        <p:tav tm="0" fmla="#ppt_w*sin(2.5*pi*$)">
                                          <p:val>
                                            <p:fltVal val="0"/>
                                          </p:val>
                                        </p:tav>
                                        <p:tav tm="100000">
                                          <p:val>
                                            <p:fltVal val="1"/>
                                          </p:val>
                                        </p:tav>
                                      </p:tavLst>
                                    </p:anim>
                                    <p:anim calcmode="lin" valueType="num">
                                      <p:cBhvr>
                                        <p:cTn id="135" dur="1000" fill="hold"/>
                                        <p:tgtEl>
                                          <p:spTgt spid="67"/>
                                        </p:tgtEl>
                                        <p:attrNameLst>
                                          <p:attrName>ppt_h</p:attrName>
                                        </p:attrNameLst>
                                      </p:cBhvr>
                                      <p:tavLst>
                                        <p:tav tm="0">
                                          <p:val>
                                            <p:strVal val="#ppt_h"/>
                                          </p:val>
                                        </p:tav>
                                        <p:tav tm="100000">
                                          <p:val>
                                            <p:strVal val="#ppt_h"/>
                                          </p:val>
                                        </p:tav>
                                      </p:tavLst>
                                    </p:anim>
                                  </p:childTnLst>
                                </p:cTn>
                              </p:par>
                            </p:childTnLst>
                          </p:cTn>
                        </p:par>
                        <p:par>
                          <p:cTn id="136" fill="hold">
                            <p:stCondLst>
                              <p:cond delay="16500"/>
                            </p:stCondLst>
                            <p:childTnLst>
                              <p:par>
                                <p:cTn id="137" presetID="22" presetClass="entr" presetSubtype="1" fill="hold" grpId="0" nodeType="afterEffect">
                                  <p:stCondLst>
                                    <p:cond delay="0"/>
                                  </p:stCondLst>
                                  <p:childTnLst>
                                    <p:set>
                                      <p:cBhvr>
                                        <p:cTn id="138" dur="1" fill="hold">
                                          <p:stCondLst>
                                            <p:cond delay="0"/>
                                          </p:stCondLst>
                                        </p:cTn>
                                        <p:tgtEl>
                                          <p:spTgt spid="69">
                                            <p:txEl>
                                              <p:pRg st="0" end="0"/>
                                            </p:txEl>
                                          </p:spTgt>
                                        </p:tgtEl>
                                        <p:attrNameLst>
                                          <p:attrName>style.visibility</p:attrName>
                                        </p:attrNameLst>
                                      </p:cBhvr>
                                      <p:to>
                                        <p:strVal val="visible"/>
                                      </p:to>
                                    </p:set>
                                    <p:animEffect transition="in" filter="wipe(up)">
                                      <p:cBhvr>
                                        <p:cTn id="139" dur="500"/>
                                        <p:tgtEl>
                                          <p:spTgt spid="69">
                                            <p:txEl>
                                              <p:pRg st="0" end="0"/>
                                            </p:txEl>
                                          </p:spTgt>
                                        </p:tgtEl>
                                      </p:cBhvr>
                                    </p:animEffect>
                                  </p:childTnLst>
                                </p:cTn>
                              </p:par>
                            </p:childTnLst>
                          </p:cTn>
                        </p:par>
                        <p:par>
                          <p:cTn id="140" fill="hold">
                            <p:stCondLst>
                              <p:cond delay="17000"/>
                            </p:stCondLst>
                            <p:childTnLst>
                              <p:par>
                                <p:cTn id="141" presetID="22" presetClass="entr" presetSubtype="1" fill="hold" grpId="0" nodeType="afterEffect">
                                  <p:stCondLst>
                                    <p:cond delay="0"/>
                                  </p:stCondLst>
                                  <p:childTnLst>
                                    <p:set>
                                      <p:cBhvr>
                                        <p:cTn id="142" dur="1" fill="hold">
                                          <p:stCondLst>
                                            <p:cond delay="0"/>
                                          </p:stCondLst>
                                        </p:cTn>
                                        <p:tgtEl>
                                          <p:spTgt spid="70">
                                            <p:txEl>
                                              <p:pRg st="0" end="0"/>
                                            </p:txEl>
                                          </p:spTgt>
                                        </p:tgtEl>
                                        <p:attrNameLst>
                                          <p:attrName>style.visibility</p:attrName>
                                        </p:attrNameLst>
                                      </p:cBhvr>
                                      <p:to>
                                        <p:strVal val="visible"/>
                                      </p:to>
                                    </p:set>
                                    <p:animEffect transition="in" filter="wipe(up)">
                                      <p:cBhvr>
                                        <p:cTn id="143" dur="500"/>
                                        <p:tgtEl>
                                          <p:spTgt spid="70">
                                            <p:txEl>
                                              <p:pRg st="0" end="0"/>
                                            </p:txEl>
                                          </p:spTgt>
                                        </p:tgtEl>
                                      </p:cBhvr>
                                    </p:animEffect>
                                  </p:childTnLst>
                                </p:cTn>
                              </p:par>
                            </p:childTnLst>
                          </p:cTn>
                        </p:par>
                        <p:par>
                          <p:cTn id="144" fill="hold">
                            <p:stCondLst>
                              <p:cond delay="17500"/>
                            </p:stCondLst>
                            <p:childTnLst>
                              <p:par>
                                <p:cTn id="145" presetID="53" presetClass="entr" presetSubtype="16" fill="hold" grpId="0" nodeType="after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500" fill="hold"/>
                                        <p:tgtEl>
                                          <p:spTgt spid="72"/>
                                        </p:tgtEl>
                                        <p:attrNameLst>
                                          <p:attrName>ppt_w</p:attrName>
                                        </p:attrNameLst>
                                      </p:cBhvr>
                                      <p:tavLst>
                                        <p:tav tm="0">
                                          <p:val>
                                            <p:fltVal val="0"/>
                                          </p:val>
                                        </p:tav>
                                        <p:tav tm="100000">
                                          <p:val>
                                            <p:strVal val="#ppt_w"/>
                                          </p:val>
                                        </p:tav>
                                      </p:tavLst>
                                    </p:anim>
                                    <p:anim calcmode="lin" valueType="num">
                                      <p:cBhvr>
                                        <p:cTn id="148" dur="500" fill="hold"/>
                                        <p:tgtEl>
                                          <p:spTgt spid="72"/>
                                        </p:tgtEl>
                                        <p:attrNameLst>
                                          <p:attrName>ppt_h</p:attrName>
                                        </p:attrNameLst>
                                      </p:cBhvr>
                                      <p:tavLst>
                                        <p:tav tm="0">
                                          <p:val>
                                            <p:fltVal val="0"/>
                                          </p:val>
                                        </p:tav>
                                        <p:tav tm="100000">
                                          <p:val>
                                            <p:strVal val="#ppt_h"/>
                                          </p:val>
                                        </p:tav>
                                      </p:tavLst>
                                    </p:anim>
                                    <p:animEffect transition="in" filter="fade">
                                      <p:cBhvr>
                                        <p:cTn id="149" dur="500"/>
                                        <p:tgtEl>
                                          <p:spTgt spid="72"/>
                                        </p:tgtEl>
                                      </p:cBhvr>
                                    </p:animEffect>
                                  </p:childTnLst>
                                </p:cTn>
                              </p:par>
                            </p:childTnLst>
                          </p:cTn>
                        </p:par>
                        <p:par>
                          <p:cTn id="150" fill="hold">
                            <p:stCondLst>
                              <p:cond delay="18000"/>
                            </p:stCondLst>
                            <p:childTnLst>
                              <p:par>
                                <p:cTn id="151" presetID="45" presetClass="entr" presetSubtype="0" fill="hold" grpId="0" nodeType="after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fade">
                                      <p:cBhvr>
                                        <p:cTn id="153" dur="1000"/>
                                        <p:tgtEl>
                                          <p:spTgt spid="71"/>
                                        </p:tgtEl>
                                      </p:cBhvr>
                                    </p:animEffect>
                                    <p:anim calcmode="lin" valueType="num">
                                      <p:cBhvr>
                                        <p:cTn id="154" dur="1000" fill="hold"/>
                                        <p:tgtEl>
                                          <p:spTgt spid="71"/>
                                        </p:tgtEl>
                                        <p:attrNameLst>
                                          <p:attrName>ppt_w</p:attrName>
                                        </p:attrNameLst>
                                      </p:cBhvr>
                                      <p:tavLst>
                                        <p:tav tm="0" fmla="#ppt_w*sin(2.5*pi*$)">
                                          <p:val>
                                            <p:fltVal val="0"/>
                                          </p:val>
                                        </p:tav>
                                        <p:tav tm="100000">
                                          <p:val>
                                            <p:fltVal val="1"/>
                                          </p:val>
                                        </p:tav>
                                      </p:tavLst>
                                    </p:anim>
                                    <p:anim calcmode="lin" valueType="num">
                                      <p:cBhvr>
                                        <p:cTn id="155" dur="1000" fill="hold"/>
                                        <p:tgtEl>
                                          <p:spTgt spid="71"/>
                                        </p:tgtEl>
                                        <p:attrNameLst>
                                          <p:attrName>ppt_h</p:attrName>
                                        </p:attrNameLst>
                                      </p:cBhvr>
                                      <p:tavLst>
                                        <p:tav tm="0">
                                          <p:val>
                                            <p:strVal val="#ppt_h"/>
                                          </p:val>
                                        </p:tav>
                                        <p:tav tm="100000">
                                          <p:val>
                                            <p:strVal val="#ppt_h"/>
                                          </p:val>
                                        </p:tav>
                                      </p:tavLst>
                                    </p:anim>
                                  </p:childTnLst>
                                </p:cTn>
                              </p:par>
                            </p:childTnLst>
                          </p:cTn>
                        </p:par>
                        <p:par>
                          <p:cTn id="156" fill="hold">
                            <p:stCondLst>
                              <p:cond delay="19000"/>
                            </p:stCondLst>
                            <p:childTnLst>
                              <p:par>
                                <p:cTn id="157" presetID="22" presetClass="entr" presetSubtype="1" fill="hold" grpId="0" nodeType="afterEffect">
                                  <p:stCondLst>
                                    <p:cond delay="0"/>
                                  </p:stCondLst>
                                  <p:childTnLst>
                                    <p:set>
                                      <p:cBhvr>
                                        <p:cTn id="158" dur="1" fill="hold">
                                          <p:stCondLst>
                                            <p:cond delay="0"/>
                                          </p:stCondLst>
                                        </p:cTn>
                                        <p:tgtEl>
                                          <p:spTgt spid="73">
                                            <p:txEl>
                                              <p:pRg st="0" end="0"/>
                                            </p:txEl>
                                          </p:spTgt>
                                        </p:tgtEl>
                                        <p:attrNameLst>
                                          <p:attrName>style.visibility</p:attrName>
                                        </p:attrNameLst>
                                      </p:cBhvr>
                                      <p:to>
                                        <p:strVal val="visible"/>
                                      </p:to>
                                    </p:set>
                                    <p:animEffect transition="in" filter="wipe(up)">
                                      <p:cBhvr>
                                        <p:cTn id="159" dur="500"/>
                                        <p:tgtEl>
                                          <p:spTgt spid="73">
                                            <p:txEl>
                                              <p:pRg st="0" end="0"/>
                                            </p:txEl>
                                          </p:spTgt>
                                        </p:tgtEl>
                                      </p:cBhvr>
                                    </p:animEffect>
                                  </p:childTnLst>
                                </p:cTn>
                              </p:par>
                            </p:childTnLst>
                          </p:cTn>
                        </p:par>
                        <p:par>
                          <p:cTn id="160" fill="hold">
                            <p:stCondLst>
                              <p:cond delay="19500"/>
                            </p:stCondLst>
                            <p:childTnLst>
                              <p:par>
                                <p:cTn id="161" presetID="22" presetClass="entr" presetSubtype="1" fill="hold" grpId="0" nodeType="afterEffect">
                                  <p:stCondLst>
                                    <p:cond delay="0"/>
                                  </p:stCondLst>
                                  <p:childTnLst>
                                    <p:set>
                                      <p:cBhvr>
                                        <p:cTn id="162" dur="1" fill="hold">
                                          <p:stCondLst>
                                            <p:cond delay="0"/>
                                          </p:stCondLst>
                                        </p:cTn>
                                        <p:tgtEl>
                                          <p:spTgt spid="74">
                                            <p:txEl>
                                              <p:pRg st="0" end="0"/>
                                            </p:txEl>
                                          </p:spTgt>
                                        </p:tgtEl>
                                        <p:attrNameLst>
                                          <p:attrName>style.visibility</p:attrName>
                                        </p:attrNameLst>
                                      </p:cBhvr>
                                      <p:to>
                                        <p:strVal val="visible"/>
                                      </p:to>
                                    </p:set>
                                    <p:animEffect transition="in" filter="wipe(up)">
                                      <p:cBhvr>
                                        <p:cTn id="163" dur="500"/>
                                        <p:tgtEl>
                                          <p:spTgt spid="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animBg="1"/>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build="p">
        <p:tmplLst>
          <p:tmpl lvl="1">
            <p:tnLst>
              <p:par>
                <p:cTn presetID="22" presetClass="entr" presetSubtype="1"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up)">
                      <p:cBhvr>
                        <p:cTn dur="500"/>
                        <p:tgtEl>
                          <p:spTgt spid="47"/>
                        </p:tgtEl>
                      </p:cBhvr>
                    </p:animEffect>
                  </p:childTnLst>
                </p:cTn>
              </p:par>
            </p:tnLst>
          </p:tmpl>
        </p:tmplLst>
      </p:bldP>
      <p:bldP spid="44" grpId="0" animBg="1"/>
      <p:bldP spid="45" grpId="0" animBg="1"/>
      <p:bldP spid="48" grpId="0" build="p">
        <p:tmplLst>
          <p:tmpl lvl="1">
            <p:tnLst>
              <p:par>
                <p:cTn presetID="22" presetClass="entr" presetSubtype="1"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up)">
                      <p:cBhvr>
                        <p:cTn dur="500"/>
                        <p:tgtEl>
                          <p:spTgt spid="48"/>
                        </p:tgtEl>
                      </p:cBhvr>
                    </p:animEffect>
                  </p:childTnLst>
                </p:cTn>
              </p:par>
            </p:tnLst>
          </p:tmpl>
        </p:tmplLst>
      </p:bldP>
      <p:bldP spid="50" grpId="0" build="p">
        <p:tmplLst>
          <p:tmpl lvl="1">
            <p:tnLst>
              <p:par>
                <p:cTn presetID="22" presetClass="entr" presetSubtype="1"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up)">
                      <p:cBhvr>
                        <p:cTn dur="500"/>
                        <p:tgtEl>
                          <p:spTgt spid="50"/>
                        </p:tgtEl>
                      </p:cBhvr>
                    </p:animEffect>
                  </p:childTnLst>
                </p:cTn>
              </p:par>
            </p:tnLst>
          </p:tmpl>
        </p:tmplLst>
      </p:bldP>
      <p:bldP spid="51" grpId="0" animBg="1"/>
      <p:bldP spid="52" grpId="0" animBg="1"/>
      <p:bldP spid="53" grpId="0" build="p">
        <p:tmplLst>
          <p:tmpl lvl="1">
            <p:tnLst>
              <p:par>
                <p:cTn presetID="22" presetClass="entr" presetSubtype="1"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wipe(up)">
                      <p:cBhvr>
                        <p:cTn dur="500"/>
                        <p:tgtEl>
                          <p:spTgt spid="53"/>
                        </p:tgtEl>
                      </p:cBhvr>
                    </p:animEffect>
                  </p:childTnLst>
                </p:cTn>
              </p:par>
            </p:tnLst>
          </p:tmpl>
        </p:tmplLst>
      </p:bldP>
      <p:bldP spid="54" grpId="0" build="p">
        <p:tmplLst>
          <p:tmpl lvl="1">
            <p:tnLst>
              <p:par>
                <p:cTn presetID="22" presetClass="entr" presetSubtype="1"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wipe(up)">
                      <p:cBhvr>
                        <p:cTn dur="500"/>
                        <p:tgtEl>
                          <p:spTgt spid="54"/>
                        </p:tgtEl>
                      </p:cBhvr>
                    </p:animEffect>
                  </p:childTnLst>
                </p:cTn>
              </p:par>
            </p:tnLst>
          </p:tmpl>
        </p:tmplLst>
      </p:bldP>
      <p:bldP spid="55" grpId="0" animBg="1"/>
      <p:bldP spid="56" grpId="0" animBg="1"/>
      <p:bldP spid="57" grpId="0" build="p">
        <p:tmplLst>
          <p:tmpl lvl="1">
            <p:tnLst>
              <p:par>
                <p:cTn presetID="22" presetClass="entr" presetSubtype="1"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wipe(up)">
                      <p:cBhvr>
                        <p:cTn dur="500"/>
                        <p:tgtEl>
                          <p:spTgt spid="57"/>
                        </p:tgtEl>
                      </p:cBhvr>
                    </p:animEffect>
                  </p:childTnLst>
                </p:cTn>
              </p:par>
            </p:tnLst>
          </p:tmpl>
        </p:tmplLst>
      </p:bldP>
      <p:bldP spid="58" grpId="0" build="p">
        <p:tmplLst>
          <p:tmpl lvl="1">
            <p:tnLst>
              <p:par>
                <p:cTn presetID="22" presetClass="entr" presetSubtype="1"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up)">
                      <p:cBhvr>
                        <p:cTn dur="500"/>
                        <p:tgtEl>
                          <p:spTgt spid="58"/>
                        </p:tgtEl>
                      </p:cBhvr>
                    </p:animEffect>
                  </p:childTnLst>
                </p:cTn>
              </p:par>
            </p:tnLst>
          </p:tmpl>
        </p:tmplLst>
      </p:bldP>
      <p:bldP spid="59" grpId="0" animBg="1"/>
      <p:bldP spid="60" grpId="0" animBg="1"/>
      <p:bldP spid="61" grpId="0" build="p">
        <p:tmplLst>
          <p:tmpl lvl="1">
            <p:tnLst>
              <p:par>
                <p:cTn presetID="22" presetClass="entr" presetSubtype="1"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up)">
                      <p:cBhvr>
                        <p:cTn dur="500"/>
                        <p:tgtEl>
                          <p:spTgt spid="61"/>
                        </p:tgtEl>
                      </p:cBhvr>
                    </p:animEffect>
                  </p:childTnLst>
                </p:cTn>
              </p:par>
            </p:tnLst>
          </p:tmpl>
        </p:tmplLst>
      </p:bldP>
      <p:bldP spid="62" grpId="0" build="p">
        <p:tmplLst>
          <p:tmpl lvl="1">
            <p:tnLst>
              <p:par>
                <p:cTn presetID="22" presetClass="entr" presetSubtype="1"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up)">
                      <p:cBhvr>
                        <p:cTn dur="500"/>
                        <p:tgtEl>
                          <p:spTgt spid="62"/>
                        </p:tgtEl>
                      </p:cBhvr>
                    </p:animEffect>
                  </p:childTnLst>
                </p:cTn>
              </p:par>
            </p:tnLst>
          </p:tmpl>
        </p:tmplLst>
      </p:bldP>
      <p:bldP spid="63" grpId="0" animBg="1"/>
      <p:bldP spid="64" grpId="0" animBg="1"/>
      <p:bldP spid="65" grpId="0" build="p">
        <p:tmplLst>
          <p:tmpl lvl="1">
            <p:tnLst>
              <p:par>
                <p:cTn presetID="22" presetClass="entr" presetSubtype="1"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wipe(up)">
                      <p:cBhvr>
                        <p:cTn dur="500"/>
                        <p:tgtEl>
                          <p:spTgt spid="65"/>
                        </p:tgtEl>
                      </p:cBhvr>
                    </p:animEffect>
                  </p:childTnLst>
                </p:cTn>
              </p:par>
            </p:tnLst>
          </p:tmpl>
        </p:tmplLst>
      </p:bldP>
      <p:bldP spid="66" grpId="0" build="p">
        <p:tmplLst>
          <p:tmpl lvl="1">
            <p:tnLst>
              <p:par>
                <p:cTn presetID="22" presetClass="entr" presetSubtype="1"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up)">
                      <p:cBhvr>
                        <p:cTn dur="500"/>
                        <p:tgtEl>
                          <p:spTgt spid="66"/>
                        </p:tgtEl>
                      </p:cBhvr>
                    </p:animEffect>
                  </p:childTnLst>
                </p:cTn>
              </p:par>
            </p:tnLst>
          </p:tmpl>
        </p:tmplLst>
      </p:bldP>
      <p:bldP spid="67" grpId="0" animBg="1"/>
      <p:bldP spid="68" grpId="0" animBg="1"/>
      <p:bldP spid="69" grpId="0" build="p">
        <p:tmplLst>
          <p:tmpl lvl="1">
            <p:tnLst>
              <p:par>
                <p:cTn presetID="22" presetClass="entr" presetSubtype="1" fill="hold" nodeType="after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wipe(up)">
                      <p:cBhvr>
                        <p:cTn dur="500"/>
                        <p:tgtEl>
                          <p:spTgt spid="69"/>
                        </p:tgtEl>
                      </p:cBhvr>
                    </p:animEffect>
                  </p:childTnLst>
                </p:cTn>
              </p:par>
            </p:tnLst>
          </p:tmpl>
        </p:tmplLst>
      </p:bldP>
      <p:bldP spid="70" grpId="0" build="p">
        <p:tmplLst>
          <p:tmpl lvl="1">
            <p:tnLst>
              <p:par>
                <p:cTn presetID="22" presetClass="entr" presetSubtype="1"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up)">
                      <p:cBhvr>
                        <p:cTn dur="500"/>
                        <p:tgtEl>
                          <p:spTgt spid="70"/>
                        </p:tgtEl>
                      </p:cBhvr>
                    </p:animEffect>
                  </p:childTnLst>
                </p:cTn>
              </p:par>
            </p:tnLst>
          </p:tmpl>
        </p:tmplLst>
      </p:bldP>
      <p:bldP spid="71" grpId="0" animBg="1"/>
      <p:bldP spid="72" grpId="0" animBg="1"/>
      <p:bldP spid="73" grpId="0" build="p">
        <p:tmplLst>
          <p:tmpl lvl="1">
            <p:tnLst>
              <p:par>
                <p:cTn presetID="22" presetClass="entr" presetSubtype="1"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up)">
                      <p:cBhvr>
                        <p:cTn dur="500"/>
                        <p:tgtEl>
                          <p:spTgt spid="73"/>
                        </p:tgtEl>
                      </p:cBhvr>
                    </p:animEffect>
                  </p:childTnLst>
                </p:cTn>
              </p:par>
            </p:tnLst>
          </p:tmpl>
        </p:tmplLst>
      </p:bldP>
      <p:bldP spid="74" grpId="0" build="p">
        <p:tmplLst>
          <p:tmpl lvl="1">
            <p:tnLst>
              <p:par>
                <p:cTn presetID="22" presetClass="entr" presetSubtype="1"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wipe(up)">
                      <p:cBhvr>
                        <p:cTn dur="500"/>
                        <p:tgtEl>
                          <p:spTgt spid="7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8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364155"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4" name="Straight Connector 3"/>
          <p:cNvCxnSpPr/>
          <p:nvPr userDrawn="1"/>
        </p:nvCxnSpPr>
        <p:spPr>
          <a:xfrm flipV="1">
            <a:off x="361750"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79" name="Text Placeholder 3"/>
          <p:cNvSpPr>
            <a:spLocks noGrp="1"/>
          </p:cNvSpPr>
          <p:nvPr>
            <p:ph type="body" sz="quarter" idx="16" hasCustomPrompt="1"/>
          </p:nvPr>
        </p:nvSpPr>
        <p:spPr>
          <a:xfrm>
            <a:off x="394891" y="1125308"/>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0" name="Text Placeholder 3"/>
          <p:cNvSpPr>
            <a:spLocks noGrp="1"/>
          </p:cNvSpPr>
          <p:nvPr>
            <p:ph type="body" sz="quarter" idx="17" hasCustomPrompt="1"/>
          </p:nvPr>
        </p:nvSpPr>
        <p:spPr>
          <a:xfrm>
            <a:off x="394891" y="1318944"/>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1" name="Picture Placeholder 7"/>
          <p:cNvSpPr>
            <a:spLocks noGrp="1"/>
          </p:cNvSpPr>
          <p:nvPr>
            <p:ph type="pic" sz="quarter" idx="20" hasCustomPrompt="1"/>
          </p:nvPr>
        </p:nvSpPr>
        <p:spPr>
          <a:xfrm>
            <a:off x="2045366"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82" name="Straight Connector 81"/>
          <p:cNvCxnSpPr/>
          <p:nvPr userDrawn="1"/>
        </p:nvCxnSpPr>
        <p:spPr>
          <a:xfrm flipV="1">
            <a:off x="2042961"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3"/>
          <p:cNvSpPr>
            <a:spLocks noGrp="1"/>
          </p:cNvSpPr>
          <p:nvPr>
            <p:ph type="body" sz="quarter" idx="21" hasCustomPrompt="1"/>
          </p:nvPr>
        </p:nvSpPr>
        <p:spPr>
          <a:xfrm>
            <a:off x="2076102" y="1125308"/>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4" name="Text Placeholder 3"/>
          <p:cNvSpPr>
            <a:spLocks noGrp="1"/>
          </p:cNvSpPr>
          <p:nvPr>
            <p:ph type="body" sz="quarter" idx="22" hasCustomPrompt="1"/>
          </p:nvPr>
        </p:nvSpPr>
        <p:spPr>
          <a:xfrm>
            <a:off x="2076102" y="1318944"/>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5" name="Picture Placeholder 7"/>
          <p:cNvSpPr>
            <a:spLocks noGrp="1"/>
          </p:cNvSpPr>
          <p:nvPr>
            <p:ph type="pic" sz="quarter" idx="23" hasCustomPrompt="1"/>
          </p:nvPr>
        </p:nvSpPr>
        <p:spPr>
          <a:xfrm>
            <a:off x="3728981"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86" name="Straight Connector 85"/>
          <p:cNvCxnSpPr/>
          <p:nvPr userDrawn="1"/>
        </p:nvCxnSpPr>
        <p:spPr>
          <a:xfrm flipV="1">
            <a:off x="3726576"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 Placeholder 3"/>
          <p:cNvSpPr>
            <a:spLocks noGrp="1"/>
          </p:cNvSpPr>
          <p:nvPr>
            <p:ph type="body" sz="quarter" idx="24" hasCustomPrompt="1"/>
          </p:nvPr>
        </p:nvSpPr>
        <p:spPr>
          <a:xfrm>
            <a:off x="3759717" y="1125308"/>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8" name="Text Placeholder 3"/>
          <p:cNvSpPr>
            <a:spLocks noGrp="1"/>
          </p:cNvSpPr>
          <p:nvPr>
            <p:ph type="body" sz="quarter" idx="25" hasCustomPrompt="1"/>
          </p:nvPr>
        </p:nvSpPr>
        <p:spPr>
          <a:xfrm>
            <a:off x="3759717" y="1318944"/>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9" name="Picture Placeholder 7"/>
          <p:cNvSpPr>
            <a:spLocks noGrp="1"/>
          </p:cNvSpPr>
          <p:nvPr>
            <p:ph type="pic" sz="quarter" idx="26" hasCustomPrompt="1"/>
          </p:nvPr>
        </p:nvSpPr>
        <p:spPr>
          <a:xfrm>
            <a:off x="5410192" y="1597793"/>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0" name="Straight Connector 89"/>
          <p:cNvCxnSpPr/>
          <p:nvPr userDrawn="1"/>
        </p:nvCxnSpPr>
        <p:spPr>
          <a:xfrm flipV="1">
            <a:off x="5407787" y="11335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1" name="Text Placeholder 3"/>
          <p:cNvSpPr>
            <a:spLocks noGrp="1"/>
          </p:cNvSpPr>
          <p:nvPr>
            <p:ph type="body" sz="quarter" idx="27" hasCustomPrompt="1"/>
          </p:nvPr>
        </p:nvSpPr>
        <p:spPr>
          <a:xfrm>
            <a:off x="5440928" y="1125308"/>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2" name="Text Placeholder 3"/>
          <p:cNvSpPr>
            <a:spLocks noGrp="1"/>
          </p:cNvSpPr>
          <p:nvPr>
            <p:ph type="body" sz="quarter" idx="28" hasCustomPrompt="1"/>
          </p:nvPr>
        </p:nvSpPr>
        <p:spPr>
          <a:xfrm>
            <a:off x="5440928" y="1318944"/>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3" name="Picture Placeholder 7"/>
          <p:cNvSpPr>
            <a:spLocks noGrp="1"/>
          </p:cNvSpPr>
          <p:nvPr>
            <p:ph type="pic" sz="quarter" idx="29" hasCustomPrompt="1"/>
          </p:nvPr>
        </p:nvSpPr>
        <p:spPr>
          <a:xfrm>
            <a:off x="2042961"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4" name="Straight Connector 93"/>
          <p:cNvCxnSpPr/>
          <p:nvPr userDrawn="1"/>
        </p:nvCxnSpPr>
        <p:spPr>
          <a:xfrm flipV="1">
            <a:off x="2040556"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5" name="Text Placeholder 3"/>
          <p:cNvSpPr>
            <a:spLocks noGrp="1"/>
          </p:cNvSpPr>
          <p:nvPr>
            <p:ph type="body" sz="quarter" idx="30" hasCustomPrompt="1"/>
          </p:nvPr>
        </p:nvSpPr>
        <p:spPr>
          <a:xfrm>
            <a:off x="2073697" y="4185693"/>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6" name="Text Placeholder 3"/>
          <p:cNvSpPr>
            <a:spLocks noGrp="1"/>
          </p:cNvSpPr>
          <p:nvPr>
            <p:ph type="body" sz="quarter" idx="31" hasCustomPrompt="1"/>
          </p:nvPr>
        </p:nvSpPr>
        <p:spPr>
          <a:xfrm>
            <a:off x="2073697" y="4379329"/>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7" name="Picture Placeholder 7"/>
          <p:cNvSpPr>
            <a:spLocks noGrp="1"/>
          </p:cNvSpPr>
          <p:nvPr>
            <p:ph type="pic" sz="quarter" idx="32" hasCustomPrompt="1"/>
          </p:nvPr>
        </p:nvSpPr>
        <p:spPr>
          <a:xfrm>
            <a:off x="3724172"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98" name="Straight Connector 97"/>
          <p:cNvCxnSpPr/>
          <p:nvPr userDrawn="1"/>
        </p:nvCxnSpPr>
        <p:spPr>
          <a:xfrm flipV="1">
            <a:off x="3721767"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 Placeholder 3"/>
          <p:cNvSpPr>
            <a:spLocks noGrp="1"/>
          </p:cNvSpPr>
          <p:nvPr>
            <p:ph type="body" sz="quarter" idx="33" hasCustomPrompt="1"/>
          </p:nvPr>
        </p:nvSpPr>
        <p:spPr>
          <a:xfrm>
            <a:off x="3754908" y="4185693"/>
            <a:ext cx="1543047" cy="189142"/>
          </a:xfrm>
          <a:prstGeom prst="rect">
            <a:avLst/>
          </a:prstGeom>
        </p:spPr>
        <p:txBody>
          <a:bodyPr lIns="0" tIns="0" rIns="0" bIns="0" anchor="ctr"/>
          <a:lstStyle>
            <a:lvl1pPr marL="0" indent="0" algn="l">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0" name="Text Placeholder 3"/>
          <p:cNvSpPr>
            <a:spLocks noGrp="1"/>
          </p:cNvSpPr>
          <p:nvPr>
            <p:ph type="body" sz="quarter" idx="34" hasCustomPrompt="1"/>
          </p:nvPr>
        </p:nvSpPr>
        <p:spPr>
          <a:xfrm>
            <a:off x="3754908" y="4379329"/>
            <a:ext cx="1543047" cy="143141"/>
          </a:xfrm>
          <a:prstGeom prst="rect">
            <a:avLst/>
          </a:prstGeom>
        </p:spPr>
        <p:txBody>
          <a:bodyPr lIns="0" tIns="0" rIns="0" bIns="0" anchor="ctr"/>
          <a:lstStyle>
            <a:lvl1pPr marL="0" indent="0" algn="l">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1" name="Picture Placeholder 7"/>
          <p:cNvSpPr>
            <a:spLocks noGrp="1"/>
          </p:cNvSpPr>
          <p:nvPr>
            <p:ph type="pic" sz="quarter" idx="35" hasCustomPrompt="1"/>
          </p:nvPr>
        </p:nvSpPr>
        <p:spPr>
          <a:xfrm>
            <a:off x="5407787"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102" name="Straight Connector 101"/>
          <p:cNvCxnSpPr/>
          <p:nvPr userDrawn="1"/>
        </p:nvCxnSpPr>
        <p:spPr>
          <a:xfrm flipV="1">
            <a:off x="5405382"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03" name="Text Placeholder 3"/>
          <p:cNvSpPr>
            <a:spLocks noGrp="1"/>
          </p:cNvSpPr>
          <p:nvPr>
            <p:ph type="body" sz="quarter" idx="36" hasCustomPrompt="1"/>
          </p:nvPr>
        </p:nvSpPr>
        <p:spPr>
          <a:xfrm>
            <a:off x="5438523" y="4185693"/>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4" name="Text Placeholder 3"/>
          <p:cNvSpPr>
            <a:spLocks noGrp="1"/>
          </p:cNvSpPr>
          <p:nvPr>
            <p:ph type="body" sz="quarter" idx="37" hasCustomPrompt="1"/>
          </p:nvPr>
        </p:nvSpPr>
        <p:spPr>
          <a:xfrm>
            <a:off x="5438523" y="4379329"/>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5" name="Picture Placeholder 7"/>
          <p:cNvSpPr>
            <a:spLocks noGrp="1"/>
          </p:cNvSpPr>
          <p:nvPr>
            <p:ph type="pic" sz="quarter" idx="38" hasCustomPrompt="1"/>
          </p:nvPr>
        </p:nvSpPr>
        <p:spPr>
          <a:xfrm>
            <a:off x="7088998" y="2834486"/>
            <a:ext cx="1681211" cy="1236693"/>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cxnSp>
        <p:nvCxnSpPr>
          <p:cNvPr id="106" name="Straight Connector 105"/>
          <p:cNvCxnSpPr/>
          <p:nvPr userDrawn="1"/>
        </p:nvCxnSpPr>
        <p:spPr>
          <a:xfrm flipV="1">
            <a:off x="7086593" y="4062275"/>
            <a:ext cx="0" cy="46421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Text Placeholder 3"/>
          <p:cNvSpPr>
            <a:spLocks noGrp="1"/>
          </p:cNvSpPr>
          <p:nvPr>
            <p:ph type="body" sz="quarter" idx="39" hasCustomPrompt="1"/>
          </p:nvPr>
        </p:nvSpPr>
        <p:spPr>
          <a:xfrm>
            <a:off x="7119734" y="4185693"/>
            <a:ext cx="1543047" cy="189142"/>
          </a:xfrm>
          <a:prstGeom prst="rect">
            <a:avLst/>
          </a:prstGeom>
        </p:spPr>
        <p:txBody>
          <a:bodyPr lIns="0" tIns="0" rIns="0" bIns="0" anchor="ctr"/>
          <a:lstStyle>
            <a:lvl1pPr marL="0" indent="0" algn="l" rtl="0">
              <a:buFont typeface="Arial" panose="020B0604020202020204" pitchFamily="34" charset="0"/>
              <a:buNone/>
              <a:defRPr sz="12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8" name="Text Placeholder 3"/>
          <p:cNvSpPr>
            <a:spLocks noGrp="1"/>
          </p:cNvSpPr>
          <p:nvPr>
            <p:ph type="body" sz="quarter" idx="40" hasCustomPrompt="1"/>
          </p:nvPr>
        </p:nvSpPr>
        <p:spPr>
          <a:xfrm>
            <a:off x="7119734" y="4379329"/>
            <a:ext cx="1543047" cy="143141"/>
          </a:xfrm>
          <a:prstGeom prst="rect">
            <a:avLst/>
          </a:prstGeom>
        </p:spPr>
        <p:txBody>
          <a:bodyPr lIns="0" tIns="0" rIns="0" bIns="0" anchor="ctr"/>
          <a:lstStyle>
            <a:lvl1pPr marL="0" indent="0" algn="l" rtl="0">
              <a:buFont typeface="Arial" panose="020B0604020202020204" pitchFamily="34" charset="0"/>
              <a:buNone/>
              <a:defRPr sz="110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36" name="Text Placeholder 3">
            <a:extLst>
              <a:ext uri="{FF2B5EF4-FFF2-40B4-BE49-F238E27FC236}">
                <a16:creationId xmlns:a16="http://schemas.microsoft.com/office/drawing/2014/main" xmlns="" id="{A7BAE162-93BF-47B6-B0F6-8519CB0862F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7" name="Title 3">
            <a:extLst>
              <a:ext uri="{FF2B5EF4-FFF2-40B4-BE49-F238E27FC236}">
                <a16:creationId xmlns:a16="http://schemas.microsoft.com/office/drawing/2014/main" xmlns="" id="{0C091D1B-1C7B-4B21-BF1D-2931B6BD0A5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2254093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0">
                                            <p:txEl>
                                              <p:pRg st="0" end="0"/>
                                            </p:txEl>
                                          </p:spTgt>
                                        </p:tgtEl>
                                        <p:attrNameLst>
                                          <p:attrName>style.visibility</p:attrName>
                                        </p:attrNameLst>
                                      </p:cBhvr>
                                      <p:to>
                                        <p:strVal val="visible"/>
                                      </p:to>
                                    </p:set>
                                    <p:animEffect transition="in" filter="wipe(left)">
                                      <p:cBhvr>
                                        <p:cTn id="21" dur="500"/>
                                        <p:tgtEl>
                                          <p:spTgt spid="80">
                                            <p:txEl>
                                              <p:pRg st="0" end="0"/>
                                            </p:txEl>
                                          </p:spTgt>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down)">
                                      <p:cBhvr>
                                        <p:cTn id="31" dur="500"/>
                                        <p:tgtEl>
                                          <p:spTgt spid="82"/>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83">
                                            <p:txEl>
                                              <p:pRg st="0" end="0"/>
                                            </p:txEl>
                                          </p:spTgt>
                                        </p:tgtEl>
                                        <p:attrNameLst>
                                          <p:attrName>style.visibility</p:attrName>
                                        </p:attrNameLst>
                                      </p:cBhvr>
                                      <p:to>
                                        <p:strVal val="visible"/>
                                      </p:to>
                                    </p:set>
                                    <p:animEffect transition="in" filter="wipe(left)">
                                      <p:cBhvr>
                                        <p:cTn id="35" dur="500"/>
                                        <p:tgtEl>
                                          <p:spTgt spid="83">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84">
                                            <p:txEl>
                                              <p:pRg st="0" end="0"/>
                                            </p:txEl>
                                          </p:spTgt>
                                        </p:tgtEl>
                                        <p:attrNameLst>
                                          <p:attrName>style.visibility</p:attrName>
                                        </p:attrNameLst>
                                      </p:cBhvr>
                                      <p:to>
                                        <p:strVal val="visible"/>
                                      </p:to>
                                    </p:set>
                                    <p:animEffect transition="in" filter="wipe(left)">
                                      <p:cBhvr>
                                        <p:cTn id="39" dur="500"/>
                                        <p:tgtEl>
                                          <p:spTgt spid="84">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500" fill="hold"/>
                                        <p:tgtEl>
                                          <p:spTgt spid="85"/>
                                        </p:tgtEl>
                                        <p:attrNameLst>
                                          <p:attrName>ppt_w</p:attrName>
                                        </p:attrNameLst>
                                      </p:cBhvr>
                                      <p:tavLst>
                                        <p:tav tm="0">
                                          <p:val>
                                            <p:fltVal val="0"/>
                                          </p:val>
                                        </p:tav>
                                        <p:tav tm="100000">
                                          <p:val>
                                            <p:strVal val="#ppt_w"/>
                                          </p:val>
                                        </p:tav>
                                      </p:tavLst>
                                    </p:anim>
                                    <p:anim calcmode="lin" valueType="num">
                                      <p:cBhvr>
                                        <p:cTn id="44" dur="500" fill="hold"/>
                                        <p:tgtEl>
                                          <p:spTgt spid="85"/>
                                        </p:tgtEl>
                                        <p:attrNameLst>
                                          <p:attrName>ppt_h</p:attrName>
                                        </p:attrNameLst>
                                      </p:cBhvr>
                                      <p:tavLst>
                                        <p:tav tm="0">
                                          <p:val>
                                            <p:fltVal val="0"/>
                                          </p:val>
                                        </p:tav>
                                        <p:tav tm="100000">
                                          <p:val>
                                            <p:strVal val="#ppt_h"/>
                                          </p:val>
                                        </p:tav>
                                      </p:tavLst>
                                    </p:anim>
                                    <p:animEffect transition="in" filter="fade">
                                      <p:cBhvr>
                                        <p:cTn id="45" dur="500"/>
                                        <p:tgtEl>
                                          <p:spTgt spid="85"/>
                                        </p:tgtEl>
                                      </p:cBhvr>
                                    </p:animEffect>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down)">
                                      <p:cBhvr>
                                        <p:cTn id="49" dur="500"/>
                                        <p:tgtEl>
                                          <p:spTgt spid="86"/>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87">
                                            <p:txEl>
                                              <p:pRg st="0" end="0"/>
                                            </p:txEl>
                                          </p:spTgt>
                                        </p:tgtEl>
                                        <p:attrNameLst>
                                          <p:attrName>style.visibility</p:attrName>
                                        </p:attrNameLst>
                                      </p:cBhvr>
                                      <p:to>
                                        <p:strVal val="visible"/>
                                      </p:to>
                                    </p:set>
                                    <p:animEffect transition="in" filter="wipe(left)">
                                      <p:cBhvr>
                                        <p:cTn id="53" dur="500"/>
                                        <p:tgtEl>
                                          <p:spTgt spid="87">
                                            <p:txEl>
                                              <p:pRg st="0" end="0"/>
                                            </p:txEl>
                                          </p:spTgt>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8">
                                            <p:txEl>
                                              <p:pRg st="0" end="0"/>
                                            </p:txEl>
                                          </p:spTgt>
                                        </p:tgtEl>
                                        <p:attrNameLst>
                                          <p:attrName>style.visibility</p:attrName>
                                        </p:attrNameLst>
                                      </p:cBhvr>
                                      <p:to>
                                        <p:strVal val="visible"/>
                                      </p:to>
                                    </p:set>
                                    <p:animEffect transition="in" filter="wipe(left)">
                                      <p:cBhvr>
                                        <p:cTn id="57" dur="500"/>
                                        <p:tgtEl>
                                          <p:spTgt spid="88">
                                            <p:txEl>
                                              <p:pRg st="0" end="0"/>
                                            </p:txEl>
                                          </p:spTgt>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anim calcmode="lin" valueType="num">
                                      <p:cBhvr>
                                        <p:cTn id="61" dur="500" fill="hold"/>
                                        <p:tgtEl>
                                          <p:spTgt spid="89"/>
                                        </p:tgtEl>
                                        <p:attrNameLst>
                                          <p:attrName>ppt_w</p:attrName>
                                        </p:attrNameLst>
                                      </p:cBhvr>
                                      <p:tavLst>
                                        <p:tav tm="0">
                                          <p:val>
                                            <p:fltVal val="0"/>
                                          </p:val>
                                        </p:tav>
                                        <p:tav tm="100000">
                                          <p:val>
                                            <p:strVal val="#ppt_w"/>
                                          </p:val>
                                        </p:tav>
                                      </p:tavLst>
                                    </p:anim>
                                    <p:anim calcmode="lin" valueType="num">
                                      <p:cBhvr>
                                        <p:cTn id="62" dur="500" fill="hold"/>
                                        <p:tgtEl>
                                          <p:spTgt spid="89"/>
                                        </p:tgtEl>
                                        <p:attrNameLst>
                                          <p:attrName>ppt_h</p:attrName>
                                        </p:attrNameLst>
                                      </p:cBhvr>
                                      <p:tavLst>
                                        <p:tav tm="0">
                                          <p:val>
                                            <p:fltVal val="0"/>
                                          </p:val>
                                        </p:tav>
                                        <p:tav tm="100000">
                                          <p:val>
                                            <p:strVal val="#ppt_h"/>
                                          </p:val>
                                        </p:tav>
                                      </p:tavLst>
                                    </p:anim>
                                    <p:animEffect transition="in" filter="fade">
                                      <p:cBhvr>
                                        <p:cTn id="63" dur="500"/>
                                        <p:tgtEl>
                                          <p:spTgt spid="89"/>
                                        </p:tgtEl>
                                      </p:cBhvr>
                                    </p:animEffect>
                                  </p:childTnLst>
                                </p:cTn>
                              </p:par>
                            </p:childTnLst>
                          </p:cTn>
                        </p:par>
                        <p:par>
                          <p:cTn id="64" fill="hold">
                            <p:stCondLst>
                              <p:cond delay="6500"/>
                            </p:stCondLst>
                            <p:childTnLst>
                              <p:par>
                                <p:cTn id="65" presetID="22" presetClass="entr" presetSubtype="4" fill="hold" nodeType="after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down)">
                                      <p:cBhvr>
                                        <p:cTn id="67" dur="500"/>
                                        <p:tgtEl>
                                          <p:spTgt spid="90"/>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91">
                                            <p:txEl>
                                              <p:pRg st="0" end="0"/>
                                            </p:txEl>
                                          </p:spTgt>
                                        </p:tgtEl>
                                        <p:attrNameLst>
                                          <p:attrName>style.visibility</p:attrName>
                                        </p:attrNameLst>
                                      </p:cBhvr>
                                      <p:to>
                                        <p:strVal val="visible"/>
                                      </p:to>
                                    </p:set>
                                    <p:animEffect transition="in" filter="wipe(left)">
                                      <p:cBhvr>
                                        <p:cTn id="71" dur="500"/>
                                        <p:tgtEl>
                                          <p:spTgt spid="91">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92">
                                            <p:txEl>
                                              <p:pRg st="0" end="0"/>
                                            </p:txEl>
                                          </p:spTgt>
                                        </p:tgtEl>
                                        <p:attrNameLst>
                                          <p:attrName>style.visibility</p:attrName>
                                        </p:attrNameLst>
                                      </p:cBhvr>
                                      <p:to>
                                        <p:strVal val="visible"/>
                                      </p:to>
                                    </p:set>
                                    <p:animEffect transition="in" filter="wipe(left)">
                                      <p:cBhvr>
                                        <p:cTn id="75" dur="500"/>
                                        <p:tgtEl>
                                          <p:spTgt spid="92">
                                            <p:txEl>
                                              <p:pRg st="0" end="0"/>
                                            </p:txEl>
                                          </p:spTgt>
                                        </p:tgtEl>
                                      </p:cBhvr>
                                    </p:animEffect>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93"/>
                                        </p:tgtEl>
                                        <p:attrNameLst>
                                          <p:attrName>style.visibility</p:attrName>
                                        </p:attrNameLst>
                                      </p:cBhvr>
                                      <p:to>
                                        <p:strVal val="visible"/>
                                      </p:to>
                                    </p:set>
                                    <p:anim calcmode="lin" valueType="num">
                                      <p:cBhvr>
                                        <p:cTn id="79" dur="500" fill="hold"/>
                                        <p:tgtEl>
                                          <p:spTgt spid="93"/>
                                        </p:tgtEl>
                                        <p:attrNameLst>
                                          <p:attrName>ppt_w</p:attrName>
                                        </p:attrNameLst>
                                      </p:cBhvr>
                                      <p:tavLst>
                                        <p:tav tm="0">
                                          <p:val>
                                            <p:fltVal val="0"/>
                                          </p:val>
                                        </p:tav>
                                        <p:tav tm="100000">
                                          <p:val>
                                            <p:strVal val="#ppt_w"/>
                                          </p:val>
                                        </p:tav>
                                      </p:tavLst>
                                    </p:anim>
                                    <p:anim calcmode="lin" valueType="num">
                                      <p:cBhvr>
                                        <p:cTn id="80" dur="500" fill="hold"/>
                                        <p:tgtEl>
                                          <p:spTgt spid="93"/>
                                        </p:tgtEl>
                                        <p:attrNameLst>
                                          <p:attrName>ppt_h</p:attrName>
                                        </p:attrNameLst>
                                      </p:cBhvr>
                                      <p:tavLst>
                                        <p:tav tm="0">
                                          <p:val>
                                            <p:fltVal val="0"/>
                                          </p:val>
                                        </p:tav>
                                        <p:tav tm="100000">
                                          <p:val>
                                            <p:strVal val="#ppt_h"/>
                                          </p:val>
                                        </p:tav>
                                      </p:tavLst>
                                    </p:anim>
                                    <p:animEffect transition="in" filter="fade">
                                      <p:cBhvr>
                                        <p:cTn id="81" dur="500"/>
                                        <p:tgtEl>
                                          <p:spTgt spid="93"/>
                                        </p:tgtEl>
                                      </p:cBhvr>
                                    </p:animEffect>
                                  </p:childTnLst>
                                </p:cTn>
                              </p:par>
                            </p:childTnLst>
                          </p:cTn>
                        </p:par>
                        <p:par>
                          <p:cTn id="82" fill="hold">
                            <p:stCondLst>
                              <p:cond delay="8500"/>
                            </p:stCondLst>
                            <p:childTnLst>
                              <p:par>
                                <p:cTn id="83" presetID="22" presetClass="entr" presetSubtype="1" fill="hold" nodeType="after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wipe(up)">
                                      <p:cBhvr>
                                        <p:cTn id="85" dur="500"/>
                                        <p:tgtEl>
                                          <p:spTgt spid="94"/>
                                        </p:tgtEl>
                                      </p:cBhvr>
                                    </p:animEffect>
                                  </p:childTnLst>
                                </p:cTn>
                              </p:par>
                            </p:childTnLst>
                          </p:cTn>
                        </p:par>
                        <p:par>
                          <p:cTn id="86" fill="hold">
                            <p:stCondLst>
                              <p:cond delay="9000"/>
                            </p:stCondLst>
                            <p:childTnLst>
                              <p:par>
                                <p:cTn id="87" presetID="22" presetClass="entr" presetSubtype="8" fill="hold" grpId="0" nodeType="afterEffect">
                                  <p:stCondLst>
                                    <p:cond delay="0"/>
                                  </p:stCondLst>
                                  <p:childTnLst>
                                    <p:set>
                                      <p:cBhvr>
                                        <p:cTn id="88" dur="1" fill="hold">
                                          <p:stCondLst>
                                            <p:cond delay="0"/>
                                          </p:stCondLst>
                                        </p:cTn>
                                        <p:tgtEl>
                                          <p:spTgt spid="95">
                                            <p:txEl>
                                              <p:pRg st="0" end="0"/>
                                            </p:txEl>
                                          </p:spTgt>
                                        </p:tgtEl>
                                        <p:attrNameLst>
                                          <p:attrName>style.visibility</p:attrName>
                                        </p:attrNameLst>
                                      </p:cBhvr>
                                      <p:to>
                                        <p:strVal val="visible"/>
                                      </p:to>
                                    </p:set>
                                    <p:animEffect transition="in" filter="wipe(left)">
                                      <p:cBhvr>
                                        <p:cTn id="89" dur="500"/>
                                        <p:tgtEl>
                                          <p:spTgt spid="95">
                                            <p:txEl>
                                              <p:pRg st="0" end="0"/>
                                            </p:txEl>
                                          </p:spTgt>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96">
                                            <p:txEl>
                                              <p:pRg st="0" end="0"/>
                                            </p:txEl>
                                          </p:spTgt>
                                        </p:tgtEl>
                                        <p:attrNameLst>
                                          <p:attrName>style.visibility</p:attrName>
                                        </p:attrNameLst>
                                      </p:cBhvr>
                                      <p:to>
                                        <p:strVal val="visible"/>
                                      </p:to>
                                    </p:set>
                                    <p:animEffect transition="in" filter="wipe(left)">
                                      <p:cBhvr>
                                        <p:cTn id="93" dur="500"/>
                                        <p:tgtEl>
                                          <p:spTgt spid="96">
                                            <p:txEl>
                                              <p:pRg st="0" end="0"/>
                                            </p:txEl>
                                          </p:spTgt>
                                        </p:tgtEl>
                                      </p:cBhvr>
                                    </p:animEffect>
                                  </p:childTnLst>
                                </p:cTn>
                              </p:par>
                            </p:childTnLst>
                          </p:cTn>
                        </p:par>
                        <p:par>
                          <p:cTn id="94" fill="hold">
                            <p:stCondLst>
                              <p:cond delay="10000"/>
                            </p:stCondLst>
                            <p:childTnLst>
                              <p:par>
                                <p:cTn id="95" presetID="53" presetClass="entr" presetSubtype="16" fill="hold" grpId="0" nodeType="afterEffect">
                                  <p:stCondLst>
                                    <p:cond delay="0"/>
                                  </p:stCondLst>
                                  <p:childTnLst>
                                    <p:set>
                                      <p:cBhvr>
                                        <p:cTn id="96" dur="1" fill="hold">
                                          <p:stCondLst>
                                            <p:cond delay="0"/>
                                          </p:stCondLst>
                                        </p:cTn>
                                        <p:tgtEl>
                                          <p:spTgt spid="97"/>
                                        </p:tgtEl>
                                        <p:attrNameLst>
                                          <p:attrName>style.visibility</p:attrName>
                                        </p:attrNameLst>
                                      </p:cBhvr>
                                      <p:to>
                                        <p:strVal val="visible"/>
                                      </p:to>
                                    </p:set>
                                    <p:anim calcmode="lin" valueType="num">
                                      <p:cBhvr>
                                        <p:cTn id="97" dur="500" fill="hold"/>
                                        <p:tgtEl>
                                          <p:spTgt spid="97"/>
                                        </p:tgtEl>
                                        <p:attrNameLst>
                                          <p:attrName>ppt_w</p:attrName>
                                        </p:attrNameLst>
                                      </p:cBhvr>
                                      <p:tavLst>
                                        <p:tav tm="0">
                                          <p:val>
                                            <p:fltVal val="0"/>
                                          </p:val>
                                        </p:tav>
                                        <p:tav tm="100000">
                                          <p:val>
                                            <p:strVal val="#ppt_w"/>
                                          </p:val>
                                        </p:tav>
                                      </p:tavLst>
                                    </p:anim>
                                    <p:anim calcmode="lin" valueType="num">
                                      <p:cBhvr>
                                        <p:cTn id="98" dur="500" fill="hold"/>
                                        <p:tgtEl>
                                          <p:spTgt spid="97"/>
                                        </p:tgtEl>
                                        <p:attrNameLst>
                                          <p:attrName>ppt_h</p:attrName>
                                        </p:attrNameLst>
                                      </p:cBhvr>
                                      <p:tavLst>
                                        <p:tav tm="0">
                                          <p:val>
                                            <p:fltVal val="0"/>
                                          </p:val>
                                        </p:tav>
                                        <p:tav tm="100000">
                                          <p:val>
                                            <p:strVal val="#ppt_h"/>
                                          </p:val>
                                        </p:tav>
                                      </p:tavLst>
                                    </p:anim>
                                    <p:animEffect transition="in" filter="fade">
                                      <p:cBhvr>
                                        <p:cTn id="99" dur="500"/>
                                        <p:tgtEl>
                                          <p:spTgt spid="97"/>
                                        </p:tgtEl>
                                      </p:cBhvr>
                                    </p:animEffect>
                                  </p:childTnLst>
                                </p:cTn>
                              </p:par>
                            </p:childTnLst>
                          </p:cTn>
                        </p:par>
                        <p:par>
                          <p:cTn id="100" fill="hold">
                            <p:stCondLst>
                              <p:cond delay="10500"/>
                            </p:stCondLst>
                            <p:childTnLst>
                              <p:par>
                                <p:cTn id="101" presetID="22" presetClass="entr" presetSubtype="1" fill="hold"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wipe(up)">
                                      <p:cBhvr>
                                        <p:cTn id="103" dur="500"/>
                                        <p:tgtEl>
                                          <p:spTgt spid="98"/>
                                        </p:tgtEl>
                                      </p:cBhvr>
                                    </p:animEffect>
                                  </p:childTnLst>
                                </p:cTn>
                              </p:par>
                            </p:childTnLst>
                          </p:cTn>
                        </p:par>
                        <p:par>
                          <p:cTn id="104" fill="hold">
                            <p:stCondLst>
                              <p:cond delay="11000"/>
                            </p:stCondLst>
                            <p:childTnLst>
                              <p:par>
                                <p:cTn id="105" presetID="22" presetClass="entr" presetSubtype="8" fill="hold" grpId="0" nodeType="afterEffect">
                                  <p:stCondLst>
                                    <p:cond delay="0"/>
                                  </p:stCondLst>
                                  <p:childTnLst>
                                    <p:set>
                                      <p:cBhvr>
                                        <p:cTn id="106" dur="1" fill="hold">
                                          <p:stCondLst>
                                            <p:cond delay="0"/>
                                          </p:stCondLst>
                                        </p:cTn>
                                        <p:tgtEl>
                                          <p:spTgt spid="99">
                                            <p:txEl>
                                              <p:pRg st="0" end="0"/>
                                            </p:txEl>
                                          </p:spTgt>
                                        </p:tgtEl>
                                        <p:attrNameLst>
                                          <p:attrName>style.visibility</p:attrName>
                                        </p:attrNameLst>
                                      </p:cBhvr>
                                      <p:to>
                                        <p:strVal val="visible"/>
                                      </p:to>
                                    </p:set>
                                    <p:animEffect transition="in" filter="wipe(left)">
                                      <p:cBhvr>
                                        <p:cTn id="107" dur="500"/>
                                        <p:tgtEl>
                                          <p:spTgt spid="99">
                                            <p:txEl>
                                              <p:pRg st="0" end="0"/>
                                            </p:txEl>
                                          </p:spTgt>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100">
                                            <p:txEl>
                                              <p:pRg st="0" end="0"/>
                                            </p:txEl>
                                          </p:spTgt>
                                        </p:tgtEl>
                                        <p:attrNameLst>
                                          <p:attrName>style.visibility</p:attrName>
                                        </p:attrNameLst>
                                      </p:cBhvr>
                                      <p:to>
                                        <p:strVal val="visible"/>
                                      </p:to>
                                    </p:set>
                                    <p:animEffect transition="in" filter="wipe(left)">
                                      <p:cBhvr>
                                        <p:cTn id="111" dur="500"/>
                                        <p:tgtEl>
                                          <p:spTgt spid="100">
                                            <p:txEl>
                                              <p:pRg st="0" end="0"/>
                                            </p:txEl>
                                          </p:spTgt>
                                        </p:tgtEl>
                                      </p:cBhvr>
                                    </p:animEffect>
                                  </p:childTnLst>
                                </p:cTn>
                              </p:par>
                            </p:childTnLst>
                          </p:cTn>
                        </p:par>
                        <p:par>
                          <p:cTn id="112" fill="hold">
                            <p:stCondLst>
                              <p:cond delay="12000"/>
                            </p:stCondLst>
                            <p:childTnLst>
                              <p:par>
                                <p:cTn id="113" presetID="53" presetClass="entr" presetSubtype="16" fill="hold" grpId="0" nodeType="after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p:cTn id="115" dur="500" fill="hold"/>
                                        <p:tgtEl>
                                          <p:spTgt spid="101"/>
                                        </p:tgtEl>
                                        <p:attrNameLst>
                                          <p:attrName>ppt_w</p:attrName>
                                        </p:attrNameLst>
                                      </p:cBhvr>
                                      <p:tavLst>
                                        <p:tav tm="0">
                                          <p:val>
                                            <p:fltVal val="0"/>
                                          </p:val>
                                        </p:tav>
                                        <p:tav tm="100000">
                                          <p:val>
                                            <p:strVal val="#ppt_w"/>
                                          </p:val>
                                        </p:tav>
                                      </p:tavLst>
                                    </p:anim>
                                    <p:anim calcmode="lin" valueType="num">
                                      <p:cBhvr>
                                        <p:cTn id="116" dur="500" fill="hold"/>
                                        <p:tgtEl>
                                          <p:spTgt spid="101"/>
                                        </p:tgtEl>
                                        <p:attrNameLst>
                                          <p:attrName>ppt_h</p:attrName>
                                        </p:attrNameLst>
                                      </p:cBhvr>
                                      <p:tavLst>
                                        <p:tav tm="0">
                                          <p:val>
                                            <p:fltVal val="0"/>
                                          </p:val>
                                        </p:tav>
                                        <p:tav tm="100000">
                                          <p:val>
                                            <p:strVal val="#ppt_h"/>
                                          </p:val>
                                        </p:tav>
                                      </p:tavLst>
                                    </p:anim>
                                    <p:animEffect transition="in" filter="fade">
                                      <p:cBhvr>
                                        <p:cTn id="117" dur="500"/>
                                        <p:tgtEl>
                                          <p:spTgt spid="101"/>
                                        </p:tgtEl>
                                      </p:cBhvr>
                                    </p:animEffect>
                                  </p:childTnLst>
                                </p:cTn>
                              </p:par>
                            </p:childTnLst>
                          </p:cTn>
                        </p:par>
                        <p:par>
                          <p:cTn id="118" fill="hold">
                            <p:stCondLst>
                              <p:cond delay="12500"/>
                            </p:stCondLst>
                            <p:childTnLst>
                              <p:par>
                                <p:cTn id="119" presetID="22" presetClass="entr" presetSubtype="1" fill="hold" nodeType="afterEffect">
                                  <p:stCondLst>
                                    <p:cond delay="0"/>
                                  </p:stCondLst>
                                  <p:childTnLst>
                                    <p:set>
                                      <p:cBhvr>
                                        <p:cTn id="120" dur="1" fill="hold">
                                          <p:stCondLst>
                                            <p:cond delay="0"/>
                                          </p:stCondLst>
                                        </p:cTn>
                                        <p:tgtEl>
                                          <p:spTgt spid="102"/>
                                        </p:tgtEl>
                                        <p:attrNameLst>
                                          <p:attrName>style.visibility</p:attrName>
                                        </p:attrNameLst>
                                      </p:cBhvr>
                                      <p:to>
                                        <p:strVal val="visible"/>
                                      </p:to>
                                    </p:set>
                                    <p:animEffect transition="in" filter="wipe(up)">
                                      <p:cBhvr>
                                        <p:cTn id="121" dur="500"/>
                                        <p:tgtEl>
                                          <p:spTgt spid="102"/>
                                        </p:tgtEl>
                                      </p:cBhvr>
                                    </p:animEffect>
                                  </p:childTnLst>
                                </p:cTn>
                              </p:par>
                            </p:childTnLst>
                          </p:cTn>
                        </p:par>
                        <p:par>
                          <p:cTn id="122" fill="hold">
                            <p:stCondLst>
                              <p:cond delay="13000"/>
                            </p:stCondLst>
                            <p:childTnLst>
                              <p:par>
                                <p:cTn id="123" presetID="22" presetClass="entr" presetSubtype="8" fill="hold" grpId="0" nodeType="afterEffect">
                                  <p:stCondLst>
                                    <p:cond delay="0"/>
                                  </p:stCondLst>
                                  <p:childTnLst>
                                    <p:set>
                                      <p:cBhvr>
                                        <p:cTn id="124" dur="1" fill="hold">
                                          <p:stCondLst>
                                            <p:cond delay="0"/>
                                          </p:stCondLst>
                                        </p:cTn>
                                        <p:tgtEl>
                                          <p:spTgt spid="103">
                                            <p:txEl>
                                              <p:pRg st="0" end="0"/>
                                            </p:txEl>
                                          </p:spTgt>
                                        </p:tgtEl>
                                        <p:attrNameLst>
                                          <p:attrName>style.visibility</p:attrName>
                                        </p:attrNameLst>
                                      </p:cBhvr>
                                      <p:to>
                                        <p:strVal val="visible"/>
                                      </p:to>
                                    </p:set>
                                    <p:animEffect transition="in" filter="wipe(left)">
                                      <p:cBhvr>
                                        <p:cTn id="125" dur="500"/>
                                        <p:tgtEl>
                                          <p:spTgt spid="103">
                                            <p:txEl>
                                              <p:pRg st="0" end="0"/>
                                            </p:txEl>
                                          </p:spTgt>
                                        </p:tgtEl>
                                      </p:cBhvr>
                                    </p:animEffect>
                                  </p:childTnLst>
                                </p:cTn>
                              </p:par>
                            </p:childTnLst>
                          </p:cTn>
                        </p:par>
                        <p:par>
                          <p:cTn id="126" fill="hold">
                            <p:stCondLst>
                              <p:cond delay="13500"/>
                            </p:stCondLst>
                            <p:childTnLst>
                              <p:par>
                                <p:cTn id="127" presetID="22" presetClass="entr" presetSubtype="8" fill="hold" grpId="0" nodeType="afterEffect">
                                  <p:stCondLst>
                                    <p:cond delay="0"/>
                                  </p:stCondLst>
                                  <p:childTnLst>
                                    <p:set>
                                      <p:cBhvr>
                                        <p:cTn id="128" dur="1" fill="hold">
                                          <p:stCondLst>
                                            <p:cond delay="0"/>
                                          </p:stCondLst>
                                        </p:cTn>
                                        <p:tgtEl>
                                          <p:spTgt spid="104">
                                            <p:txEl>
                                              <p:pRg st="0" end="0"/>
                                            </p:txEl>
                                          </p:spTgt>
                                        </p:tgtEl>
                                        <p:attrNameLst>
                                          <p:attrName>style.visibility</p:attrName>
                                        </p:attrNameLst>
                                      </p:cBhvr>
                                      <p:to>
                                        <p:strVal val="visible"/>
                                      </p:to>
                                    </p:set>
                                    <p:animEffect transition="in" filter="wipe(left)">
                                      <p:cBhvr>
                                        <p:cTn id="129" dur="500"/>
                                        <p:tgtEl>
                                          <p:spTgt spid="104">
                                            <p:txEl>
                                              <p:pRg st="0" end="0"/>
                                            </p:txEl>
                                          </p:spTgt>
                                        </p:tgtEl>
                                      </p:cBhvr>
                                    </p:animEffect>
                                  </p:childTnLst>
                                </p:cTn>
                              </p:par>
                            </p:childTnLst>
                          </p:cTn>
                        </p:par>
                        <p:par>
                          <p:cTn id="130" fill="hold">
                            <p:stCondLst>
                              <p:cond delay="14000"/>
                            </p:stCondLst>
                            <p:childTnLst>
                              <p:par>
                                <p:cTn id="131" presetID="53" presetClass="entr" presetSubtype="16" fill="hold" grpId="0" nodeType="afterEffect">
                                  <p:stCondLst>
                                    <p:cond delay="0"/>
                                  </p:stCondLst>
                                  <p:childTnLst>
                                    <p:set>
                                      <p:cBhvr>
                                        <p:cTn id="132" dur="1" fill="hold">
                                          <p:stCondLst>
                                            <p:cond delay="0"/>
                                          </p:stCondLst>
                                        </p:cTn>
                                        <p:tgtEl>
                                          <p:spTgt spid="105"/>
                                        </p:tgtEl>
                                        <p:attrNameLst>
                                          <p:attrName>style.visibility</p:attrName>
                                        </p:attrNameLst>
                                      </p:cBhvr>
                                      <p:to>
                                        <p:strVal val="visible"/>
                                      </p:to>
                                    </p:set>
                                    <p:anim calcmode="lin" valueType="num">
                                      <p:cBhvr>
                                        <p:cTn id="133" dur="500" fill="hold"/>
                                        <p:tgtEl>
                                          <p:spTgt spid="105"/>
                                        </p:tgtEl>
                                        <p:attrNameLst>
                                          <p:attrName>ppt_w</p:attrName>
                                        </p:attrNameLst>
                                      </p:cBhvr>
                                      <p:tavLst>
                                        <p:tav tm="0">
                                          <p:val>
                                            <p:fltVal val="0"/>
                                          </p:val>
                                        </p:tav>
                                        <p:tav tm="100000">
                                          <p:val>
                                            <p:strVal val="#ppt_w"/>
                                          </p:val>
                                        </p:tav>
                                      </p:tavLst>
                                    </p:anim>
                                    <p:anim calcmode="lin" valueType="num">
                                      <p:cBhvr>
                                        <p:cTn id="134" dur="500" fill="hold"/>
                                        <p:tgtEl>
                                          <p:spTgt spid="105"/>
                                        </p:tgtEl>
                                        <p:attrNameLst>
                                          <p:attrName>ppt_h</p:attrName>
                                        </p:attrNameLst>
                                      </p:cBhvr>
                                      <p:tavLst>
                                        <p:tav tm="0">
                                          <p:val>
                                            <p:fltVal val="0"/>
                                          </p:val>
                                        </p:tav>
                                        <p:tav tm="100000">
                                          <p:val>
                                            <p:strVal val="#ppt_h"/>
                                          </p:val>
                                        </p:tav>
                                      </p:tavLst>
                                    </p:anim>
                                    <p:animEffect transition="in" filter="fade">
                                      <p:cBhvr>
                                        <p:cTn id="135" dur="500"/>
                                        <p:tgtEl>
                                          <p:spTgt spid="105"/>
                                        </p:tgtEl>
                                      </p:cBhvr>
                                    </p:animEffect>
                                  </p:childTnLst>
                                </p:cTn>
                              </p:par>
                            </p:childTnLst>
                          </p:cTn>
                        </p:par>
                        <p:par>
                          <p:cTn id="136" fill="hold">
                            <p:stCondLst>
                              <p:cond delay="14500"/>
                            </p:stCondLst>
                            <p:childTnLst>
                              <p:par>
                                <p:cTn id="137" presetID="22" presetClass="entr" presetSubtype="1" fill="hold" nodeType="after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wipe(up)">
                                      <p:cBhvr>
                                        <p:cTn id="139" dur="500"/>
                                        <p:tgtEl>
                                          <p:spTgt spid="106"/>
                                        </p:tgtEl>
                                      </p:cBhvr>
                                    </p:animEffect>
                                  </p:childTnLst>
                                </p:cTn>
                              </p:par>
                            </p:childTnLst>
                          </p:cTn>
                        </p:par>
                        <p:par>
                          <p:cTn id="140" fill="hold">
                            <p:stCondLst>
                              <p:cond delay="15000"/>
                            </p:stCondLst>
                            <p:childTnLst>
                              <p:par>
                                <p:cTn id="141" presetID="22" presetClass="entr" presetSubtype="8" fill="hold" grpId="0" nodeType="afterEffect">
                                  <p:stCondLst>
                                    <p:cond delay="0"/>
                                  </p:stCondLst>
                                  <p:childTnLst>
                                    <p:set>
                                      <p:cBhvr>
                                        <p:cTn id="142" dur="1" fill="hold">
                                          <p:stCondLst>
                                            <p:cond delay="0"/>
                                          </p:stCondLst>
                                        </p:cTn>
                                        <p:tgtEl>
                                          <p:spTgt spid="107">
                                            <p:txEl>
                                              <p:pRg st="0" end="0"/>
                                            </p:txEl>
                                          </p:spTgt>
                                        </p:tgtEl>
                                        <p:attrNameLst>
                                          <p:attrName>style.visibility</p:attrName>
                                        </p:attrNameLst>
                                      </p:cBhvr>
                                      <p:to>
                                        <p:strVal val="visible"/>
                                      </p:to>
                                    </p:set>
                                    <p:animEffect transition="in" filter="wipe(left)">
                                      <p:cBhvr>
                                        <p:cTn id="143" dur="500"/>
                                        <p:tgtEl>
                                          <p:spTgt spid="107">
                                            <p:txEl>
                                              <p:pRg st="0" end="0"/>
                                            </p:txEl>
                                          </p:spTgt>
                                        </p:tgtEl>
                                      </p:cBhvr>
                                    </p:animEffect>
                                  </p:childTnLst>
                                </p:cTn>
                              </p:par>
                            </p:childTnLst>
                          </p:cTn>
                        </p:par>
                        <p:par>
                          <p:cTn id="144" fill="hold">
                            <p:stCondLst>
                              <p:cond delay="15500"/>
                            </p:stCondLst>
                            <p:childTnLst>
                              <p:par>
                                <p:cTn id="145" presetID="22" presetClass="entr" presetSubtype="8" fill="hold" grpId="0" nodeType="afterEffect">
                                  <p:stCondLst>
                                    <p:cond delay="0"/>
                                  </p:stCondLst>
                                  <p:childTnLst>
                                    <p:set>
                                      <p:cBhvr>
                                        <p:cTn id="146" dur="1" fill="hold">
                                          <p:stCondLst>
                                            <p:cond delay="0"/>
                                          </p:stCondLst>
                                        </p:cTn>
                                        <p:tgtEl>
                                          <p:spTgt spid="108">
                                            <p:txEl>
                                              <p:pRg st="0" end="0"/>
                                            </p:txEl>
                                          </p:spTgt>
                                        </p:tgtEl>
                                        <p:attrNameLst>
                                          <p:attrName>style.visibility</p:attrName>
                                        </p:attrNameLst>
                                      </p:cBhvr>
                                      <p:to>
                                        <p:strVal val="visible"/>
                                      </p:to>
                                    </p:set>
                                    <p:animEffect transition="in" filter="wipe(left)">
                                      <p:cBhvr>
                                        <p:cTn id="147"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9" grpId="0" build="p">
        <p:tmplLst>
          <p:tmpl lvl="1">
            <p:tnLst>
              <p:par>
                <p:cTn presetID="22" presetClass="entr" presetSubtype="8"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3" grpId="0" build="p">
        <p:tmplLst>
          <p:tmpl lvl="1">
            <p:tnLst>
              <p:par>
                <p:cTn presetID="22" presetClass="entr" presetSubtype="8"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animBg="1"/>
      <p:bldP spid="87" grpId="0" build="p">
        <p:tmplLst>
          <p:tmpl lvl="1">
            <p:tnLst>
              <p:par>
                <p:cTn presetID="22" presetClass="entr" presetSubtype="8"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wipe(left)">
                      <p:cBhvr>
                        <p:cTn dur="500"/>
                        <p:tgtEl>
                          <p:spTgt spid="87"/>
                        </p:tgtEl>
                      </p:cBhvr>
                    </p:animEffect>
                  </p:childTnLst>
                </p:cTn>
              </p:par>
            </p:tnLst>
          </p:tmpl>
        </p:tmplLst>
      </p:bldP>
      <p:bldP spid="88" grpId="0" build="p">
        <p:tmplLst>
          <p:tmpl lvl="1">
            <p:tnLst>
              <p:par>
                <p:cTn presetID="22" presetClass="entr" presetSubtype="8"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wipe(left)">
                      <p:cBhvr>
                        <p:cTn dur="500"/>
                        <p:tgtEl>
                          <p:spTgt spid="88"/>
                        </p:tgtEl>
                      </p:cBhvr>
                    </p:animEffect>
                  </p:childTnLst>
                </p:cTn>
              </p:par>
            </p:tnLst>
          </p:tmpl>
        </p:tmplLst>
      </p:bldP>
      <p:bldP spid="89" grpId="0" animBg="1"/>
      <p:bldP spid="91" grpId="0" build="p">
        <p:tmplLst>
          <p:tmpl lvl="1">
            <p:tnLst>
              <p:par>
                <p:cTn presetID="22" presetClass="entr" presetSubtype="8" fill="hold" nodeType="afterEffect">
                  <p:stCondLst>
                    <p:cond delay="0"/>
                  </p:stCondLst>
                  <p:childTnLst>
                    <p:set>
                      <p:cBhvr>
                        <p:cTn dur="1" fill="hold">
                          <p:stCondLst>
                            <p:cond delay="0"/>
                          </p:stCondLst>
                        </p:cTn>
                        <p:tgtEl>
                          <p:spTgt spid="91"/>
                        </p:tgtEl>
                        <p:attrNameLst>
                          <p:attrName>style.visibility</p:attrName>
                        </p:attrNameLst>
                      </p:cBhvr>
                      <p:to>
                        <p:strVal val="visible"/>
                      </p:to>
                    </p:set>
                    <p:animEffect transition="in" filter="wipe(left)">
                      <p:cBhvr>
                        <p:cTn dur="500"/>
                        <p:tgtEl>
                          <p:spTgt spid="91"/>
                        </p:tgtEl>
                      </p:cBhvr>
                    </p:animEffect>
                  </p:childTnLst>
                </p:cTn>
              </p:par>
            </p:tnLst>
          </p:tmpl>
        </p:tmplLst>
      </p:bldP>
      <p:bldP spid="92" grpId="0" build="p">
        <p:tmplLst>
          <p:tmpl lvl="1">
            <p:tnLst>
              <p:par>
                <p:cTn presetID="22" presetClass="entr" presetSubtype="8" fill="hold" nodeType="after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wipe(left)">
                      <p:cBhvr>
                        <p:cTn dur="500"/>
                        <p:tgtEl>
                          <p:spTgt spid="92"/>
                        </p:tgtEl>
                      </p:cBhvr>
                    </p:animEffect>
                  </p:childTnLst>
                </p:cTn>
              </p:par>
            </p:tnLst>
          </p:tmpl>
        </p:tmplLst>
      </p:bldP>
      <p:bldP spid="93" grpId="0" animBg="1"/>
      <p:bldP spid="95" grpId="0" build="p">
        <p:tmplLst>
          <p:tmpl lvl="1">
            <p:tnLst>
              <p:par>
                <p:cTn presetID="22" presetClass="entr" presetSubtype="8" fill="hold" nodeType="after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wipe(left)">
                      <p:cBhvr>
                        <p:cTn dur="500"/>
                        <p:tgtEl>
                          <p:spTgt spid="95"/>
                        </p:tgtEl>
                      </p:cBhvr>
                    </p:animEffect>
                  </p:childTnLst>
                </p:cTn>
              </p:par>
            </p:tnLst>
          </p:tmpl>
        </p:tmplLst>
      </p:bldP>
      <p:bldP spid="96" grpId="0" build="p">
        <p:tmplLst>
          <p:tmpl lvl="1">
            <p:tnLst>
              <p:par>
                <p:cTn presetID="22" presetClass="entr" presetSubtype="8"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wipe(left)">
                      <p:cBhvr>
                        <p:cTn dur="500"/>
                        <p:tgtEl>
                          <p:spTgt spid="96"/>
                        </p:tgtEl>
                      </p:cBhvr>
                    </p:animEffect>
                  </p:childTnLst>
                </p:cTn>
              </p:par>
            </p:tnLst>
          </p:tmpl>
        </p:tmplLst>
      </p:bldP>
      <p:bldP spid="97" grpId="0" animBg="1"/>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build="p">
        <p:tmplLst>
          <p:tmpl lvl="1">
            <p:tnLst>
              <p:par>
                <p:cTn presetID="22" presetClass="entr" presetSubtype="8" fill="hold" nodeType="after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wipe(left)">
                      <p:cBhvr>
                        <p:cTn dur="500"/>
                        <p:tgtEl>
                          <p:spTgt spid="100"/>
                        </p:tgtEl>
                      </p:cBhvr>
                    </p:animEffect>
                  </p:childTnLst>
                </p:cTn>
              </p:par>
            </p:tnLst>
          </p:tmpl>
        </p:tmplLst>
      </p:bldP>
      <p:bldP spid="101" grpId="0" animBg="1"/>
      <p:bldP spid="103" grpId="0" build="p">
        <p:tmplLst>
          <p:tmpl lvl="1">
            <p:tnLst>
              <p:par>
                <p:cTn presetID="22" presetClass="entr" presetSubtype="8"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wipe(left)">
                      <p:cBhvr>
                        <p:cTn dur="500"/>
                        <p:tgtEl>
                          <p:spTgt spid="103"/>
                        </p:tgtEl>
                      </p:cBhvr>
                    </p:animEffect>
                  </p:childTnLst>
                </p:cTn>
              </p:par>
            </p:tnLst>
          </p:tmpl>
        </p:tmplLst>
      </p:bldP>
      <p:bldP spid="104" grpId="0" build="p">
        <p:tmplLst>
          <p:tmpl lvl="1">
            <p:tnLst>
              <p:par>
                <p:cTn presetID="22" presetClass="entr" presetSubtype="8" fill="hold" nodeType="afterEffect">
                  <p:stCondLst>
                    <p:cond delay="0"/>
                  </p:stCondLst>
                  <p:childTnLst>
                    <p:set>
                      <p:cBhvr>
                        <p:cTn dur="1" fill="hold">
                          <p:stCondLst>
                            <p:cond delay="0"/>
                          </p:stCondLst>
                        </p:cTn>
                        <p:tgtEl>
                          <p:spTgt spid="104"/>
                        </p:tgtEl>
                        <p:attrNameLst>
                          <p:attrName>style.visibility</p:attrName>
                        </p:attrNameLst>
                      </p:cBhvr>
                      <p:to>
                        <p:strVal val="visible"/>
                      </p:to>
                    </p:set>
                    <p:animEffect transition="in" filter="wipe(left)">
                      <p:cBhvr>
                        <p:cTn dur="500"/>
                        <p:tgtEl>
                          <p:spTgt spid="104"/>
                        </p:tgtEl>
                      </p:cBhvr>
                    </p:animEffect>
                  </p:childTnLst>
                </p:cTn>
              </p:par>
            </p:tnLst>
          </p:tmpl>
        </p:tmplLst>
      </p:bldP>
      <p:bldP spid="105" grpId="0" animBg="1"/>
      <p:bldP spid="107" grpId="0" build="p">
        <p:tmplLst>
          <p:tmpl lvl="1">
            <p:tnLst>
              <p:par>
                <p:cTn presetID="22" presetClass="entr" presetSubtype="8" fill="hold" nodeType="after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wipe(left)">
                      <p:cBhvr>
                        <p:cTn dur="500"/>
                        <p:tgtEl>
                          <p:spTgt spid="107"/>
                        </p:tgtEl>
                      </p:cBhvr>
                    </p:animEffect>
                  </p:childTnLst>
                </p:cTn>
              </p:par>
            </p:tnLst>
          </p:tmpl>
        </p:tmplLst>
      </p:bldP>
      <p:bldP spid="108" grpId="0" build="p">
        <p:tmplLst>
          <p:tmpl lvl="1">
            <p:tnLst>
              <p:par>
                <p:cTn presetID="22" presetClass="entr" presetSubtype="8" fill="hold" nodeType="after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wipe(left)">
                      <p:cBhvr>
                        <p:cTn dur="500"/>
                        <p:tgtEl>
                          <p:spTgt spid="10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9_Image Layouts">
    <p:spTree>
      <p:nvGrpSpPr>
        <p:cNvPr id="1" name=""/>
        <p:cNvGrpSpPr/>
        <p:nvPr/>
      </p:nvGrpSpPr>
      <p:grpSpPr>
        <a:xfrm>
          <a:off x="0" y="0"/>
          <a:ext cx="0" cy="0"/>
          <a:chOff x="0" y="0"/>
          <a:chExt cx="0" cy="0"/>
        </a:xfrm>
      </p:grpSpPr>
      <p:sp>
        <p:nvSpPr>
          <p:cNvPr id="50" name="Rectangle 49"/>
          <p:cNvSpPr/>
          <p:nvPr userDrawn="1"/>
        </p:nvSpPr>
        <p:spPr>
          <a:xfrm>
            <a:off x="2514707" y="2314675"/>
            <a:ext cx="4081701" cy="1032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7"/>
          <p:cNvSpPr>
            <a:spLocks noGrp="1"/>
          </p:cNvSpPr>
          <p:nvPr>
            <p:ph type="pic" sz="quarter" idx="19" hasCustomPrompt="1"/>
          </p:nvPr>
        </p:nvSpPr>
        <p:spPr>
          <a:xfrm>
            <a:off x="381000"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1" name="Picture Placeholder 7"/>
          <p:cNvSpPr>
            <a:spLocks noGrp="1"/>
          </p:cNvSpPr>
          <p:nvPr>
            <p:ph type="pic" sz="quarter" idx="20" hasCustomPrompt="1"/>
          </p:nvPr>
        </p:nvSpPr>
        <p:spPr>
          <a:xfrm>
            <a:off x="2514706"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2" name="Picture Placeholder 7"/>
          <p:cNvSpPr>
            <a:spLocks noGrp="1"/>
          </p:cNvSpPr>
          <p:nvPr>
            <p:ph type="pic" sz="quarter" idx="21" hasCustomPrompt="1"/>
          </p:nvPr>
        </p:nvSpPr>
        <p:spPr>
          <a:xfrm>
            <a:off x="4648412"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3" name="Picture Placeholder 7"/>
          <p:cNvSpPr>
            <a:spLocks noGrp="1"/>
          </p:cNvSpPr>
          <p:nvPr>
            <p:ph type="pic" sz="quarter" idx="22" hasCustomPrompt="1"/>
          </p:nvPr>
        </p:nvSpPr>
        <p:spPr>
          <a:xfrm>
            <a:off x="6782118" y="113137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4" name="Picture Placeholder 7"/>
          <p:cNvSpPr>
            <a:spLocks noGrp="1"/>
          </p:cNvSpPr>
          <p:nvPr>
            <p:ph type="pic" sz="quarter" idx="23" hasCustomPrompt="1"/>
          </p:nvPr>
        </p:nvSpPr>
        <p:spPr>
          <a:xfrm>
            <a:off x="381000" y="2314674"/>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7" name="Picture Placeholder 7"/>
          <p:cNvSpPr>
            <a:spLocks noGrp="1"/>
          </p:cNvSpPr>
          <p:nvPr>
            <p:ph type="pic" sz="quarter" idx="26" hasCustomPrompt="1"/>
          </p:nvPr>
        </p:nvSpPr>
        <p:spPr>
          <a:xfrm>
            <a:off x="6782118" y="2314674"/>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78" name="Picture Placeholder 7"/>
          <p:cNvSpPr>
            <a:spLocks noGrp="1"/>
          </p:cNvSpPr>
          <p:nvPr>
            <p:ph type="pic" sz="quarter" idx="27" hasCustomPrompt="1"/>
          </p:nvPr>
        </p:nvSpPr>
        <p:spPr>
          <a:xfrm>
            <a:off x="381000"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09" name="Picture Placeholder 7"/>
          <p:cNvSpPr>
            <a:spLocks noGrp="1"/>
          </p:cNvSpPr>
          <p:nvPr>
            <p:ph type="pic" sz="quarter" idx="28" hasCustomPrompt="1"/>
          </p:nvPr>
        </p:nvSpPr>
        <p:spPr>
          <a:xfrm>
            <a:off x="2514706"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0" name="Picture Placeholder 7"/>
          <p:cNvSpPr>
            <a:spLocks noGrp="1"/>
          </p:cNvSpPr>
          <p:nvPr>
            <p:ph type="pic" sz="quarter" idx="29" hasCustomPrompt="1"/>
          </p:nvPr>
        </p:nvSpPr>
        <p:spPr>
          <a:xfrm>
            <a:off x="4648412"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1" name="Picture Placeholder 7"/>
          <p:cNvSpPr>
            <a:spLocks noGrp="1"/>
          </p:cNvSpPr>
          <p:nvPr>
            <p:ph type="pic" sz="quarter" idx="30" hasCustomPrompt="1"/>
          </p:nvPr>
        </p:nvSpPr>
        <p:spPr>
          <a:xfrm>
            <a:off x="6782118" y="3498980"/>
            <a:ext cx="1947996"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112" name="Text Placeholder 3"/>
          <p:cNvSpPr>
            <a:spLocks noGrp="1"/>
          </p:cNvSpPr>
          <p:nvPr>
            <p:ph type="body" sz="quarter" idx="16" hasCustomPrompt="1"/>
          </p:nvPr>
        </p:nvSpPr>
        <p:spPr>
          <a:xfrm>
            <a:off x="2698283" y="2586325"/>
            <a:ext cx="3714549" cy="488808"/>
          </a:xfrm>
          <a:prstGeom prst="rect">
            <a:avLst/>
          </a:prstGeom>
        </p:spPr>
        <p:txBody>
          <a:bodyPr lIns="0" tIns="0" rIns="0" bIns="0" anchor="ctr"/>
          <a:lstStyle>
            <a:lvl1pPr marL="0" indent="0" algn="ctr">
              <a:buFont typeface="Arial" panose="020B0604020202020204" pitchFamily="34" charset="0"/>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6" name="Text Placeholder 3">
            <a:extLst>
              <a:ext uri="{FF2B5EF4-FFF2-40B4-BE49-F238E27FC236}">
                <a16:creationId xmlns:a16="http://schemas.microsoft.com/office/drawing/2014/main" xmlns="" id="{D16683E3-0373-4C53-8C25-2F19E97105B3}"/>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7" name="Title 3">
            <a:extLst>
              <a:ext uri="{FF2B5EF4-FFF2-40B4-BE49-F238E27FC236}">
                <a16:creationId xmlns:a16="http://schemas.microsoft.com/office/drawing/2014/main" xmlns="" id="{1F8ADBB2-35FE-4660-939A-84D9889F2191}"/>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0877031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250"/>
                                        <p:tgtEl>
                                          <p:spTgt spid="50"/>
                                        </p:tgtEl>
                                      </p:cBhvr>
                                    </p:animEffect>
                                    <p:anim calcmode="lin" valueType="num">
                                      <p:cBhvr>
                                        <p:cTn id="8" dur="1250" fill="hold"/>
                                        <p:tgtEl>
                                          <p:spTgt spid="50"/>
                                        </p:tgtEl>
                                        <p:attrNameLst>
                                          <p:attrName>ppt_w</p:attrName>
                                        </p:attrNameLst>
                                      </p:cBhvr>
                                      <p:tavLst>
                                        <p:tav tm="0" fmla="#ppt_w*sin(2.5*pi*$)">
                                          <p:val>
                                            <p:fltVal val="0"/>
                                          </p:val>
                                        </p:tav>
                                        <p:tav tm="100000">
                                          <p:val>
                                            <p:fltVal val="1"/>
                                          </p:val>
                                        </p:tav>
                                      </p:tavLst>
                                    </p:anim>
                                    <p:anim calcmode="lin" valueType="num">
                                      <p:cBhvr>
                                        <p:cTn id="9" dur="1250" fill="hold"/>
                                        <p:tgtEl>
                                          <p:spTgt spid="50"/>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53" presetClass="entr" presetSubtype="16" fill="hold" grpId="0" nodeType="afterEffect">
                                  <p:stCondLst>
                                    <p:cond delay="0"/>
                                  </p:stCondLst>
                                  <p:childTnLst>
                                    <p:set>
                                      <p:cBhvr>
                                        <p:cTn id="12" dur="1" fill="hold">
                                          <p:stCondLst>
                                            <p:cond delay="0"/>
                                          </p:stCondLst>
                                        </p:cTn>
                                        <p:tgtEl>
                                          <p:spTgt spid="112">
                                            <p:txEl>
                                              <p:pRg st="0" end="0"/>
                                            </p:txEl>
                                          </p:spTgt>
                                        </p:tgtEl>
                                        <p:attrNameLst>
                                          <p:attrName>style.visibility</p:attrName>
                                        </p:attrNameLst>
                                      </p:cBhvr>
                                      <p:to>
                                        <p:strVal val="visible"/>
                                      </p:to>
                                    </p:set>
                                    <p:anim calcmode="lin" valueType="num">
                                      <p:cBhvr>
                                        <p:cTn id="13" dur="5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12">
                                            <p:txEl>
                                              <p:pRg st="0" end="0"/>
                                            </p:txEl>
                                          </p:spTgt>
                                        </p:tgtEl>
                                      </p:cBhvr>
                                    </p:animEffect>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Effect transition="in" filter="fade">
                                      <p:cBhvr>
                                        <p:cTn id="21" dur="500"/>
                                        <p:tgtEl>
                                          <p:spTgt spid="70"/>
                                        </p:tgtEl>
                                      </p:cBhvr>
                                    </p:animEffect>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p:cTn id="25" dur="500" fill="hold"/>
                                        <p:tgtEl>
                                          <p:spTgt spid="71"/>
                                        </p:tgtEl>
                                        <p:attrNameLst>
                                          <p:attrName>ppt_w</p:attrName>
                                        </p:attrNameLst>
                                      </p:cBhvr>
                                      <p:tavLst>
                                        <p:tav tm="0">
                                          <p:val>
                                            <p:fltVal val="0"/>
                                          </p:val>
                                        </p:tav>
                                        <p:tav tm="100000">
                                          <p:val>
                                            <p:strVal val="#ppt_w"/>
                                          </p:val>
                                        </p:tav>
                                      </p:tavLst>
                                    </p:anim>
                                    <p:anim calcmode="lin" valueType="num">
                                      <p:cBhvr>
                                        <p:cTn id="26" dur="500" fill="hold"/>
                                        <p:tgtEl>
                                          <p:spTgt spid="71"/>
                                        </p:tgtEl>
                                        <p:attrNameLst>
                                          <p:attrName>ppt_h</p:attrName>
                                        </p:attrNameLst>
                                      </p:cBhvr>
                                      <p:tavLst>
                                        <p:tav tm="0">
                                          <p:val>
                                            <p:fltVal val="0"/>
                                          </p:val>
                                        </p:tav>
                                        <p:tav tm="100000">
                                          <p:val>
                                            <p:strVal val="#ppt_h"/>
                                          </p:val>
                                        </p:tav>
                                      </p:tavLst>
                                    </p:anim>
                                    <p:animEffect transition="in" filter="fade">
                                      <p:cBhvr>
                                        <p:cTn id="27" dur="500"/>
                                        <p:tgtEl>
                                          <p:spTgt spid="71"/>
                                        </p:tgtEl>
                                      </p:cBhvr>
                                    </p:animEffect>
                                  </p:childTnLst>
                                </p:cTn>
                              </p:par>
                            </p:childTnLst>
                          </p:cTn>
                        </p:par>
                        <p:par>
                          <p:cTn id="28" fill="hold">
                            <p:stCondLst>
                              <p:cond delay="2750"/>
                            </p:stCondLst>
                            <p:childTnLst>
                              <p:par>
                                <p:cTn id="29" presetID="53" presetClass="entr" presetSubtype="16"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p:cTn id="31" dur="500" fill="hold"/>
                                        <p:tgtEl>
                                          <p:spTgt spid="72"/>
                                        </p:tgtEl>
                                        <p:attrNameLst>
                                          <p:attrName>ppt_w</p:attrName>
                                        </p:attrNameLst>
                                      </p:cBhvr>
                                      <p:tavLst>
                                        <p:tav tm="0">
                                          <p:val>
                                            <p:fltVal val="0"/>
                                          </p:val>
                                        </p:tav>
                                        <p:tav tm="100000">
                                          <p:val>
                                            <p:strVal val="#ppt_w"/>
                                          </p:val>
                                        </p:tav>
                                      </p:tavLst>
                                    </p:anim>
                                    <p:anim calcmode="lin" valueType="num">
                                      <p:cBhvr>
                                        <p:cTn id="32" dur="500" fill="hold"/>
                                        <p:tgtEl>
                                          <p:spTgt spid="72"/>
                                        </p:tgtEl>
                                        <p:attrNameLst>
                                          <p:attrName>ppt_h</p:attrName>
                                        </p:attrNameLst>
                                      </p:cBhvr>
                                      <p:tavLst>
                                        <p:tav tm="0">
                                          <p:val>
                                            <p:fltVal val="0"/>
                                          </p:val>
                                        </p:tav>
                                        <p:tav tm="100000">
                                          <p:val>
                                            <p:strVal val="#ppt_h"/>
                                          </p:val>
                                        </p:tav>
                                      </p:tavLst>
                                    </p:anim>
                                    <p:animEffect transition="in" filter="fade">
                                      <p:cBhvr>
                                        <p:cTn id="33" dur="500"/>
                                        <p:tgtEl>
                                          <p:spTgt spid="72"/>
                                        </p:tgtEl>
                                      </p:cBhvr>
                                    </p:animEffect>
                                  </p:childTnLst>
                                </p:cTn>
                              </p:par>
                            </p:childTnLst>
                          </p:cTn>
                        </p:par>
                        <p:par>
                          <p:cTn id="34" fill="hold">
                            <p:stCondLst>
                              <p:cond delay="3250"/>
                            </p:stCondLst>
                            <p:childTnLst>
                              <p:par>
                                <p:cTn id="35" presetID="53" presetClass="entr" presetSubtype="16"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p:cTn id="37" dur="500" fill="hold"/>
                                        <p:tgtEl>
                                          <p:spTgt spid="73"/>
                                        </p:tgtEl>
                                        <p:attrNameLst>
                                          <p:attrName>ppt_w</p:attrName>
                                        </p:attrNameLst>
                                      </p:cBhvr>
                                      <p:tavLst>
                                        <p:tav tm="0">
                                          <p:val>
                                            <p:fltVal val="0"/>
                                          </p:val>
                                        </p:tav>
                                        <p:tav tm="100000">
                                          <p:val>
                                            <p:strVal val="#ppt_w"/>
                                          </p:val>
                                        </p:tav>
                                      </p:tavLst>
                                    </p:anim>
                                    <p:anim calcmode="lin" valueType="num">
                                      <p:cBhvr>
                                        <p:cTn id="38" dur="500" fill="hold"/>
                                        <p:tgtEl>
                                          <p:spTgt spid="73"/>
                                        </p:tgtEl>
                                        <p:attrNameLst>
                                          <p:attrName>ppt_h</p:attrName>
                                        </p:attrNameLst>
                                      </p:cBhvr>
                                      <p:tavLst>
                                        <p:tav tm="0">
                                          <p:val>
                                            <p:fltVal val="0"/>
                                          </p:val>
                                        </p:tav>
                                        <p:tav tm="100000">
                                          <p:val>
                                            <p:strVal val="#ppt_h"/>
                                          </p:val>
                                        </p:tav>
                                      </p:tavLst>
                                    </p:anim>
                                    <p:animEffect transition="in" filter="fade">
                                      <p:cBhvr>
                                        <p:cTn id="39" dur="500"/>
                                        <p:tgtEl>
                                          <p:spTgt spid="73"/>
                                        </p:tgtEl>
                                      </p:cBhvr>
                                    </p:animEffect>
                                  </p:childTnLst>
                                </p:cTn>
                              </p:par>
                            </p:childTnLst>
                          </p:cTn>
                        </p:par>
                        <p:par>
                          <p:cTn id="40" fill="hold">
                            <p:stCondLst>
                              <p:cond delay="3750"/>
                            </p:stCondLst>
                            <p:childTnLst>
                              <p:par>
                                <p:cTn id="41" presetID="53" presetClass="entr" presetSubtype="16"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p:cTn id="43" dur="500" fill="hold"/>
                                        <p:tgtEl>
                                          <p:spTgt spid="74"/>
                                        </p:tgtEl>
                                        <p:attrNameLst>
                                          <p:attrName>ppt_w</p:attrName>
                                        </p:attrNameLst>
                                      </p:cBhvr>
                                      <p:tavLst>
                                        <p:tav tm="0">
                                          <p:val>
                                            <p:fltVal val="0"/>
                                          </p:val>
                                        </p:tav>
                                        <p:tav tm="100000">
                                          <p:val>
                                            <p:strVal val="#ppt_w"/>
                                          </p:val>
                                        </p:tav>
                                      </p:tavLst>
                                    </p:anim>
                                    <p:anim calcmode="lin" valueType="num">
                                      <p:cBhvr>
                                        <p:cTn id="44" dur="500" fill="hold"/>
                                        <p:tgtEl>
                                          <p:spTgt spid="74"/>
                                        </p:tgtEl>
                                        <p:attrNameLst>
                                          <p:attrName>ppt_h</p:attrName>
                                        </p:attrNameLst>
                                      </p:cBhvr>
                                      <p:tavLst>
                                        <p:tav tm="0">
                                          <p:val>
                                            <p:fltVal val="0"/>
                                          </p:val>
                                        </p:tav>
                                        <p:tav tm="100000">
                                          <p:val>
                                            <p:strVal val="#ppt_h"/>
                                          </p:val>
                                        </p:tav>
                                      </p:tavLst>
                                    </p:anim>
                                    <p:animEffect transition="in" filter="fade">
                                      <p:cBhvr>
                                        <p:cTn id="45" dur="500"/>
                                        <p:tgtEl>
                                          <p:spTgt spid="74"/>
                                        </p:tgtEl>
                                      </p:cBhvr>
                                    </p:animEffect>
                                  </p:childTnLst>
                                </p:cTn>
                              </p:par>
                            </p:childTnLst>
                          </p:cTn>
                        </p:par>
                        <p:par>
                          <p:cTn id="46" fill="hold">
                            <p:stCondLst>
                              <p:cond delay="4250"/>
                            </p:stCondLst>
                            <p:childTnLst>
                              <p:par>
                                <p:cTn id="47" presetID="53" presetClass="entr" presetSubtype="16"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childTnLst>
                          </p:cTn>
                        </p:par>
                        <p:par>
                          <p:cTn id="52" fill="hold">
                            <p:stCondLst>
                              <p:cond delay="4750"/>
                            </p:stCondLst>
                            <p:childTnLst>
                              <p:par>
                                <p:cTn id="53" presetID="53" presetClass="entr" presetSubtype="16" fill="hold" grpId="0"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500" fill="hold"/>
                                        <p:tgtEl>
                                          <p:spTgt spid="78"/>
                                        </p:tgtEl>
                                        <p:attrNameLst>
                                          <p:attrName>ppt_w</p:attrName>
                                        </p:attrNameLst>
                                      </p:cBhvr>
                                      <p:tavLst>
                                        <p:tav tm="0">
                                          <p:val>
                                            <p:fltVal val="0"/>
                                          </p:val>
                                        </p:tav>
                                        <p:tav tm="100000">
                                          <p:val>
                                            <p:strVal val="#ppt_w"/>
                                          </p:val>
                                        </p:tav>
                                      </p:tavLst>
                                    </p:anim>
                                    <p:anim calcmode="lin" valueType="num">
                                      <p:cBhvr>
                                        <p:cTn id="56" dur="500" fill="hold"/>
                                        <p:tgtEl>
                                          <p:spTgt spid="78"/>
                                        </p:tgtEl>
                                        <p:attrNameLst>
                                          <p:attrName>ppt_h</p:attrName>
                                        </p:attrNameLst>
                                      </p:cBhvr>
                                      <p:tavLst>
                                        <p:tav tm="0">
                                          <p:val>
                                            <p:fltVal val="0"/>
                                          </p:val>
                                        </p:tav>
                                        <p:tav tm="100000">
                                          <p:val>
                                            <p:strVal val="#ppt_h"/>
                                          </p:val>
                                        </p:tav>
                                      </p:tavLst>
                                    </p:anim>
                                    <p:animEffect transition="in" filter="fade">
                                      <p:cBhvr>
                                        <p:cTn id="57" dur="500"/>
                                        <p:tgtEl>
                                          <p:spTgt spid="78"/>
                                        </p:tgtEl>
                                      </p:cBhvr>
                                    </p:animEffect>
                                  </p:childTnLst>
                                </p:cTn>
                              </p:par>
                            </p:childTnLst>
                          </p:cTn>
                        </p:par>
                        <p:par>
                          <p:cTn id="58" fill="hold">
                            <p:stCondLst>
                              <p:cond delay="5250"/>
                            </p:stCondLst>
                            <p:childTnLst>
                              <p:par>
                                <p:cTn id="59" presetID="53" presetClass="entr" presetSubtype="16" fill="hold" grpId="0" nodeType="afterEffect">
                                  <p:stCondLst>
                                    <p:cond delay="0"/>
                                  </p:stCondLst>
                                  <p:childTnLst>
                                    <p:set>
                                      <p:cBhvr>
                                        <p:cTn id="60" dur="1" fill="hold">
                                          <p:stCondLst>
                                            <p:cond delay="0"/>
                                          </p:stCondLst>
                                        </p:cTn>
                                        <p:tgtEl>
                                          <p:spTgt spid="109"/>
                                        </p:tgtEl>
                                        <p:attrNameLst>
                                          <p:attrName>style.visibility</p:attrName>
                                        </p:attrNameLst>
                                      </p:cBhvr>
                                      <p:to>
                                        <p:strVal val="visible"/>
                                      </p:to>
                                    </p:set>
                                    <p:anim calcmode="lin" valueType="num">
                                      <p:cBhvr>
                                        <p:cTn id="61" dur="500" fill="hold"/>
                                        <p:tgtEl>
                                          <p:spTgt spid="109"/>
                                        </p:tgtEl>
                                        <p:attrNameLst>
                                          <p:attrName>ppt_w</p:attrName>
                                        </p:attrNameLst>
                                      </p:cBhvr>
                                      <p:tavLst>
                                        <p:tav tm="0">
                                          <p:val>
                                            <p:fltVal val="0"/>
                                          </p:val>
                                        </p:tav>
                                        <p:tav tm="100000">
                                          <p:val>
                                            <p:strVal val="#ppt_w"/>
                                          </p:val>
                                        </p:tav>
                                      </p:tavLst>
                                    </p:anim>
                                    <p:anim calcmode="lin" valueType="num">
                                      <p:cBhvr>
                                        <p:cTn id="62" dur="500" fill="hold"/>
                                        <p:tgtEl>
                                          <p:spTgt spid="109"/>
                                        </p:tgtEl>
                                        <p:attrNameLst>
                                          <p:attrName>ppt_h</p:attrName>
                                        </p:attrNameLst>
                                      </p:cBhvr>
                                      <p:tavLst>
                                        <p:tav tm="0">
                                          <p:val>
                                            <p:fltVal val="0"/>
                                          </p:val>
                                        </p:tav>
                                        <p:tav tm="100000">
                                          <p:val>
                                            <p:strVal val="#ppt_h"/>
                                          </p:val>
                                        </p:tav>
                                      </p:tavLst>
                                    </p:anim>
                                    <p:animEffect transition="in" filter="fade">
                                      <p:cBhvr>
                                        <p:cTn id="63" dur="500"/>
                                        <p:tgtEl>
                                          <p:spTgt spid="109"/>
                                        </p:tgtEl>
                                      </p:cBhvr>
                                    </p:animEffect>
                                  </p:childTnLst>
                                </p:cTn>
                              </p:par>
                            </p:childTnLst>
                          </p:cTn>
                        </p:par>
                        <p:par>
                          <p:cTn id="64" fill="hold">
                            <p:stCondLst>
                              <p:cond delay="5750"/>
                            </p:stCondLst>
                            <p:childTnLst>
                              <p:par>
                                <p:cTn id="65" presetID="53" presetClass="entr" presetSubtype="16" fill="hold" grpId="0" nodeType="afterEffect">
                                  <p:stCondLst>
                                    <p:cond delay="0"/>
                                  </p:stCondLst>
                                  <p:childTnLst>
                                    <p:set>
                                      <p:cBhvr>
                                        <p:cTn id="66" dur="1" fill="hold">
                                          <p:stCondLst>
                                            <p:cond delay="0"/>
                                          </p:stCondLst>
                                        </p:cTn>
                                        <p:tgtEl>
                                          <p:spTgt spid="110"/>
                                        </p:tgtEl>
                                        <p:attrNameLst>
                                          <p:attrName>style.visibility</p:attrName>
                                        </p:attrNameLst>
                                      </p:cBhvr>
                                      <p:to>
                                        <p:strVal val="visible"/>
                                      </p:to>
                                    </p:set>
                                    <p:anim calcmode="lin" valueType="num">
                                      <p:cBhvr>
                                        <p:cTn id="67" dur="500" fill="hold"/>
                                        <p:tgtEl>
                                          <p:spTgt spid="110"/>
                                        </p:tgtEl>
                                        <p:attrNameLst>
                                          <p:attrName>ppt_w</p:attrName>
                                        </p:attrNameLst>
                                      </p:cBhvr>
                                      <p:tavLst>
                                        <p:tav tm="0">
                                          <p:val>
                                            <p:fltVal val="0"/>
                                          </p:val>
                                        </p:tav>
                                        <p:tav tm="100000">
                                          <p:val>
                                            <p:strVal val="#ppt_w"/>
                                          </p:val>
                                        </p:tav>
                                      </p:tavLst>
                                    </p:anim>
                                    <p:anim calcmode="lin" valueType="num">
                                      <p:cBhvr>
                                        <p:cTn id="68" dur="500" fill="hold"/>
                                        <p:tgtEl>
                                          <p:spTgt spid="110"/>
                                        </p:tgtEl>
                                        <p:attrNameLst>
                                          <p:attrName>ppt_h</p:attrName>
                                        </p:attrNameLst>
                                      </p:cBhvr>
                                      <p:tavLst>
                                        <p:tav tm="0">
                                          <p:val>
                                            <p:fltVal val="0"/>
                                          </p:val>
                                        </p:tav>
                                        <p:tav tm="100000">
                                          <p:val>
                                            <p:strVal val="#ppt_h"/>
                                          </p:val>
                                        </p:tav>
                                      </p:tavLst>
                                    </p:anim>
                                    <p:animEffect transition="in" filter="fade">
                                      <p:cBhvr>
                                        <p:cTn id="69" dur="500"/>
                                        <p:tgtEl>
                                          <p:spTgt spid="110"/>
                                        </p:tgtEl>
                                      </p:cBhvr>
                                    </p:animEffect>
                                  </p:childTnLst>
                                </p:cTn>
                              </p:par>
                            </p:childTnLst>
                          </p:cTn>
                        </p:par>
                        <p:par>
                          <p:cTn id="70" fill="hold">
                            <p:stCondLst>
                              <p:cond delay="6250"/>
                            </p:stCondLst>
                            <p:childTnLst>
                              <p:par>
                                <p:cTn id="71" presetID="53" presetClass="entr" presetSubtype="16" fill="hold" grpId="0" nodeType="afterEffect">
                                  <p:stCondLst>
                                    <p:cond delay="0"/>
                                  </p:stCondLst>
                                  <p:childTnLst>
                                    <p:set>
                                      <p:cBhvr>
                                        <p:cTn id="72" dur="1" fill="hold">
                                          <p:stCondLst>
                                            <p:cond delay="0"/>
                                          </p:stCondLst>
                                        </p:cTn>
                                        <p:tgtEl>
                                          <p:spTgt spid="111"/>
                                        </p:tgtEl>
                                        <p:attrNameLst>
                                          <p:attrName>style.visibility</p:attrName>
                                        </p:attrNameLst>
                                      </p:cBhvr>
                                      <p:to>
                                        <p:strVal val="visible"/>
                                      </p:to>
                                    </p:set>
                                    <p:anim calcmode="lin" valueType="num">
                                      <p:cBhvr>
                                        <p:cTn id="73" dur="500" fill="hold"/>
                                        <p:tgtEl>
                                          <p:spTgt spid="111"/>
                                        </p:tgtEl>
                                        <p:attrNameLst>
                                          <p:attrName>ppt_w</p:attrName>
                                        </p:attrNameLst>
                                      </p:cBhvr>
                                      <p:tavLst>
                                        <p:tav tm="0">
                                          <p:val>
                                            <p:fltVal val="0"/>
                                          </p:val>
                                        </p:tav>
                                        <p:tav tm="100000">
                                          <p:val>
                                            <p:strVal val="#ppt_w"/>
                                          </p:val>
                                        </p:tav>
                                      </p:tavLst>
                                    </p:anim>
                                    <p:anim calcmode="lin" valueType="num">
                                      <p:cBhvr>
                                        <p:cTn id="74" dur="500" fill="hold"/>
                                        <p:tgtEl>
                                          <p:spTgt spid="111"/>
                                        </p:tgtEl>
                                        <p:attrNameLst>
                                          <p:attrName>ppt_h</p:attrName>
                                        </p:attrNameLst>
                                      </p:cBhvr>
                                      <p:tavLst>
                                        <p:tav tm="0">
                                          <p:val>
                                            <p:fltVal val="0"/>
                                          </p:val>
                                        </p:tav>
                                        <p:tav tm="100000">
                                          <p:val>
                                            <p:strVal val="#ppt_h"/>
                                          </p:val>
                                        </p:tav>
                                      </p:tavLst>
                                    </p:anim>
                                    <p:animEffect transition="in" filter="fade">
                                      <p:cBhvr>
                                        <p:cTn id="7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70" grpId="0" animBg="1"/>
      <p:bldP spid="71" grpId="0" animBg="1"/>
      <p:bldP spid="72" grpId="0" animBg="1"/>
      <p:bldP spid="73" grpId="0" animBg="1"/>
      <p:bldP spid="74" grpId="0" animBg="1"/>
      <p:bldP spid="77" grpId="0" animBg="1"/>
      <p:bldP spid="78" grpId="0" animBg="1"/>
      <p:bldP spid="109" grpId="0" animBg="1"/>
      <p:bldP spid="110" grpId="0" animBg="1"/>
      <p:bldP spid="111" grpId="0" animBg="1"/>
      <p:bldP spid="112" grpId="0" build="p">
        <p:tmplLst>
          <p:tmpl lvl="1">
            <p:tnLst>
              <p:par>
                <p:cTn presetID="53" presetClass="entr" presetSubtype="16"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Effect transition="in" filter="fade">
                      <p:cBhvr>
                        <p:cTn dur="500"/>
                        <p:tgtEl>
                          <p:spTgt spid="11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1_Image Layouts">
    <p:spTree>
      <p:nvGrpSpPr>
        <p:cNvPr id="1" name=""/>
        <p:cNvGrpSpPr/>
        <p:nvPr/>
      </p:nvGrpSpPr>
      <p:grpSpPr>
        <a:xfrm>
          <a:off x="0" y="0"/>
          <a:ext cx="0" cy="0"/>
          <a:chOff x="0" y="0"/>
          <a:chExt cx="0" cy="0"/>
        </a:xfrm>
      </p:grpSpPr>
      <p:sp>
        <p:nvSpPr>
          <p:cNvPr id="30" name="Rectangle 29"/>
          <p:cNvSpPr/>
          <p:nvPr userDrawn="1"/>
        </p:nvSpPr>
        <p:spPr>
          <a:xfrm>
            <a:off x="400051" y="1131370"/>
            <a:ext cx="3211228" cy="1032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3"/>
          <p:cNvSpPr>
            <a:spLocks noGrp="1"/>
          </p:cNvSpPr>
          <p:nvPr>
            <p:ph type="body" sz="quarter" idx="16" hasCustomPrompt="1"/>
          </p:nvPr>
        </p:nvSpPr>
        <p:spPr>
          <a:xfrm>
            <a:off x="583626" y="1351285"/>
            <a:ext cx="2797749" cy="359105"/>
          </a:xfrm>
          <a:prstGeom prst="rect">
            <a:avLst/>
          </a:prstGeom>
        </p:spPr>
        <p:txBody>
          <a:bodyPr lIns="0" tIns="0" rIns="0" bIns="0" anchor="ctr"/>
          <a:lstStyle>
            <a:lvl1pPr marL="0" indent="0" algn="ctr">
              <a:buFont typeface="Arial" panose="020B0604020202020204" pitchFamily="34" charset="0"/>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32" name="Text Placeholder 3"/>
          <p:cNvSpPr>
            <a:spLocks noGrp="1"/>
          </p:cNvSpPr>
          <p:nvPr>
            <p:ph type="body" sz="quarter" idx="40" hasCustomPrompt="1"/>
          </p:nvPr>
        </p:nvSpPr>
        <p:spPr>
          <a:xfrm>
            <a:off x="583626" y="1699881"/>
            <a:ext cx="2797749" cy="243219"/>
          </a:xfrm>
          <a:prstGeom prst="rect">
            <a:avLst/>
          </a:prstGeom>
        </p:spPr>
        <p:txBody>
          <a:bodyPr lIns="0" tIns="0" rIns="0" bIns="0" anchor="ctr"/>
          <a:lstStyle>
            <a:lvl1pPr marL="0" indent="0" algn="ctr">
              <a:buFont typeface="Arial" panose="020B0604020202020204" pitchFamily="34" charset="0"/>
              <a:buNone/>
              <a:defRPr sz="14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6" name="Picture Placeholder 7"/>
          <p:cNvSpPr>
            <a:spLocks noGrp="1"/>
          </p:cNvSpPr>
          <p:nvPr>
            <p:ph type="pic" sz="quarter" idx="31" hasCustomPrompt="1"/>
          </p:nvPr>
        </p:nvSpPr>
        <p:spPr>
          <a:xfrm>
            <a:off x="3793558"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7" name="Picture Placeholder 7"/>
          <p:cNvSpPr>
            <a:spLocks noGrp="1"/>
          </p:cNvSpPr>
          <p:nvPr>
            <p:ph type="pic" sz="quarter" idx="34" hasCustomPrompt="1"/>
          </p:nvPr>
        </p:nvSpPr>
        <p:spPr>
          <a:xfrm>
            <a:off x="5499837"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8" name="Picture Placeholder 7"/>
          <p:cNvSpPr>
            <a:spLocks noGrp="1"/>
          </p:cNvSpPr>
          <p:nvPr>
            <p:ph type="pic" sz="quarter" idx="37" hasCustomPrompt="1"/>
          </p:nvPr>
        </p:nvSpPr>
        <p:spPr>
          <a:xfrm>
            <a:off x="7206114" y="113137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23" hasCustomPrompt="1"/>
          </p:nvPr>
        </p:nvSpPr>
        <p:spPr>
          <a:xfrm>
            <a:off x="381000"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1" name="Picture Placeholder 7"/>
          <p:cNvSpPr>
            <a:spLocks noGrp="1"/>
          </p:cNvSpPr>
          <p:nvPr>
            <p:ph type="pic" sz="quarter" idx="29" hasCustomPrompt="1"/>
          </p:nvPr>
        </p:nvSpPr>
        <p:spPr>
          <a:xfrm>
            <a:off x="2087279"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2" name="Picture Placeholder 7"/>
          <p:cNvSpPr>
            <a:spLocks noGrp="1"/>
          </p:cNvSpPr>
          <p:nvPr>
            <p:ph type="pic" sz="quarter" idx="32" hasCustomPrompt="1"/>
          </p:nvPr>
        </p:nvSpPr>
        <p:spPr>
          <a:xfrm>
            <a:off x="3793558"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3" name="Picture Placeholder 7"/>
          <p:cNvSpPr>
            <a:spLocks noGrp="1"/>
          </p:cNvSpPr>
          <p:nvPr>
            <p:ph type="pic" sz="quarter" idx="35" hasCustomPrompt="1"/>
          </p:nvPr>
        </p:nvSpPr>
        <p:spPr>
          <a:xfrm>
            <a:off x="5499837"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4" name="Picture Placeholder 7"/>
          <p:cNvSpPr>
            <a:spLocks noGrp="1"/>
          </p:cNvSpPr>
          <p:nvPr>
            <p:ph type="pic" sz="quarter" idx="38" hasCustomPrompt="1"/>
          </p:nvPr>
        </p:nvSpPr>
        <p:spPr>
          <a:xfrm>
            <a:off x="7206114" y="2314674"/>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5" name="Picture Placeholder 7"/>
          <p:cNvSpPr>
            <a:spLocks noGrp="1"/>
          </p:cNvSpPr>
          <p:nvPr>
            <p:ph type="pic" sz="quarter" idx="27" hasCustomPrompt="1"/>
          </p:nvPr>
        </p:nvSpPr>
        <p:spPr>
          <a:xfrm>
            <a:off x="381000"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6" name="Picture Placeholder 7"/>
          <p:cNvSpPr>
            <a:spLocks noGrp="1"/>
          </p:cNvSpPr>
          <p:nvPr>
            <p:ph type="pic" sz="quarter" idx="30" hasCustomPrompt="1"/>
          </p:nvPr>
        </p:nvSpPr>
        <p:spPr>
          <a:xfrm>
            <a:off x="2087279"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7" name="Picture Placeholder 7"/>
          <p:cNvSpPr>
            <a:spLocks noGrp="1"/>
          </p:cNvSpPr>
          <p:nvPr>
            <p:ph type="pic" sz="quarter" idx="33" hasCustomPrompt="1"/>
          </p:nvPr>
        </p:nvSpPr>
        <p:spPr>
          <a:xfrm>
            <a:off x="3793558"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8" name="Picture Placeholder 7"/>
          <p:cNvSpPr>
            <a:spLocks noGrp="1"/>
          </p:cNvSpPr>
          <p:nvPr>
            <p:ph type="pic" sz="quarter" idx="36" hasCustomPrompt="1"/>
          </p:nvPr>
        </p:nvSpPr>
        <p:spPr>
          <a:xfrm>
            <a:off x="5499837"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59" name="Picture Placeholder 7"/>
          <p:cNvSpPr>
            <a:spLocks noGrp="1"/>
          </p:cNvSpPr>
          <p:nvPr>
            <p:ph type="pic" sz="quarter" idx="39" hasCustomPrompt="1"/>
          </p:nvPr>
        </p:nvSpPr>
        <p:spPr>
          <a:xfrm>
            <a:off x="7206114" y="3498980"/>
            <a:ext cx="1524000" cy="1024690"/>
          </a:xfrm>
          <a:prstGeom prst="rect">
            <a:avLst/>
          </a:prstGeom>
          <a:solidFill>
            <a:schemeClr val="tx2">
              <a:lumMod val="10000"/>
              <a:lumOff val="90000"/>
            </a:schemeClr>
          </a:solidFill>
          <a:ln w="19050">
            <a:noFill/>
          </a:ln>
          <a:effectLst/>
        </p:spPr>
        <p:txBody>
          <a:bodyPr lIns="0" tIns="91440" rIns="0" bIns="182880" anchor="b"/>
          <a:lstStyle>
            <a:lvl1pPr algn="ctr" rtl="0">
              <a:buNone/>
              <a:defRPr sz="800">
                <a:solidFill>
                  <a:schemeClr val="tx1">
                    <a:lumMod val="75000"/>
                    <a:lumOff val="25000"/>
                  </a:schemeClr>
                </a:solidFill>
              </a:defRPr>
            </a:lvl1pPr>
          </a:lstStyle>
          <a:p>
            <a:r>
              <a:rPr lang="en-US" dirty="0"/>
              <a:t>Image Holder</a:t>
            </a:r>
          </a:p>
        </p:txBody>
      </p:sp>
      <p:sp>
        <p:nvSpPr>
          <p:cNvPr id="20" name="Text Placeholder 3">
            <a:extLst>
              <a:ext uri="{FF2B5EF4-FFF2-40B4-BE49-F238E27FC236}">
                <a16:creationId xmlns:a16="http://schemas.microsoft.com/office/drawing/2014/main" xmlns="" id="{F58E2B1D-646B-44C5-8448-63C24D6E63A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1" name="Title 3">
            <a:extLst>
              <a:ext uri="{FF2B5EF4-FFF2-40B4-BE49-F238E27FC236}">
                <a16:creationId xmlns:a16="http://schemas.microsoft.com/office/drawing/2014/main" xmlns="" id="{5D9F9C52-B6C4-4351-9F51-D9759EAF014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0044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p:cTn id="11"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1">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p:cTn id="1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2">
                                            <p:txEl>
                                              <p:pRg st="0" end="0"/>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animEffect transition="in" filter="fade">
                                      <p:cBhvr>
                                        <p:cTn id="37" dur="500"/>
                                        <p:tgtEl>
                                          <p:spTgt spid="48"/>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Effect transition="in" filter="fade">
                                      <p:cBhvr>
                                        <p:cTn id="61" dur="500"/>
                                        <p:tgtEl>
                                          <p:spTgt spid="53"/>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p:cTn id="71" dur="500" fill="hold"/>
                                        <p:tgtEl>
                                          <p:spTgt spid="55"/>
                                        </p:tgtEl>
                                        <p:attrNameLst>
                                          <p:attrName>ppt_w</p:attrName>
                                        </p:attrNameLst>
                                      </p:cBhvr>
                                      <p:tavLst>
                                        <p:tav tm="0">
                                          <p:val>
                                            <p:fltVal val="0"/>
                                          </p:val>
                                        </p:tav>
                                        <p:tav tm="100000">
                                          <p:val>
                                            <p:strVal val="#ppt_w"/>
                                          </p:val>
                                        </p:tav>
                                      </p:tavLst>
                                    </p:anim>
                                    <p:anim calcmode="lin" valueType="num">
                                      <p:cBhvr>
                                        <p:cTn id="72" dur="500" fill="hold"/>
                                        <p:tgtEl>
                                          <p:spTgt spid="55"/>
                                        </p:tgtEl>
                                        <p:attrNameLst>
                                          <p:attrName>ppt_h</p:attrName>
                                        </p:attrNameLst>
                                      </p:cBhvr>
                                      <p:tavLst>
                                        <p:tav tm="0">
                                          <p:val>
                                            <p:fltVal val="0"/>
                                          </p:val>
                                        </p:tav>
                                        <p:tav tm="100000">
                                          <p:val>
                                            <p:strVal val="#ppt_h"/>
                                          </p:val>
                                        </p:tav>
                                      </p:tavLst>
                                    </p:anim>
                                    <p:animEffect transition="in" filter="fade">
                                      <p:cBhvr>
                                        <p:cTn id="73" dur="500"/>
                                        <p:tgtEl>
                                          <p:spTgt spid="55"/>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fltVal val="0"/>
                                          </p:val>
                                        </p:tav>
                                        <p:tav tm="100000">
                                          <p:val>
                                            <p:strVal val="#ppt_h"/>
                                          </p:val>
                                        </p:tav>
                                      </p:tavLst>
                                    </p:anim>
                                    <p:animEffect transition="in" filter="fade">
                                      <p:cBhvr>
                                        <p:cTn id="79" dur="500"/>
                                        <p:tgtEl>
                                          <p:spTgt spid="56"/>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p:cTn id="83" dur="500" fill="hold"/>
                                        <p:tgtEl>
                                          <p:spTgt spid="57"/>
                                        </p:tgtEl>
                                        <p:attrNameLst>
                                          <p:attrName>ppt_w</p:attrName>
                                        </p:attrNameLst>
                                      </p:cBhvr>
                                      <p:tavLst>
                                        <p:tav tm="0">
                                          <p:val>
                                            <p:fltVal val="0"/>
                                          </p:val>
                                        </p:tav>
                                        <p:tav tm="100000">
                                          <p:val>
                                            <p:strVal val="#ppt_w"/>
                                          </p:val>
                                        </p:tav>
                                      </p:tavLst>
                                    </p:anim>
                                    <p:anim calcmode="lin" valueType="num">
                                      <p:cBhvr>
                                        <p:cTn id="84" dur="500" fill="hold"/>
                                        <p:tgtEl>
                                          <p:spTgt spid="57"/>
                                        </p:tgtEl>
                                        <p:attrNameLst>
                                          <p:attrName>ppt_h</p:attrName>
                                        </p:attrNameLst>
                                      </p:cBhvr>
                                      <p:tavLst>
                                        <p:tav tm="0">
                                          <p:val>
                                            <p:fltVal val="0"/>
                                          </p:val>
                                        </p:tav>
                                        <p:tav tm="100000">
                                          <p:val>
                                            <p:strVal val="#ppt_h"/>
                                          </p:val>
                                        </p:tav>
                                      </p:tavLst>
                                    </p:anim>
                                    <p:animEffect transition="in" filter="fade">
                                      <p:cBhvr>
                                        <p:cTn id="85" dur="500"/>
                                        <p:tgtEl>
                                          <p:spTgt spid="57"/>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p:cTn id="89" dur="500" fill="hold"/>
                                        <p:tgtEl>
                                          <p:spTgt spid="58"/>
                                        </p:tgtEl>
                                        <p:attrNameLst>
                                          <p:attrName>ppt_w</p:attrName>
                                        </p:attrNameLst>
                                      </p:cBhvr>
                                      <p:tavLst>
                                        <p:tav tm="0">
                                          <p:val>
                                            <p:fltVal val="0"/>
                                          </p:val>
                                        </p:tav>
                                        <p:tav tm="100000">
                                          <p:val>
                                            <p:strVal val="#ppt_w"/>
                                          </p:val>
                                        </p:tav>
                                      </p:tavLst>
                                    </p:anim>
                                    <p:anim calcmode="lin" valueType="num">
                                      <p:cBhvr>
                                        <p:cTn id="90" dur="500" fill="hold"/>
                                        <p:tgtEl>
                                          <p:spTgt spid="58"/>
                                        </p:tgtEl>
                                        <p:attrNameLst>
                                          <p:attrName>ppt_h</p:attrName>
                                        </p:attrNameLst>
                                      </p:cBhvr>
                                      <p:tavLst>
                                        <p:tav tm="0">
                                          <p:val>
                                            <p:fltVal val="0"/>
                                          </p:val>
                                        </p:tav>
                                        <p:tav tm="100000">
                                          <p:val>
                                            <p:strVal val="#ppt_h"/>
                                          </p:val>
                                        </p:tav>
                                      </p:tavLst>
                                    </p:anim>
                                    <p:animEffect transition="in" filter="fade">
                                      <p:cBhvr>
                                        <p:cTn id="91" dur="500"/>
                                        <p:tgtEl>
                                          <p:spTgt spid="58"/>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59"/>
                                        </p:tgtEl>
                                        <p:attrNameLst>
                                          <p:attrName>style.visibility</p:attrName>
                                        </p:attrNameLst>
                                      </p:cBhvr>
                                      <p:to>
                                        <p:strVal val="visible"/>
                                      </p:to>
                                    </p:set>
                                    <p:anim calcmode="lin" valueType="num">
                                      <p:cBhvr>
                                        <p:cTn id="95" dur="500" fill="hold"/>
                                        <p:tgtEl>
                                          <p:spTgt spid="59"/>
                                        </p:tgtEl>
                                        <p:attrNameLst>
                                          <p:attrName>ppt_w</p:attrName>
                                        </p:attrNameLst>
                                      </p:cBhvr>
                                      <p:tavLst>
                                        <p:tav tm="0">
                                          <p:val>
                                            <p:fltVal val="0"/>
                                          </p:val>
                                        </p:tav>
                                        <p:tav tm="100000">
                                          <p:val>
                                            <p:strVal val="#ppt_w"/>
                                          </p:val>
                                        </p:tav>
                                      </p:tavLst>
                                    </p:anim>
                                    <p:anim calcmode="lin" valueType="num">
                                      <p:cBhvr>
                                        <p:cTn id="96" dur="500" fill="hold"/>
                                        <p:tgtEl>
                                          <p:spTgt spid="59"/>
                                        </p:tgtEl>
                                        <p:attrNameLst>
                                          <p:attrName>ppt_h</p:attrName>
                                        </p:attrNameLst>
                                      </p:cBhvr>
                                      <p:tavLst>
                                        <p:tav tm="0">
                                          <p:val>
                                            <p:fltVal val="0"/>
                                          </p:val>
                                        </p:tav>
                                        <p:tav tm="100000">
                                          <p:val>
                                            <p:strVal val="#ppt_h"/>
                                          </p:val>
                                        </p:tav>
                                      </p:tavLst>
                                    </p:anim>
                                    <p:animEffect transition="in" filter="fade">
                                      <p:cBhvr>
                                        <p:cTn id="9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46"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7_Image Layouts">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2667001" y="1141657"/>
            <a:ext cx="6477000" cy="1925052"/>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xmlns="" id="{04CC0CFA-F25B-47E0-A9BF-77114FD22A0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xmlns="" id="{245EFED9-922E-4D2A-B0FE-43CD4E79239B}"/>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22219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8_Image Layouts">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1141656"/>
            <a:ext cx="9144001" cy="2344493"/>
          </a:xfrm>
          <a:prstGeom prst="rect">
            <a:avLst/>
          </a:prstGeom>
          <a:solidFill>
            <a:schemeClr val="tx2">
              <a:lumMod val="10000"/>
              <a:lumOff val="90000"/>
            </a:schemeClr>
          </a:solidFill>
          <a:ln w="19050">
            <a:noFill/>
          </a:ln>
        </p:spPr>
        <p:txBody>
          <a:bodyPr lIns="0" tIns="91440" rIns="0" bIns="54864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xmlns="" id="{B1CCF5BF-0680-43A2-B12C-C8D47870486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xmlns="" id="{114232D1-4361-4BB6-9267-01A69A4E07E5}"/>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defTabSz="914400" rtl="0" eaLnBrk="1" latinLnBrk="0" hangingPunct="1">
              <a:spcBef>
                <a:spcPct val="0"/>
              </a:spcBef>
              <a:buNone/>
              <a:defRPr lang="de-DE" sz="2400" kern="1200" cap="all" dirty="0">
                <a:solidFill>
                  <a:schemeClr val="accent5"/>
                </a:solidFill>
                <a:latin typeface="+mj-lt"/>
                <a:ea typeface="+mj-ea"/>
                <a:cs typeface="+mj-cs"/>
              </a:defRPr>
            </a:lvl1pPr>
          </a:lstStyle>
          <a:p>
            <a:r>
              <a:rPr lang="en-US" dirty="0"/>
              <a:t>CLICK TO EDIT MASTER TITLE STYLE</a:t>
            </a:r>
            <a:endParaRPr lang="de-DE" dirty="0"/>
          </a:p>
        </p:txBody>
      </p:sp>
    </p:spTree>
    <p:extLst>
      <p:ext uri="{BB962C8B-B14F-4D97-AF65-F5344CB8AC3E}">
        <p14:creationId xmlns:p14="http://schemas.microsoft.com/office/powerpoint/2010/main" val="31547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ision/Mission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983832" y="-9626"/>
            <a:ext cx="6160168" cy="5155973"/>
          </a:xfrm>
          <a:custGeom>
            <a:avLst/>
            <a:gdLst>
              <a:gd name="connsiteX0" fmla="*/ 0 w 4572000"/>
              <a:gd name="connsiteY0" fmla="*/ 0 h 5146348"/>
              <a:gd name="connsiteX1" fmla="*/ 4572000 w 4572000"/>
              <a:gd name="connsiteY1" fmla="*/ 0 h 5146348"/>
              <a:gd name="connsiteX2" fmla="*/ 4572000 w 4572000"/>
              <a:gd name="connsiteY2" fmla="*/ 5143500 h 5146348"/>
              <a:gd name="connsiteX3" fmla="*/ 4533900 w 4572000"/>
              <a:gd name="connsiteY3" fmla="*/ 5146348 h 5146348"/>
              <a:gd name="connsiteX4" fmla="*/ 4533900 w 4572000"/>
              <a:gd name="connsiteY4" fmla="*/ 5143500 h 5146348"/>
              <a:gd name="connsiteX5" fmla="*/ 2439163 w 4572000"/>
              <a:gd name="connsiteY5" fmla="*/ 5143500 h 5146348"/>
              <a:gd name="connsiteX0" fmla="*/ 0 w 6160168"/>
              <a:gd name="connsiteY0" fmla="*/ 0 h 5155973"/>
              <a:gd name="connsiteX1" fmla="*/ 6160168 w 6160168"/>
              <a:gd name="connsiteY1" fmla="*/ 9625 h 5155973"/>
              <a:gd name="connsiteX2" fmla="*/ 6160168 w 6160168"/>
              <a:gd name="connsiteY2" fmla="*/ 5153125 h 5155973"/>
              <a:gd name="connsiteX3" fmla="*/ 6122068 w 6160168"/>
              <a:gd name="connsiteY3" fmla="*/ 5155973 h 5155973"/>
              <a:gd name="connsiteX4" fmla="*/ 6122068 w 6160168"/>
              <a:gd name="connsiteY4" fmla="*/ 5153125 h 5155973"/>
              <a:gd name="connsiteX5" fmla="*/ 4027331 w 6160168"/>
              <a:gd name="connsiteY5" fmla="*/ 5153125 h 5155973"/>
              <a:gd name="connsiteX6" fmla="*/ 0 w 6160168"/>
              <a:gd name="connsiteY6" fmla="*/ 0 h 515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0168" h="5155973">
                <a:moveTo>
                  <a:pt x="0" y="0"/>
                </a:moveTo>
                <a:lnTo>
                  <a:pt x="6160168" y="9625"/>
                </a:lnTo>
                <a:lnTo>
                  <a:pt x="6160168" y="5153125"/>
                </a:lnTo>
                <a:lnTo>
                  <a:pt x="6122068" y="5155973"/>
                </a:lnTo>
                <a:lnTo>
                  <a:pt x="6122068" y="5153125"/>
                </a:lnTo>
                <a:lnTo>
                  <a:pt x="4027331" y="5153125"/>
                </a:lnTo>
                <a:cubicBezTo>
                  <a:pt x="3214277" y="3438625"/>
                  <a:pt x="813054" y="1714500"/>
                  <a:pt x="0" y="0"/>
                </a:cubicBezTo>
                <a:close/>
              </a:path>
            </a:pathLst>
          </a:custGeom>
          <a:solidFill>
            <a:schemeClr val="tx2">
              <a:lumMod val="10000"/>
              <a:lumOff val="90000"/>
            </a:schemeClr>
          </a:solidFill>
          <a:ln w="19050">
            <a:noFill/>
          </a:ln>
        </p:spPr>
        <p:txBody>
          <a:bodyPr wrap="square" tIns="822960" bIns="0" anchor="ctr">
            <a:noAutofit/>
          </a:bodyPr>
          <a:lstStyle>
            <a:lvl1pPr algn="ctr" rtl="0">
              <a:buNone/>
              <a:defRPr sz="1400">
                <a:ln>
                  <a:noFill/>
                </a:ln>
                <a:solidFill>
                  <a:schemeClr val="tx1">
                    <a:lumMod val="50000"/>
                    <a:lumOff val="50000"/>
                  </a:schemeClr>
                </a:solidFill>
              </a:defRPr>
            </a:lvl1pPr>
          </a:lstStyle>
          <a:p>
            <a:r>
              <a:rPr lang="en-US" dirty="0"/>
              <a:t>Image Holder</a:t>
            </a:r>
          </a:p>
        </p:txBody>
      </p:sp>
      <p:sp>
        <p:nvSpPr>
          <p:cNvPr id="5" name="Text Placeholder 3">
            <a:extLst>
              <a:ext uri="{FF2B5EF4-FFF2-40B4-BE49-F238E27FC236}">
                <a16:creationId xmlns:a16="http://schemas.microsoft.com/office/drawing/2014/main" xmlns="" id="{46F62224-3300-4248-87F7-88B0FD16FE03}"/>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7" name="Title 3">
            <a:extLst>
              <a:ext uri="{FF2B5EF4-FFF2-40B4-BE49-F238E27FC236}">
                <a16:creationId xmlns:a16="http://schemas.microsoft.com/office/drawing/2014/main" xmlns="" id="{532D63C6-AD40-4BC1-B7C3-584074C3CE75}"/>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612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162050"/>
            <a:ext cx="9144000" cy="2085975"/>
          </a:xfrm>
          <a:prstGeom prst="rect">
            <a:avLst/>
          </a:prstGeom>
          <a:solidFill>
            <a:schemeClr val="bg2">
              <a:lumMod val="95000"/>
            </a:schemeClr>
          </a:solidFill>
          <a:ln w="19050">
            <a:no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xmlns="" id="{5625E874-4283-4B67-B898-B8CB44F78B7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xmlns="" id="{BDAA199B-14FB-4557-9BCB-0FD1D5AFCB17}"/>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3313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123950"/>
            <a:ext cx="9144000" cy="2667000"/>
          </a:xfrm>
          <a:prstGeom prst="rect">
            <a:avLst/>
          </a:prstGeom>
          <a:solidFill>
            <a:schemeClr val="bg2">
              <a:lumMod val="85000"/>
            </a:schemeClr>
          </a:solidFill>
          <a:ln w="19050">
            <a:no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xmlns="" id="{2923A3E3-D3C8-4EA3-85B8-B1570A35280D}"/>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xmlns="" id="{64CE1F97-12D1-4C1E-9F96-0FD8026FF5C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8438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Pic03">
    <p:spTree>
      <p:nvGrpSpPr>
        <p:cNvPr id="1" name=""/>
        <p:cNvGrpSpPr/>
        <p:nvPr/>
      </p:nvGrpSpPr>
      <p:grpSpPr>
        <a:xfrm>
          <a:off x="0" y="0"/>
          <a:ext cx="0" cy="0"/>
          <a:chOff x="0" y="0"/>
          <a:chExt cx="0" cy="0"/>
        </a:xfrm>
      </p:grpSpPr>
      <p:sp>
        <p:nvSpPr>
          <p:cNvPr id="16" name="Picture Placeholder 7"/>
          <p:cNvSpPr>
            <a:spLocks noGrp="1"/>
          </p:cNvSpPr>
          <p:nvPr>
            <p:ph type="pic" sz="quarter" idx="45" hasCustomPrompt="1"/>
          </p:nvPr>
        </p:nvSpPr>
        <p:spPr>
          <a:xfrm>
            <a:off x="425057"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8" name="Picture Placeholder 7"/>
          <p:cNvSpPr>
            <a:spLocks noGrp="1"/>
          </p:cNvSpPr>
          <p:nvPr>
            <p:ph type="pic" sz="quarter" idx="46" hasCustomPrompt="1"/>
          </p:nvPr>
        </p:nvSpPr>
        <p:spPr>
          <a:xfrm>
            <a:off x="2766324"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9" name="Picture Placeholder 7"/>
          <p:cNvSpPr>
            <a:spLocks noGrp="1"/>
          </p:cNvSpPr>
          <p:nvPr>
            <p:ph type="pic" sz="quarter" idx="44" hasCustomPrompt="1"/>
          </p:nvPr>
        </p:nvSpPr>
        <p:spPr>
          <a:xfrm>
            <a:off x="425057" y="293012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7" name="Text Placeholder 3">
            <a:extLst>
              <a:ext uri="{FF2B5EF4-FFF2-40B4-BE49-F238E27FC236}">
                <a16:creationId xmlns:a16="http://schemas.microsoft.com/office/drawing/2014/main" xmlns="" id="{06C607A1-78AF-482A-B40F-5A8636EB85EE}"/>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8" name="Title 3">
            <a:extLst>
              <a:ext uri="{FF2B5EF4-FFF2-40B4-BE49-F238E27FC236}">
                <a16:creationId xmlns:a16="http://schemas.microsoft.com/office/drawing/2014/main" xmlns="" id="{43DD98CA-1F61-4CDE-AD69-011E7F602BD3}"/>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66854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tx1"/>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4" name="Title 3">
            <a:extLst>
              <a:ext uri="{FF2B5EF4-FFF2-40B4-BE49-F238E27FC236}">
                <a16:creationId xmlns:a16="http://schemas.microsoft.com/office/drawing/2014/main" xmlns="" id="{E71A900A-A1CD-48BE-9BDE-C234D9AB925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0999" y="1143704"/>
            <a:ext cx="2314075"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5" name="Text Placeholder 3">
            <a:extLst>
              <a:ext uri="{FF2B5EF4-FFF2-40B4-BE49-F238E27FC236}">
                <a16:creationId xmlns:a16="http://schemas.microsoft.com/office/drawing/2014/main" xmlns="" id="{8A4FDC3C-0E4A-4EC3-B2CA-49E4DD49FE3F}"/>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xmlns="" id="{50C7A411-88BF-4C23-8144-416324550BA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41882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Pic03">
    <p:spTree>
      <p:nvGrpSpPr>
        <p:cNvPr id="1" name=""/>
        <p:cNvGrpSpPr/>
        <p:nvPr/>
      </p:nvGrpSpPr>
      <p:grpSpPr>
        <a:xfrm>
          <a:off x="0" y="0"/>
          <a:ext cx="0" cy="0"/>
          <a:chOff x="0" y="0"/>
          <a:chExt cx="0" cy="0"/>
        </a:xfrm>
      </p:grpSpPr>
      <p:sp>
        <p:nvSpPr>
          <p:cNvPr id="16" name="Picture Placeholder 7"/>
          <p:cNvSpPr>
            <a:spLocks noGrp="1"/>
          </p:cNvSpPr>
          <p:nvPr>
            <p:ph type="pic" sz="quarter" idx="45" hasCustomPrompt="1"/>
          </p:nvPr>
        </p:nvSpPr>
        <p:spPr>
          <a:xfrm>
            <a:off x="415432"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7" name="Rectangle 6"/>
          <p:cNvSpPr/>
          <p:nvPr userDrawn="1"/>
        </p:nvSpPr>
        <p:spPr>
          <a:xfrm>
            <a:off x="2619944" y="1181275"/>
            <a:ext cx="1883476" cy="1593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p:cNvSpPr>
            <a:spLocks noGrp="1"/>
          </p:cNvSpPr>
          <p:nvPr>
            <p:ph type="body" sz="half" idx="37" hasCustomPrompt="1"/>
          </p:nvPr>
        </p:nvSpPr>
        <p:spPr>
          <a:xfrm>
            <a:off x="2686050" y="1356600"/>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9" name="Text Placeholder 3"/>
          <p:cNvSpPr>
            <a:spLocks noGrp="1"/>
          </p:cNvSpPr>
          <p:nvPr>
            <p:ph type="body" sz="half" idx="48" hasCustomPrompt="1"/>
          </p:nvPr>
        </p:nvSpPr>
        <p:spPr>
          <a:xfrm>
            <a:off x="2686050" y="1649587"/>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0" name="Picture Placeholder 7"/>
          <p:cNvSpPr>
            <a:spLocks noGrp="1"/>
          </p:cNvSpPr>
          <p:nvPr>
            <p:ph type="pic" sz="quarter" idx="49" hasCustomPrompt="1"/>
          </p:nvPr>
        </p:nvSpPr>
        <p:spPr>
          <a:xfrm>
            <a:off x="4645828" y="1181275"/>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Rectangle 10"/>
          <p:cNvSpPr/>
          <p:nvPr userDrawn="1"/>
        </p:nvSpPr>
        <p:spPr>
          <a:xfrm>
            <a:off x="6850340" y="1181275"/>
            <a:ext cx="1883476" cy="159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half" idx="50" hasCustomPrompt="1"/>
          </p:nvPr>
        </p:nvSpPr>
        <p:spPr>
          <a:xfrm>
            <a:off x="6916446" y="1356600"/>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3" name="Text Placeholder 3"/>
          <p:cNvSpPr>
            <a:spLocks noGrp="1"/>
          </p:cNvSpPr>
          <p:nvPr>
            <p:ph type="body" sz="half" idx="51" hasCustomPrompt="1"/>
          </p:nvPr>
        </p:nvSpPr>
        <p:spPr>
          <a:xfrm>
            <a:off x="6916446" y="1649587"/>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4" name="Picture Placeholder 7"/>
          <p:cNvSpPr>
            <a:spLocks noGrp="1"/>
          </p:cNvSpPr>
          <p:nvPr>
            <p:ph type="pic" sz="quarter" idx="52" hasCustomPrompt="1"/>
          </p:nvPr>
        </p:nvSpPr>
        <p:spPr>
          <a:xfrm>
            <a:off x="2292505" y="294134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3" name="Rectangle 22"/>
          <p:cNvSpPr/>
          <p:nvPr userDrawn="1"/>
        </p:nvSpPr>
        <p:spPr>
          <a:xfrm>
            <a:off x="415432" y="2941343"/>
            <a:ext cx="1883476" cy="159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p:cNvSpPr>
            <a:spLocks noGrp="1"/>
          </p:cNvSpPr>
          <p:nvPr>
            <p:ph type="body" sz="half" idx="53" hasCustomPrompt="1"/>
          </p:nvPr>
        </p:nvSpPr>
        <p:spPr>
          <a:xfrm>
            <a:off x="481538" y="3116668"/>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Text Placeholder 3"/>
          <p:cNvSpPr>
            <a:spLocks noGrp="1"/>
          </p:cNvSpPr>
          <p:nvPr>
            <p:ph type="body" sz="half" idx="54" hasCustomPrompt="1"/>
          </p:nvPr>
        </p:nvSpPr>
        <p:spPr>
          <a:xfrm>
            <a:off x="481538" y="3409655"/>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26" name="Picture Placeholder 7"/>
          <p:cNvSpPr>
            <a:spLocks noGrp="1"/>
          </p:cNvSpPr>
          <p:nvPr>
            <p:ph type="pic" sz="quarter" idx="55" hasCustomPrompt="1"/>
          </p:nvPr>
        </p:nvSpPr>
        <p:spPr>
          <a:xfrm>
            <a:off x="6522901" y="2941343"/>
            <a:ext cx="2204512" cy="159324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7" name="Rectangle 26"/>
          <p:cNvSpPr/>
          <p:nvPr userDrawn="1"/>
        </p:nvSpPr>
        <p:spPr>
          <a:xfrm>
            <a:off x="4645828" y="2941343"/>
            <a:ext cx="1883476" cy="1593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
          <p:cNvSpPr>
            <a:spLocks noGrp="1"/>
          </p:cNvSpPr>
          <p:nvPr>
            <p:ph type="body" sz="half" idx="56" hasCustomPrompt="1"/>
          </p:nvPr>
        </p:nvSpPr>
        <p:spPr>
          <a:xfrm>
            <a:off x="4711934" y="3116668"/>
            <a:ext cx="17526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9" name="Text Placeholder 3"/>
          <p:cNvSpPr>
            <a:spLocks noGrp="1"/>
          </p:cNvSpPr>
          <p:nvPr>
            <p:ph type="body" sz="half" idx="57" hasCustomPrompt="1"/>
          </p:nvPr>
        </p:nvSpPr>
        <p:spPr>
          <a:xfrm>
            <a:off x="4711934" y="3409655"/>
            <a:ext cx="1752600" cy="979313"/>
          </a:xfrm>
          <a:prstGeom prst="rect">
            <a:avLst/>
          </a:prstGeom>
        </p:spPr>
        <p:txBody>
          <a:bodyPr wrap="square" lIns="0" tIns="0" rIns="0" bIns="0" anchor="t">
            <a:noAutofit/>
          </a:bodyPr>
          <a:lstStyle>
            <a:lvl1pPr marL="0" indent="0" algn="l">
              <a:buNone/>
              <a:defRPr sz="9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22" name="Text Placeholder 3">
            <a:extLst>
              <a:ext uri="{FF2B5EF4-FFF2-40B4-BE49-F238E27FC236}">
                <a16:creationId xmlns:a16="http://schemas.microsoft.com/office/drawing/2014/main" xmlns="" id="{DF5F5521-B782-4284-B02A-E8C54B625AF4}"/>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30" name="Title 3">
            <a:extLst>
              <a:ext uri="{FF2B5EF4-FFF2-40B4-BE49-F238E27FC236}">
                <a16:creationId xmlns:a16="http://schemas.microsoft.com/office/drawing/2014/main" xmlns="" id="{E81CD96A-A882-4773-B87D-17EFC5CD72A8}"/>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24269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500"/>
                                        <p:tgtEl>
                                          <p:spTgt spid="13">
                                            <p:txEl>
                                              <p:pRg st="0" end="0"/>
                                            </p:txEl>
                                          </p:spTgt>
                                        </p:tgtEl>
                                      </p:cBhvr>
                                    </p:animEffect>
                                  </p:childTnLst>
                                </p:cTn>
                              </p:par>
                            </p:childTnLst>
                          </p:cTn>
                        </p:par>
                        <p:par>
                          <p:cTn id="38" fill="hold">
                            <p:stCondLst>
                              <p:cond delay="4000"/>
                            </p:stCondLst>
                            <p:childTnLst>
                              <p:par>
                                <p:cTn id="39" presetID="17" presetClass="entr" presetSubtype="2"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ppt_x</p:attrName>
                                        </p:attrNameLst>
                                      </p:cBhvr>
                                      <p:tavLst>
                                        <p:tav tm="0">
                                          <p:val>
                                            <p:strVal val="#ppt_x+#ppt_w/2"/>
                                          </p:val>
                                        </p:tav>
                                        <p:tav tm="100000">
                                          <p:val>
                                            <p:strVal val="#ppt_x"/>
                                          </p:val>
                                        </p:tav>
                                      </p:tavLst>
                                    </p:anim>
                                    <p:anim calcmode="lin" valueType="num">
                                      <p:cBhvr>
                                        <p:cTn id="42" dur="500" fill="hold"/>
                                        <p:tgtEl>
                                          <p:spTgt spid="14"/>
                                        </p:tgtEl>
                                        <p:attrNameLst>
                                          <p:attrName>ppt_y</p:attrName>
                                        </p:attrNameLst>
                                      </p:cBhvr>
                                      <p:tavLst>
                                        <p:tav tm="0">
                                          <p:val>
                                            <p:strVal val="#ppt_y"/>
                                          </p:val>
                                        </p:tav>
                                        <p:tav tm="100000">
                                          <p:val>
                                            <p:strVal val="#ppt_y"/>
                                          </p:val>
                                        </p:tav>
                                      </p:tavLst>
                                    </p:anim>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strVal val="#ppt_h"/>
                                          </p:val>
                                        </p:tav>
                                        <p:tav tm="100000">
                                          <p:val>
                                            <p:strVal val="#ppt_h"/>
                                          </p:val>
                                        </p:tav>
                                      </p:tavLst>
                                    </p:anim>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animEffect transition="in" filter="wipe(left)">
                                      <p:cBhvr>
                                        <p:cTn id="52" dur="500"/>
                                        <p:tgtEl>
                                          <p:spTgt spid="24">
                                            <p:txEl>
                                              <p:pRg st="0" end="0"/>
                                            </p:txEl>
                                          </p:spTgt>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Effect transition="in" filter="wipe(left)">
                                      <p:cBhvr>
                                        <p:cTn id="56" dur="500"/>
                                        <p:tgtEl>
                                          <p:spTgt spid="25">
                                            <p:txEl>
                                              <p:pRg st="0" end="0"/>
                                            </p:txEl>
                                          </p:spTgt>
                                        </p:tgtEl>
                                      </p:cBhvr>
                                    </p:animEffect>
                                  </p:childTnLst>
                                </p:cTn>
                              </p:par>
                            </p:childTnLst>
                          </p:cTn>
                        </p:par>
                        <p:par>
                          <p:cTn id="57" fill="hold">
                            <p:stCondLst>
                              <p:cond delay="6000"/>
                            </p:stCondLst>
                            <p:childTnLst>
                              <p:par>
                                <p:cTn id="58" presetID="17" presetClass="entr" presetSubtype="2"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ppt_x</p:attrName>
                                        </p:attrNameLst>
                                      </p:cBhvr>
                                      <p:tavLst>
                                        <p:tav tm="0">
                                          <p:val>
                                            <p:strVal val="#ppt_x+#ppt_w/2"/>
                                          </p:val>
                                        </p:tav>
                                        <p:tav tm="100000">
                                          <p:val>
                                            <p:strVal val="#ppt_x"/>
                                          </p:val>
                                        </p:tav>
                                      </p:tavLst>
                                    </p:anim>
                                    <p:anim calcmode="lin" valueType="num">
                                      <p:cBhvr>
                                        <p:cTn id="61" dur="500" fill="hold"/>
                                        <p:tgtEl>
                                          <p:spTgt spid="26"/>
                                        </p:tgtEl>
                                        <p:attrNameLst>
                                          <p:attrName>ppt_y</p:attrName>
                                        </p:attrNameLst>
                                      </p:cBhvr>
                                      <p:tavLst>
                                        <p:tav tm="0">
                                          <p:val>
                                            <p:strVal val="#ppt_y"/>
                                          </p:val>
                                        </p:tav>
                                        <p:tav tm="100000">
                                          <p:val>
                                            <p:strVal val="#ppt_y"/>
                                          </p:val>
                                        </p:tav>
                                      </p:tavLst>
                                    </p:anim>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strVal val="#ppt_h"/>
                                          </p:val>
                                        </p:tav>
                                        <p:tav tm="100000">
                                          <p:val>
                                            <p:strVal val="#ppt_h"/>
                                          </p:val>
                                        </p:tav>
                                      </p:tavLst>
                                    </p:anim>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28">
                                            <p:txEl>
                                              <p:pRg st="0" end="0"/>
                                            </p:txEl>
                                          </p:spTgt>
                                        </p:tgtEl>
                                        <p:attrNameLst>
                                          <p:attrName>style.visibility</p:attrName>
                                        </p:attrNameLst>
                                      </p:cBhvr>
                                      <p:to>
                                        <p:strVal val="visible"/>
                                      </p:to>
                                    </p:set>
                                    <p:animEffect transition="in" filter="wipe(left)">
                                      <p:cBhvr>
                                        <p:cTn id="71" dur="500"/>
                                        <p:tgtEl>
                                          <p:spTgt spid="28">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29">
                                            <p:txEl>
                                              <p:pRg st="0" end="0"/>
                                            </p:txEl>
                                          </p:spTgt>
                                        </p:tgtEl>
                                        <p:attrNameLst>
                                          <p:attrName>style.visibility</p:attrName>
                                        </p:attrNameLst>
                                      </p:cBhvr>
                                      <p:to>
                                        <p:strVal val="visible"/>
                                      </p:to>
                                    </p:set>
                                    <p:animEffect transition="in" filter="wipe(left)">
                                      <p:cBhvr>
                                        <p:cTn id="75"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animBg="1"/>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23"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1000" y="1143704"/>
            <a:ext cx="8349113"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5" name="Text Placeholder 3">
            <a:extLst>
              <a:ext uri="{FF2B5EF4-FFF2-40B4-BE49-F238E27FC236}">
                <a16:creationId xmlns:a16="http://schemas.microsoft.com/office/drawing/2014/main" xmlns="" id="{8C5C932C-1FBC-4179-AE2F-D37D0D4259C1}"/>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xmlns="" id="{98F026A0-3982-41EA-AE4A-A4BDEA69890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17607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03">
    <p:spTree>
      <p:nvGrpSpPr>
        <p:cNvPr id="1" name=""/>
        <p:cNvGrpSpPr/>
        <p:nvPr/>
      </p:nvGrpSpPr>
      <p:grpSpPr>
        <a:xfrm>
          <a:off x="0" y="0"/>
          <a:ext cx="0" cy="0"/>
          <a:chOff x="0" y="0"/>
          <a:chExt cx="0" cy="0"/>
        </a:xfrm>
      </p:grpSpPr>
      <p:sp>
        <p:nvSpPr>
          <p:cNvPr id="43" name="Rectangle 42"/>
          <p:cNvSpPr/>
          <p:nvPr userDrawn="1"/>
        </p:nvSpPr>
        <p:spPr>
          <a:xfrm>
            <a:off x="381001" y="1146259"/>
            <a:ext cx="3060699" cy="145621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3"/>
          <p:cNvSpPr>
            <a:spLocks noGrp="1"/>
          </p:cNvSpPr>
          <p:nvPr>
            <p:ph type="body" sz="half" idx="36"/>
          </p:nvPr>
        </p:nvSpPr>
        <p:spPr>
          <a:xfrm>
            <a:off x="533878" y="1517517"/>
            <a:ext cx="2695097" cy="1004136"/>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45" name="Text Placeholder 3"/>
          <p:cNvSpPr>
            <a:spLocks noGrp="1"/>
          </p:cNvSpPr>
          <p:nvPr>
            <p:ph type="body" sz="half" idx="37" hasCustomPrompt="1"/>
          </p:nvPr>
        </p:nvSpPr>
        <p:spPr>
          <a:xfrm>
            <a:off x="533878" y="1224529"/>
            <a:ext cx="2695097"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Picture Placeholder 7"/>
          <p:cNvSpPr>
            <a:spLocks noGrp="1"/>
          </p:cNvSpPr>
          <p:nvPr>
            <p:ph type="pic" sz="quarter" idx="32" hasCustomPrompt="1"/>
          </p:nvPr>
        </p:nvSpPr>
        <p:spPr>
          <a:xfrm>
            <a:off x="6088639" y="1143704"/>
            <a:ext cx="2634114"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3" name="Picture Placeholder 7"/>
          <p:cNvSpPr>
            <a:spLocks noGrp="1"/>
          </p:cNvSpPr>
          <p:nvPr>
            <p:ph type="pic" sz="quarter" idx="43" hasCustomPrompt="1"/>
          </p:nvPr>
        </p:nvSpPr>
        <p:spPr>
          <a:xfrm>
            <a:off x="3454525" y="1143704"/>
            <a:ext cx="2634114" cy="145877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6" name="Picture Placeholder 7"/>
          <p:cNvSpPr>
            <a:spLocks noGrp="1"/>
          </p:cNvSpPr>
          <p:nvPr>
            <p:ph type="pic" sz="quarter" idx="44" hasCustomPrompt="1"/>
          </p:nvPr>
        </p:nvSpPr>
        <p:spPr>
          <a:xfrm>
            <a:off x="380999" y="2680748"/>
            <a:ext cx="2847975" cy="1872201"/>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8" name="Picture Placeholder 7"/>
          <p:cNvSpPr>
            <a:spLocks noGrp="1"/>
          </p:cNvSpPr>
          <p:nvPr>
            <p:ph type="pic" sz="quarter" idx="45" hasCustomPrompt="1"/>
          </p:nvPr>
        </p:nvSpPr>
        <p:spPr>
          <a:xfrm>
            <a:off x="6115050" y="3638551"/>
            <a:ext cx="2615064" cy="914398"/>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9" name="Text Placeholder 3"/>
          <p:cNvSpPr>
            <a:spLocks noGrp="1"/>
          </p:cNvSpPr>
          <p:nvPr>
            <p:ph type="body" sz="half" idx="46"/>
          </p:nvPr>
        </p:nvSpPr>
        <p:spPr>
          <a:xfrm>
            <a:off x="3443084" y="2975419"/>
            <a:ext cx="2586241" cy="1577530"/>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en-US" sz="1000" dirty="0">
              <a:solidFill>
                <a:schemeClr val="tx1">
                  <a:lumMod val="50000"/>
                  <a:lumOff val="50000"/>
                </a:schemeClr>
              </a:solidFill>
            </a:endParaRPr>
          </a:p>
        </p:txBody>
      </p:sp>
      <p:sp>
        <p:nvSpPr>
          <p:cNvPr id="30" name="Text Placeholder 3"/>
          <p:cNvSpPr>
            <a:spLocks noGrp="1"/>
          </p:cNvSpPr>
          <p:nvPr>
            <p:ph type="body" sz="half" idx="47" hasCustomPrompt="1"/>
          </p:nvPr>
        </p:nvSpPr>
        <p:spPr>
          <a:xfrm>
            <a:off x="3443084" y="2682431"/>
            <a:ext cx="2586241"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31" name="Text Placeholder 3"/>
          <p:cNvSpPr>
            <a:spLocks noGrp="1"/>
          </p:cNvSpPr>
          <p:nvPr>
            <p:ph type="body" sz="half" idx="48"/>
          </p:nvPr>
        </p:nvSpPr>
        <p:spPr>
          <a:xfrm>
            <a:off x="6134100" y="2975418"/>
            <a:ext cx="2586241" cy="507113"/>
          </a:xfrm>
          <a:prstGeom prst="rect">
            <a:avLst/>
          </a:prstGeom>
        </p:spPr>
        <p:txBody>
          <a:bodyPr wrap="square" lIns="0" tIns="0" rIns="0" bIns="0" anchor="t">
            <a:noAutofit/>
          </a:bodyPr>
          <a:lstStyle>
            <a:lvl1pPr marL="0" indent="0" algn="l">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en-US" sz="1000" dirty="0">
              <a:solidFill>
                <a:schemeClr val="tx1">
                  <a:lumMod val="50000"/>
                  <a:lumOff val="50000"/>
                </a:schemeClr>
              </a:solidFill>
            </a:endParaRPr>
          </a:p>
        </p:txBody>
      </p:sp>
      <p:sp>
        <p:nvSpPr>
          <p:cNvPr id="32" name="Text Placeholder 3"/>
          <p:cNvSpPr>
            <a:spLocks noGrp="1"/>
          </p:cNvSpPr>
          <p:nvPr>
            <p:ph type="body" sz="half" idx="49" hasCustomPrompt="1"/>
          </p:nvPr>
        </p:nvSpPr>
        <p:spPr>
          <a:xfrm>
            <a:off x="6134100" y="2682431"/>
            <a:ext cx="2586241" cy="292987"/>
          </a:xfrm>
          <a:prstGeom prst="rect">
            <a:avLst/>
          </a:prstGeom>
        </p:spPr>
        <p:txBody>
          <a:bodyPr wrap="square" lIns="0" tIns="0" rIns="0" bIns="0" anchor="ctr">
            <a:noAutofit/>
          </a:bodyPr>
          <a:lstStyle>
            <a:lvl1pPr marL="0" indent="0" algn="l">
              <a:buNone/>
              <a:defRPr sz="12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5" name="Text Placeholder 3">
            <a:extLst>
              <a:ext uri="{FF2B5EF4-FFF2-40B4-BE49-F238E27FC236}">
                <a16:creationId xmlns:a16="http://schemas.microsoft.com/office/drawing/2014/main" xmlns="" id="{7FBFC146-AEDD-4A00-8A50-7B4F51A68FDE}"/>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6" name="Title 3">
            <a:extLst>
              <a:ext uri="{FF2B5EF4-FFF2-40B4-BE49-F238E27FC236}">
                <a16:creationId xmlns:a16="http://schemas.microsoft.com/office/drawing/2014/main" xmlns="" id="{B85A28B4-BC13-4BF5-AD05-9888EEAB47D7}"/>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238423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childTnLst>
                          </p:cTn>
                        </p:par>
                        <p:par>
                          <p:cTn id="12" fill="hold">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44">
                                            <p:txEl>
                                              <p:pRg st="0" end="0"/>
                                            </p:txEl>
                                          </p:spTgt>
                                        </p:tgtEl>
                                        <p:attrNameLst>
                                          <p:attrName>style.visibility</p:attrName>
                                        </p:attrNameLst>
                                      </p:cBhvr>
                                      <p:to>
                                        <p:strVal val="visible"/>
                                      </p:to>
                                    </p:set>
                                    <p:animEffect transition="in" filter="wipe(left)">
                                      <p:cBhvr>
                                        <p:cTn id="15" dur="500"/>
                                        <p:tgtEl>
                                          <p:spTgt spid="44">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500"/>
                                        <p:tgtEl>
                                          <p:spTgt spid="30">
                                            <p:txEl>
                                              <p:pRg st="0" end="0"/>
                                            </p:txEl>
                                          </p:spTgt>
                                        </p:tgtEl>
                                      </p:cBhvr>
                                    </p:animEffect>
                                  </p:childTnLst>
                                </p:cTn>
                              </p:par>
                            </p:childTnLst>
                          </p:cTn>
                        </p:par>
                        <p:par>
                          <p:cTn id="32" fill="hold">
                            <p:stCondLst>
                              <p:cond delay="3500"/>
                            </p:stCondLst>
                            <p:childTnLst>
                              <p:par>
                                <p:cTn id="33" presetID="22" presetClass="entr" presetSubtype="8" fill="hold" grpId="0" nodeType="afterEffect" nodePh="1">
                                  <p:stCondLst>
                                    <p:cond delay="0"/>
                                  </p:stCondLst>
                                  <p:endCondLst>
                                    <p:cond evt="begin" delay="0">
                                      <p:tn val="33"/>
                                    </p:cond>
                                  </p:end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wipe(left)">
                                      <p:cBhvr>
                                        <p:cTn id="35" dur="500"/>
                                        <p:tgtEl>
                                          <p:spTgt spid="29">
                                            <p:txEl>
                                              <p:pRg st="0" end="0"/>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500"/>
                                        <p:tgtEl>
                                          <p:spTgt spid="32">
                                            <p:txEl>
                                              <p:pRg st="0" end="0"/>
                                            </p:txEl>
                                          </p:spTgt>
                                        </p:tgtEl>
                                      </p:cBhvr>
                                    </p:animEffect>
                                  </p:childTnLst>
                                </p:cTn>
                              </p:par>
                            </p:childTnLst>
                          </p:cTn>
                        </p:par>
                        <p:par>
                          <p:cTn id="44" fill="hold">
                            <p:stCondLst>
                              <p:cond delay="50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wipe(left)">
                                      <p:cBhvr>
                                        <p:cTn id="4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25" grpId="0" animBg="1"/>
      <p:bldP spid="23" grpId="0" animBg="1"/>
      <p:bldP spid="26" grpId="0" animBg="1"/>
      <p:bldP spid="28" grpId="0" animBg="1"/>
      <p:bldP spid="29"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401095" y="1165609"/>
            <a:ext cx="398887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6" name="Text Placeholder 3"/>
          <p:cNvSpPr>
            <a:spLocks noGrp="1"/>
          </p:cNvSpPr>
          <p:nvPr>
            <p:ph type="body" sz="half" idx="37" hasCustomPrompt="1"/>
          </p:nvPr>
        </p:nvSpPr>
        <p:spPr>
          <a:xfrm>
            <a:off x="409917" y="3516851"/>
            <a:ext cx="3980048" cy="292987"/>
          </a:xfrm>
          <a:prstGeom prst="rect">
            <a:avLst/>
          </a:prstGeom>
        </p:spPr>
        <p:txBody>
          <a:bodyPr wrap="square" lIns="0" tIns="0" rIns="0" bIns="0" anchor="ctr">
            <a:noAutofit/>
          </a:bodyPr>
          <a:lstStyle>
            <a:lvl1pPr marL="0" indent="0" algn="ctr">
              <a:buNone/>
              <a:defRPr sz="14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2" name="Text Placeholder 3"/>
          <p:cNvSpPr>
            <a:spLocks noGrp="1"/>
          </p:cNvSpPr>
          <p:nvPr>
            <p:ph type="body" sz="half" idx="47"/>
          </p:nvPr>
        </p:nvSpPr>
        <p:spPr>
          <a:xfrm>
            <a:off x="409917" y="3839347"/>
            <a:ext cx="3980047" cy="667547"/>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add your Text</a:t>
            </a:r>
          </a:p>
        </p:txBody>
      </p:sp>
      <p:sp>
        <p:nvSpPr>
          <p:cNvPr id="14" name="Picture Placeholder 7"/>
          <p:cNvSpPr>
            <a:spLocks noGrp="1"/>
          </p:cNvSpPr>
          <p:nvPr>
            <p:ph type="pic" sz="quarter" idx="48" hasCustomPrompt="1"/>
          </p:nvPr>
        </p:nvSpPr>
        <p:spPr>
          <a:xfrm>
            <a:off x="4763853" y="1165609"/>
            <a:ext cx="398887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5" name="Text Placeholder 3"/>
          <p:cNvSpPr>
            <a:spLocks noGrp="1"/>
          </p:cNvSpPr>
          <p:nvPr>
            <p:ph type="body" sz="half" idx="49" hasCustomPrompt="1"/>
          </p:nvPr>
        </p:nvSpPr>
        <p:spPr>
          <a:xfrm>
            <a:off x="4772675" y="3516851"/>
            <a:ext cx="3980048" cy="292987"/>
          </a:xfrm>
          <a:prstGeom prst="rect">
            <a:avLst/>
          </a:prstGeom>
        </p:spPr>
        <p:txBody>
          <a:bodyPr wrap="square" lIns="0" tIns="0" rIns="0" bIns="0" anchor="ctr">
            <a:noAutofit/>
          </a:bodyPr>
          <a:lstStyle>
            <a:lvl1pPr marL="0" indent="0" algn="ctr">
              <a:buNone/>
              <a:defRPr sz="1400" b="1"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3" name="Text Placeholder 3"/>
          <p:cNvSpPr>
            <a:spLocks noGrp="1"/>
          </p:cNvSpPr>
          <p:nvPr>
            <p:ph type="body" sz="half" idx="50"/>
          </p:nvPr>
        </p:nvSpPr>
        <p:spPr>
          <a:xfrm>
            <a:off x="4772675" y="3839347"/>
            <a:ext cx="3980047" cy="667547"/>
          </a:xfrm>
          <a:prstGeom prst="rect">
            <a:avLst/>
          </a:prstGeom>
        </p:spPr>
        <p:txBody>
          <a:bodyPr wrap="square" lIns="0" tIns="0" rIns="0" bIns="0" anchor="t">
            <a:noAutofit/>
          </a:bodyPr>
          <a:lstStyle>
            <a:lvl1pPr marL="0" indent="0" algn="ctr">
              <a:buNone/>
              <a:defRPr sz="1100" b="0" baseline="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add your Text</a:t>
            </a:r>
          </a:p>
        </p:txBody>
      </p:sp>
      <p:sp>
        <p:nvSpPr>
          <p:cNvPr id="12" name="Text Placeholder 3">
            <a:extLst>
              <a:ext uri="{FF2B5EF4-FFF2-40B4-BE49-F238E27FC236}">
                <a16:creationId xmlns:a16="http://schemas.microsoft.com/office/drawing/2014/main" xmlns="" id="{02D3B6F8-7811-4FD5-AD08-948354B7308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3" name="Title 3">
            <a:extLst>
              <a:ext uri="{FF2B5EF4-FFF2-40B4-BE49-F238E27FC236}">
                <a16:creationId xmlns:a16="http://schemas.microsoft.com/office/drawing/2014/main" xmlns="" id="{C621B58E-A29A-44EE-A5BE-512AE23C1118}"/>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33228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wipe(left)">
                                      <p:cBhvr>
                                        <p:cTn id="23" dur="500"/>
                                        <p:tgtEl>
                                          <p:spTgt spid="15">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left)">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2" grpId="0" build="p">
        <p:tmplLst>
          <p:tmpl lvl="1">
            <p:tnLst>
              <p:par>
                <p:cTn presetID="22" presetClass="entr" presetSubtype="8" fill="hold" nodeType="afterEffect" nodePh="1">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23" grpId="0" build="p">
        <p:tmplLst>
          <p:tmpl lvl="1">
            <p:tnLst>
              <p:par>
                <p:cTn presetID="22" presetClass="entr" presetSubtype="8" fill="hold" nodeType="afterEffect" nodePh="1">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Pic03">
    <p:spTree>
      <p:nvGrpSpPr>
        <p:cNvPr id="1" name=""/>
        <p:cNvGrpSpPr/>
        <p:nvPr/>
      </p:nvGrpSpPr>
      <p:grpSpPr>
        <a:xfrm>
          <a:off x="0" y="0"/>
          <a:ext cx="0" cy="0"/>
          <a:chOff x="0" y="0"/>
          <a:chExt cx="0" cy="0"/>
        </a:xfrm>
      </p:grpSpPr>
      <p:sp>
        <p:nvSpPr>
          <p:cNvPr id="10" name="Picture Placeholder 7"/>
          <p:cNvSpPr>
            <a:spLocks noGrp="1"/>
          </p:cNvSpPr>
          <p:nvPr>
            <p:ph type="pic" sz="quarter" idx="44" hasCustomPrompt="1"/>
          </p:nvPr>
        </p:nvSpPr>
        <p:spPr>
          <a:xfrm>
            <a:off x="401095"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Text Placeholder 3"/>
          <p:cNvSpPr>
            <a:spLocks noGrp="1"/>
          </p:cNvSpPr>
          <p:nvPr>
            <p:ph type="body" sz="half" idx="37" hasCustomPrompt="1"/>
          </p:nvPr>
        </p:nvSpPr>
        <p:spPr>
          <a:xfrm>
            <a:off x="409917"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2" name="Text Placeholder 3"/>
          <p:cNvSpPr>
            <a:spLocks noGrp="1"/>
          </p:cNvSpPr>
          <p:nvPr>
            <p:ph type="body" sz="half" idx="47"/>
          </p:nvPr>
        </p:nvSpPr>
        <p:spPr>
          <a:xfrm>
            <a:off x="409918"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add your Text</a:t>
            </a:r>
          </a:p>
        </p:txBody>
      </p:sp>
      <p:sp>
        <p:nvSpPr>
          <p:cNvPr id="13" name="Picture Placeholder 7"/>
          <p:cNvSpPr>
            <a:spLocks noGrp="1"/>
          </p:cNvSpPr>
          <p:nvPr>
            <p:ph type="pic" sz="quarter" idx="48" hasCustomPrompt="1"/>
          </p:nvPr>
        </p:nvSpPr>
        <p:spPr>
          <a:xfrm>
            <a:off x="3248025"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7" name="Text Placeholder 3"/>
          <p:cNvSpPr>
            <a:spLocks noGrp="1"/>
          </p:cNvSpPr>
          <p:nvPr>
            <p:ph type="body" sz="half" idx="49" hasCustomPrompt="1"/>
          </p:nvPr>
        </p:nvSpPr>
        <p:spPr>
          <a:xfrm>
            <a:off x="3256847"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8" name="Text Placeholder 3"/>
          <p:cNvSpPr>
            <a:spLocks noGrp="1"/>
          </p:cNvSpPr>
          <p:nvPr>
            <p:ph type="body" sz="half" idx="50"/>
          </p:nvPr>
        </p:nvSpPr>
        <p:spPr>
          <a:xfrm>
            <a:off x="3256848"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add your Text</a:t>
            </a:r>
          </a:p>
        </p:txBody>
      </p:sp>
      <p:sp>
        <p:nvSpPr>
          <p:cNvPr id="19" name="Picture Placeholder 7"/>
          <p:cNvSpPr>
            <a:spLocks noGrp="1"/>
          </p:cNvSpPr>
          <p:nvPr>
            <p:ph type="pic" sz="quarter" idx="51" hasCustomPrompt="1"/>
          </p:nvPr>
        </p:nvSpPr>
        <p:spPr>
          <a:xfrm>
            <a:off x="6073684" y="1165609"/>
            <a:ext cx="2656430" cy="23187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4" name="Text Placeholder 3"/>
          <p:cNvSpPr>
            <a:spLocks noGrp="1"/>
          </p:cNvSpPr>
          <p:nvPr>
            <p:ph type="body" sz="half" idx="52" hasCustomPrompt="1"/>
          </p:nvPr>
        </p:nvSpPr>
        <p:spPr>
          <a:xfrm>
            <a:off x="6082506" y="3516851"/>
            <a:ext cx="2650555" cy="292987"/>
          </a:xfrm>
          <a:prstGeom prst="rect">
            <a:avLst/>
          </a:prstGeom>
        </p:spPr>
        <p:txBody>
          <a:bodyPr wrap="square" lIns="0" tIns="0" rIns="0" bIns="0" anchor="ctr">
            <a:noAutofit/>
          </a:bodyPr>
          <a:lstStyle>
            <a:lvl1pPr marL="0" indent="0" algn="ctr">
              <a:buNone/>
              <a:defRPr sz="1400" b="1"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5" name="Text Placeholder 3"/>
          <p:cNvSpPr>
            <a:spLocks noGrp="1"/>
          </p:cNvSpPr>
          <p:nvPr>
            <p:ph type="body" sz="half" idx="53"/>
          </p:nvPr>
        </p:nvSpPr>
        <p:spPr>
          <a:xfrm>
            <a:off x="6082507" y="3839347"/>
            <a:ext cx="2650554" cy="667547"/>
          </a:xfrm>
          <a:prstGeom prst="rect">
            <a:avLst/>
          </a:prstGeom>
        </p:spPr>
        <p:txBody>
          <a:bodyPr wrap="square" lIns="0" tIns="0" rIns="0" bIns="0" anchor="t">
            <a:noAutofit/>
          </a:bodyPr>
          <a:lstStyle>
            <a:lvl1pPr marL="0" indent="0" algn="ctr">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add your Text</a:t>
            </a:r>
          </a:p>
        </p:txBody>
      </p:sp>
      <p:sp>
        <p:nvSpPr>
          <p:cNvPr id="16" name="Text Placeholder 3">
            <a:extLst>
              <a:ext uri="{FF2B5EF4-FFF2-40B4-BE49-F238E27FC236}">
                <a16:creationId xmlns:a16="http://schemas.microsoft.com/office/drawing/2014/main" xmlns="" id="{0A2D369F-96EC-4EAB-A54D-D96ADEBB72FC}"/>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2" name="Title 3">
            <a:extLst>
              <a:ext uri="{FF2B5EF4-FFF2-40B4-BE49-F238E27FC236}">
                <a16:creationId xmlns:a16="http://schemas.microsoft.com/office/drawing/2014/main" xmlns="" id="{B3A03AD5-AEB5-4698-9424-BF827CAE790A}"/>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366202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left)">
                                      <p:cBhvr>
                                        <p:cTn id="15" dur="500"/>
                                        <p:tgtEl>
                                          <p:spTgt spid="12">
                                            <p:txEl>
                                              <p:pRg st="3" end="3"/>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left)">
                                      <p:cBhvr>
                                        <p:cTn id="23" dur="500"/>
                                        <p:tgtEl>
                                          <p:spTgt spid="17">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wipe(left)">
                                      <p:cBhvr>
                                        <p:cTn id="35" dur="500"/>
                                        <p:tgtEl>
                                          <p:spTgt spid="24">
                                            <p:txEl>
                                              <p:pRg st="0" end="0"/>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animEffect transition="in" filter="wipe(left)">
                                      <p:cBhvr>
                                        <p:cTn id="39"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uild="p">
        <p:tmplLst>
          <p:tmpl lvl="1">
            <p:tnLst>
              <p:par>
                <p:cTn presetID="22" presetClass="entr" presetSubtype="8" fill="hold" nodeType="afterEffect" nodePh="1">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animBg="1"/>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afterEffect" nodePh="1">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nodePh="1">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80999" y="1143704"/>
            <a:ext cx="2314075"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 name="Rectangle 1"/>
          <p:cNvSpPr/>
          <p:nvPr userDrawn="1"/>
        </p:nvSpPr>
        <p:spPr>
          <a:xfrm>
            <a:off x="2800350" y="1143705"/>
            <a:ext cx="2118360" cy="16756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p:cNvSpPr>
            <a:spLocks noGrp="1"/>
          </p:cNvSpPr>
          <p:nvPr>
            <p:ph type="body" sz="half" idx="37" hasCustomPrompt="1"/>
          </p:nvPr>
        </p:nvSpPr>
        <p:spPr>
          <a:xfrm>
            <a:off x="2886176" y="2467310"/>
            <a:ext cx="19050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7" name="Picture Placeholder 7"/>
          <p:cNvSpPr>
            <a:spLocks noGrp="1"/>
          </p:cNvSpPr>
          <p:nvPr>
            <p:ph type="pic" sz="quarter" idx="43" hasCustomPrompt="1"/>
          </p:nvPr>
        </p:nvSpPr>
        <p:spPr>
          <a:xfrm>
            <a:off x="5037221" y="1165561"/>
            <a:ext cx="1440581"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8" name="Picture Placeholder 7"/>
          <p:cNvSpPr>
            <a:spLocks noGrp="1"/>
          </p:cNvSpPr>
          <p:nvPr>
            <p:ph type="pic" sz="quarter" idx="45" hasCustomPrompt="1"/>
          </p:nvPr>
        </p:nvSpPr>
        <p:spPr>
          <a:xfrm>
            <a:off x="6471385" y="1165561"/>
            <a:ext cx="2258729"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9" name="Picture Placeholder 7"/>
          <p:cNvSpPr>
            <a:spLocks noGrp="1"/>
          </p:cNvSpPr>
          <p:nvPr>
            <p:ph type="pic" sz="quarter" idx="46" hasCustomPrompt="1"/>
          </p:nvPr>
        </p:nvSpPr>
        <p:spPr>
          <a:xfrm>
            <a:off x="5037221" y="2889585"/>
            <a:ext cx="3692893" cy="166336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22" name="Text Placeholder 3"/>
          <p:cNvSpPr>
            <a:spLocks noGrp="1"/>
          </p:cNvSpPr>
          <p:nvPr>
            <p:ph type="body" sz="half" idx="47"/>
          </p:nvPr>
        </p:nvSpPr>
        <p:spPr>
          <a:xfrm>
            <a:off x="2800351" y="2932501"/>
            <a:ext cx="2118360" cy="1620447"/>
          </a:xfrm>
          <a:prstGeom prst="rect">
            <a:avLst/>
          </a:prstGeom>
        </p:spPr>
        <p:txBody>
          <a:bodyPr wrap="square" lIns="0" tIns="0" rIns="0" bIns="0" anchor="t">
            <a:noAutofit/>
          </a:bodyPr>
          <a:lstStyle>
            <a:lvl1pPr marL="0" indent="0" algn="l">
              <a:buNone/>
              <a:defRPr sz="11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endParaRPr lang="ar-SY" sz="1000" dirty="0">
              <a:solidFill>
                <a:schemeClr val="tx1">
                  <a:lumMod val="50000"/>
                  <a:lumOff val="50000"/>
                </a:schemeClr>
              </a:solidFill>
            </a:endParaRPr>
          </a:p>
          <a:p>
            <a:pPr algn="ctr"/>
            <a:r>
              <a:rPr lang="en-US" sz="1000" dirty="0">
                <a:solidFill>
                  <a:schemeClr val="tx1">
                    <a:lumMod val="50000"/>
                    <a:lumOff val="50000"/>
                  </a:schemeClr>
                </a:solidFill>
              </a:rPr>
              <a:t>Click to </a:t>
            </a:r>
            <a:r>
              <a:rPr lang="en-US" sz="1000" dirty="0" err="1">
                <a:solidFill>
                  <a:schemeClr val="tx1">
                    <a:lumMod val="50000"/>
                    <a:lumOff val="50000"/>
                  </a:schemeClr>
                </a:solidFill>
              </a:rPr>
              <a:t>addf</a:t>
            </a:r>
            <a:r>
              <a:rPr lang="en-US" sz="1000" dirty="0">
                <a:solidFill>
                  <a:schemeClr val="tx1">
                    <a:lumMod val="50000"/>
                    <a:lumOff val="50000"/>
                  </a:schemeClr>
                </a:solidFill>
              </a:rPr>
              <a:t> your Text</a:t>
            </a:r>
          </a:p>
        </p:txBody>
      </p:sp>
      <p:sp>
        <p:nvSpPr>
          <p:cNvPr id="11" name="Text Placeholder 3">
            <a:extLst>
              <a:ext uri="{FF2B5EF4-FFF2-40B4-BE49-F238E27FC236}">
                <a16:creationId xmlns:a16="http://schemas.microsoft.com/office/drawing/2014/main" xmlns="" id="{4E47F687-BAB4-450B-80CA-755494FF4A08}"/>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lgn="l">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2" name="Title 3">
            <a:extLst>
              <a:ext uri="{FF2B5EF4-FFF2-40B4-BE49-F238E27FC236}">
                <a16:creationId xmlns:a16="http://schemas.microsoft.com/office/drawing/2014/main" xmlns="" id="{01F92600-540D-4E5B-9061-D3B8C51F0979}"/>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6134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wipe(left)">
                                      <p:cBhvr>
                                        <p:cTn id="31"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animBg="1"/>
      <p:bldP spid="19" grpId="0" animBg="1"/>
      <p:bldP spid="22" grpId="0" build="p">
        <p:tmplLst>
          <p:tmpl lvl="1">
            <p:tnLst>
              <p:par>
                <p:cTn presetID="22" presetClass="entr" presetSubtype="8" fill="hold" nodeType="afterEffect" nodePh="1">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1"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6448926"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2" name="Picture Placeholder 7"/>
          <p:cNvSpPr>
            <a:spLocks noGrp="1"/>
          </p:cNvSpPr>
          <p:nvPr>
            <p:ph type="pic" sz="quarter" idx="46" hasCustomPrompt="1"/>
          </p:nvPr>
        </p:nvSpPr>
        <p:spPr>
          <a:xfrm>
            <a:off x="2695074" y="1143705"/>
            <a:ext cx="3753851" cy="135184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3" name="Picture Placeholder 7"/>
          <p:cNvSpPr>
            <a:spLocks noGrp="1"/>
          </p:cNvSpPr>
          <p:nvPr>
            <p:ph type="pic" sz="quarter" idx="47" hasCustomPrompt="1"/>
          </p:nvPr>
        </p:nvSpPr>
        <p:spPr>
          <a:xfrm>
            <a:off x="2695074" y="3201104"/>
            <a:ext cx="3753851" cy="135184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4" name="Rectangle 13"/>
          <p:cNvSpPr/>
          <p:nvPr userDrawn="1"/>
        </p:nvSpPr>
        <p:spPr>
          <a:xfrm>
            <a:off x="2695073" y="2495551"/>
            <a:ext cx="3753852" cy="705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a:spLocks noGrp="1"/>
          </p:cNvSpPr>
          <p:nvPr>
            <p:ph type="body" sz="half" idx="37" hasCustomPrompt="1"/>
          </p:nvPr>
        </p:nvSpPr>
        <p:spPr>
          <a:xfrm>
            <a:off x="2819399" y="2701834"/>
            <a:ext cx="35052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0" name="Text Placeholder 3">
            <a:extLst>
              <a:ext uri="{FF2B5EF4-FFF2-40B4-BE49-F238E27FC236}">
                <a16:creationId xmlns:a16="http://schemas.microsoft.com/office/drawing/2014/main" xmlns="" id="{5927953B-3987-4DD7-923D-83D29820A97F}"/>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6" name="Title 3">
            <a:extLst>
              <a:ext uri="{FF2B5EF4-FFF2-40B4-BE49-F238E27FC236}">
                <a16:creationId xmlns:a16="http://schemas.microsoft.com/office/drawing/2014/main" xmlns="" id="{7D6A456F-E070-4A64-8427-985BE01ADCE4}"/>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28886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p:cTn id="3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P spid="13" grpId="0" animBg="1"/>
      <p:bldP spid="14" grpId="0" animBg="1"/>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1" y="1143704"/>
            <a:ext cx="2695074"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Picture Placeholder 7"/>
          <p:cNvSpPr>
            <a:spLocks noGrp="1"/>
          </p:cNvSpPr>
          <p:nvPr>
            <p:ph type="pic" sz="quarter" idx="45" hasCustomPrompt="1"/>
          </p:nvPr>
        </p:nvSpPr>
        <p:spPr>
          <a:xfrm>
            <a:off x="5386836" y="1143705"/>
            <a:ext cx="3757164" cy="2096452"/>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2" name="Picture Placeholder 7"/>
          <p:cNvSpPr>
            <a:spLocks noGrp="1"/>
          </p:cNvSpPr>
          <p:nvPr>
            <p:ph type="pic" sz="quarter" idx="46" hasCustomPrompt="1"/>
          </p:nvPr>
        </p:nvSpPr>
        <p:spPr>
          <a:xfrm>
            <a:off x="2695075" y="1143705"/>
            <a:ext cx="2691761" cy="1708824"/>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3" name="Picture Placeholder 7"/>
          <p:cNvSpPr>
            <a:spLocks noGrp="1"/>
          </p:cNvSpPr>
          <p:nvPr>
            <p:ph type="pic" sz="quarter" idx="47" hasCustomPrompt="1"/>
          </p:nvPr>
        </p:nvSpPr>
        <p:spPr>
          <a:xfrm>
            <a:off x="2695075" y="2852530"/>
            <a:ext cx="2691761" cy="1700420"/>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0" name="Rectangle 9"/>
          <p:cNvSpPr/>
          <p:nvPr userDrawn="1"/>
        </p:nvSpPr>
        <p:spPr>
          <a:xfrm>
            <a:off x="5390148" y="3257550"/>
            <a:ext cx="3753852" cy="1295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6" name="Text Placeholder 3"/>
          <p:cNvSpPr>
            <a:spLocks noGrp="1"/>
          </p:cNvSpPr>
          <p:nvPr>
            <p:ph type="body" sz="half" idx="37" hasCustomPrompt="1"/>
          </p:nvPr>
        </p:nvSpPr>
        <p:spPr>
          <a:xfrm>
            <a:off x="5514474" y="3397054"/>
            <a:ext cx="3505200"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17" name="Text Placeholder 3"/>
          <p:cNvSpPr>
            <a:spLocks noGrp="1"/>
          </p:cNvSpPr>
          <p:nvPr>
            <p:ph type="body" sz="half" idx="48" hasCustomPrompt="1"/>
          </p:nvPr>
        </p:nvSpPr>
        <p:spPr>
          <a:xfrm>
            <a:off x="5514474" y="3690041"/>
            <a:ext cx="3505200" cy="710509"/>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14" name="Text Placeholder 3">
            <a:extLst>
              <a:ext uri="{FF2B5EF4-FFF2-40B4-BE49-F238E27FC236}">
                <a16:creationId xmlns:a16="http://schemas.microsoft.com/office/drawing/2014/main" xmlns="" id="{068B5AA7-2483-4E5B-9552-346662D866B4}"/>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5" name="Title 3">
            <a:extLst>
              <a:ext uri="{FF2B5EF4-FFF2-40B4-BE49-F238E27FC236}">
                <a16:creationId xmlns:a16="http://schemas.microsoft.com/office/drawing/2014/main" xmlns="" id="{F64FF937-579E-43B5-8C18-95EA1A8C781B}"/>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15200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 calcmode="lin" valueType="num">
                                      <p:cBhvr>
                                        <p:cTn id="3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6">
                                            <p:txEl>
                                              <p:pRg st="0" end="0"/>
                                            </p:txEl>
                                          </p:spTgt>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wipe(left)">
                                      <p:cBhvr>
                                        <p:cTn id="3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2" grpId="0" animBg="1"/>
      <p:bldP spid="13" grpId="0" animBg="1"/>
      <p:bldP spid="10" grpId="0" animBg="1"/>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nodePh="1">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Pic03">
    <p:spTree>
      <p:nvGrpSpPr>
        <p:cNvPr id="1" name=""/>
        <p:cNvGrpSpPr/>
        <p:nvPr/>
      </p:nvGrpSpPr>
      <p:grpSpPr>
        <a:xfrm>
          <a:off x="0" y="0"/>
          <a:ext cx="0" cy="0"/>
          <a:chOff x="0" y="0"/>
          <a:chExt cx="0" cy="0"/>
        </a:xfrm>
      </p:grpSpPr>
      <p:sp>
        <p:nvSpPr>
          <p:cNvPr id="27" name="Rectangle 26"/>
          <p:cNvSpPr/>
          <p:nvPr userDrawn="1"/>
        </p:nvSpPr>
        <p:spPr>
          <a:xfrm>
            <a:off x="1" y="1147845"/>
            <a:ext cx="2285999" cy="1674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8" name="Text Placeholder 3"/>
          <p:cNvSpPr>
            <a:spLocks noGrp="1"/>
          </p:cNvSpPr>
          <p:nvPr>
            <p:ph type="body" sz="half" idx="37" hasCustomPrompt="1"/>
          </p:nvPr>
        </p:nvSpPr>
        <p:spPr>
          <a:xfrm>
            <a:off x="104449" y="1277410"/>
            <a:ext cx="2072221" cy="292987"/>
          </a:xfrm>
          <a:prstGeom prst="rect">
            <a:avLst/>
          </a:prstGeom>
        </p:spPr>
        <p:txBody>
          <a:bodyPr wrap="square" lIns="0" tIns="0" rIns="0" bIns="0" anchor="ctr">
            <a:noAutofit/>
          </a:bodyPr>
          <a:lstStyle>
            <a:lvl1pPr marL="0" indent="0" algn="l">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29" name="Text Placeholder 3"/>
          <p:cNvSpPr>
            <a:spLocks noGrp="1"/>
          </p:cNvSpPr>
          <p:nvPr>
            <p:ph type="body" sz="half" idx="48" hasCustomPrompt="1"/>
          </p:nvPr>
        </p:nvSpPr>
        <p:spPr>
          <a:xfrm>
            <a:off x="104449" y="1570397"/>
            <a:ext cx="2072221" cy="1093290"/>
          </a:xfrm>
          <a:prstGeom prst="rect">
            <a:avLst/>
          </a:prstGeom>
        </p:spPr>
        <p:txBody>
          <a:bodyPr wrap="square" lIns="0" tIns="0" rIns="0" bIns="0" anchor="t">
            <a:noAutofit/>
          </a:bodyPr>
          <a:lstStyle>
            <a:lvl1pPr marL="0" indent="0" algn="l">
              <a:buNone/>
              <a:defRPr sz="1100" b="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ctr"/>
            <a:r>
              <a:rPr lang="en-US" sz="1000" dirty="0">
                <a:solidFill>
                  <a:schemeClr val="tx1">
                    <a:lumMod val="50000"/>
                    <a:lumOff val="50000"/>
                  </a:schemeClr>
                </a:solidFill>
              </a:rPr>
              <a:t>Click to add your Text</a:t>
            </a:r>
          </a:p>
        </p:txBody>
      </p:sp>
      <p:sp>
        <p:nvSpPr>
          <p:cNvPr id="30" name="Picture Placeholder 7"/>
          <p:cNvSpPr>
            <a:spLocks noGrp="1"/>
          </p:cNvSpPr>
          <p:nvPr>
            <p:ph type="pic" sz="quarter" idx="44" hasCustomPrompt="1"/>
          </p:nvPr>
        </p:nvSpPr>
        <p:spPr>
          <a:xfrm>
            <a:off x="1" y="2822713"/>
            <a:ext cx="2285999" cy="1730236"/>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4" name="Picture Placeholder 7"/>
          <p:cNvSpPr>
            <a:spLocks noGrp="1"/>
          </p:cNvSpPr>
          <p:nvPr>
            <p:ph type="pic" sz="quarter" idx="45" hasCustomPrompt="1"/>
          </p:nvPr>
        </p:nvSpPr>
        <p:spPr>
          <a:xfrm>
            <a:off x="2286000"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7" name="Picture Placeholder 7"/>
          <p:cNvSpPr>
            <a:spLocks noGrp="1"/>
          </p:cNvSpPr>
          <p:nvPr>
            <p:ph type="pic" sz="quarter" idx="46" hasCustomPrompt="1"/>
          </p:nvPr>
        </p:nvSpPr>
        <p:spPr>
          <a:xfrm>
            <a:off x="4555557"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38" name="Picture Placeholder 7"/>
          <p:cNvSpPr>
            <a:spLocks noGrp="1"/>
          </p:cNvSpPr>
          <p:nvPr>
            <p:ph type="pic" sz="quarter" idx="47" hasCustomPrompt="1"/>
          </p:nvPr>
        </p:nvSpPr>
        <p:spPr>
          <a:xfrm>
            <a:off x="6858001" y="1143704"/>
            <a:ext cx="2285999" cy="3409245"/>
          </a:xfrm>
          <a:prstGeom prst="rect">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Click Icon To Add Image</a:t>
            </a:r>
          </a:p>
        </p:txBody>
      </p:sp>
      <p:sp>
        <p:nvSpPr>
          <p:cNvPr id="11" name="Text Placeholder 3">
            <a:extLst>
              <a:ext uri="{FF2B5EF4-FFF2-40B4-BE49-F238E27FC236}">
                <a16:creationId xmlns:a16="http://schemas.microsoft.com/office/drawing/2014/main" xmlns="" id="{2E39820F-5D63-41A2-AD68-259F725ED440}"/>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12" name="Title 3">
            <a:extLst>
              <a:ext uri="{FF2B5EF4-FFF2-40B4-BE49-F238E27FC236}">
                <a16:creationId xmlns:a16="http://schemas.microsoft.com/office/drawing/2014/main" xmlns="" id="{A4196BF9-4CFF-4A58-8DD7-DD7DAA8EEF90}"/>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defRPr lang="de-DE" sz="2400" dirty="0">
                <a:solidFill>
                  <a:schemeClr val="accent5"/>
                </a:solidFill>
              </a:defRPr>
            </a:lvl1pPr>
          </a:lstStyle>
          <a:p>
            <a:pPr lvl="0" algn="l"/>
            <a:r>
              <a:rPr lang="en-US" dirty="0"/>
              <a:t>CLICK TO EDIT MASTER TITLE STYLE</a:t>
            </a:r>
            <a:endParaRPr lang="de-DE" dirty="0"/>
          </a:p>
        </p:txBody>
      </p:sp>
    </p:spTree>
    <p:extLst>
      <p:ext uri="{BB962C8B-B14F-4D97-AF65-F5344CB8AC3E}">
        <p14:creationId xmlns:p14="http://schemas.microsoft.com/office/powerpoint/2010/main" val="423390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p:cTn id="13"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8">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par>
                          <p:cTn id="20" fill="hold">
                            <p:stCondLst>
                              <p:cond delay="1500"/>
                            </p:stCondLst>
                            <p:childTnLst>
                              <p:par>
                                <p:cTn id="21" presetID="2" presetClass="entr" presetSubtype="4" accel="40000" decel="4000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accel="40000" decel="4000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accel="40000" decel="40000" fill="hold" grpId="0" nodeType="withEffect">
                                  <p:stCondLst>
                                    <p:cond delay="25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par>
                                <p:cTn id="34" presetID="2" presetClass="entr" presetSubtype="4" accel="40000" decel="40000" fill="hold" grpId="0" nodeType="withEffect">
                                  <p:stCondLst>
                                    <p:cond delay="50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4" grpId="0" animBg="1"/>
      <p:bldP spid="37" grpId="0" animBg="1"/>
      <p:bldP spid="3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77885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Pic03">
    <p:spTree>
      <p:nvGrpSpPr>
        <p:cNvPr id="1" name=""/>
        <p:cNvGrpSpPr/>
        <p:nvPr/>
      </p:nvGrpSpPr>
      <p:grpSpPr>
        <a:xfrm>
          <a:off x="0" y="0"/>
          <a:ext cx="0" cy="0"/>
          <a:chOff x="0" y="0"/>
          <a:chExt cx="0" cy="0"/>
        </a:xfrm>
      </p:grpSpPr>
      <p:sp>
        <p:nvSpPr>
          <p:cNvPr id="26" name="Picture Placeholder 7"/>
          <p:cNvSpPr>
            <a:spLocks noGrp="1"/>
          </p:cNvSpPr>
          <p:nvPr>
            <p:ph type="pic" sz="quarter" idx="44" hasCustomPrompt="1"/>
          </p:nvPr>
        </p:nvSpPr>
        <p:spPr>
          <a:xfrm>
            <a:off x="3064540" y="1286175"/>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45" hasCustomPrompt="1"/>
          </p:nvPr>
        </p:nvSpPr>
        <p:spPr>
          <a:xfrm>
            <a:off x="5123812" y="1286175"/>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14" name="Picture Placeholder 7"/>
          <p:cNvSpPr>
            <a:spLocks noGrp="1"/>
          </p:cNvSpPr>
          <p:nvPr>
            <p:ph type="pic" sz="quarter" idx="48" hasCustomPrompt="1"/>
          </p:nvPr>
        </p:nvSpPr>
        <p:spPr>
          <a:xfrm>
            <a:off x="6153448"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38" name="Picture Placeholder 37"/>
          <p:cNvSpPr>
            <a:spLocks noGrp="1"/>
          </p:cNvSpPr>
          <p:nvPr>
            <p:ph type="pic" sz="quarter" idx="50" hasCustomPrompt="1"/>
          </p:nvPr>
        </p:nvSpPr>
        <p:spPr>
          <a:xfrm>
            <a:off x="3093369"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27" name="Picture Placeholder 7"/>
          <p:cNvSpPr>
            <a:spLocks noGrp="1"/>
          </p:cNvSpPr>
          <p:nvPr>
            <p:ph type="pic" sz="quarter" idx="53" hasCustomPrompt="1"/>
          </p:nvPr>
        </p:nvSpPr>
        <p:spPr>
          <a:xfrm>
            <a:off x="2034904"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36" name="Picture Placeholder 35"/>
          <p:cNvSpPr>
            <a:spLocks noGrp="1"/>
          </p:cNvSpPr>
          <p:nvPr>
            <p:ph type="pic" sz="quarter" idx="56" hasCustomPrompt="1"/>
          </p:nvPr>
        </p:nvSpPr>
        <p:spPr>
          <a:xfrm>
            <a:off x="2152425"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39" name="Picture Placeholder 38"/>
          <p:cNvSpPr>
            <a:spLocks noGrp="1"/>
          </p:cNvSpPr>
          <p:nvPr>
            <p:ph type="pic" sz="quarter" idx="57" hasCustomPrompt="1"/>
          </p:nvPr>
        </p:nvSpPr>
        <p:spPr>
          <a:xfrm>
            <a:off x="5152387"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0" name="Picture Placeholder 39"/>
          <p:cNvSpPr>
            <a:spLocks noGrp="1"/>
          </p:cNvSpPr>
          <p:nvPr>
            <p:ph type="pic" sz="quarter" idx="58" hasCustomPrompt="1"/>
          </p:nvPr>
        </p:nvSpPr>
        <p:spPr>
          <a:xfrm>
            <a:off x="7211405"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1" name="Picture Placeholder 40"/>
          <p:cNvSpPr>
            <a:spLocks noGrp="1"/>
          </p:cNvSpPr>
          <p:nvPr>
            <p:ph type="pic" sz="quarter" idx="59" hasCustomPrompt="1"/>
          </p:nvPr>
        </p:nvSpPr>
        <p:spPr>
          <a:xfrm>
            <a:off x="4211697"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2" name="Picture Placeholder 41"/>
          <p:cNvSpPr>
            <a:spLocks noGrp="1"/>
          </p:cNvSpPr>
          <p:nvPr>
            <p:ph type="pic" sz="quarter" idx="60" hasCustomPrompt="1"/>
          </p:nvPr>
        </p:nvSpPr>
        <p:spPr>
          <a:xfrm>
            <a:off x="6270969"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47" name="Diamond 46"/>
          <p:cNvSpPr/>
          <p:nvPr userDrawn="1"/>
        </p:nvSpPr>
        <p:spPr>
          <a:xfrm>
            <a:off x="1017926" y="1304864"/>
            <a:ext cx="1947672" cy="194767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p:cNvSpPr/>
          <p:nvPr userDrawn="1"/>
        </p:nvSpPr>
        <p:spPr>
          <a:xfrm>
            <a:off x="4102512" y="2379555"/>
            <a:ext cx="1947672" cy="194767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userDrawn="1"/>
        </p:nvSpPr>
        <p:spPr>
          <a:xfrm>
            <a:off x="7182830" y="1295339"/>
            <a:ext cx="1947672" cy="1947672"/>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
          <p:cNvSpPr>
            <a:spLocks noGrp="1"/>
          </p:cNvSpPr>
          <p:nvPr>
            <p:ph type="body" sz="half" idx="37" hasCustomPrompt="1"/>
          </p:nvPr>
        </p:nvSpPr>
        <p:spPr>
          <a:xfrm>
            <a:off x="1005268" y="2113156"/>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1" name="Text Placeholder 3"/>
          <p:cNvSpPr>
            <a:spLocks noGrp="1"/>
          </p:cNvSpPr>
          <p:nvPr>
            <p:ph type="body" sz="half" idx="61" hasCustomPrompt="1"/>
          </p:nvPr>
        </p:nvSpPr>
        <p:spPr>
          <a:xfrm>
            <a:off x="7203949" y="2113156"/>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2" name="Text Placeholder 3"/>
          <p:cNvSpPr>
            <a:spLocks noGrp="1"/>
          </p:cNvSpPr>
          <p:nvPr>
            <p:ph type="body" sz="half" idx="62" hasCustomPrompt="1"/>
          </p:nvPr>
        </p:nvSpPr>
        <p:spPr>
          <a:xfrm>
            <a:off x="4136414" y="3207351"/>
            <a:ext cx="1905000" cy="292987"/>
          </a:xfrm>
          <a:prstGeom prst="rect">
            <a:avLst/>
          </a:prstGeom>
        </p:spPr>
        <p:txBody>
          <a:bodyPr wrap="square" lIns="0" tIns="0" rIns="0" bIns="0" anchor="ctr">
            <a:noAutofit/>
          </a:bodyPr>
          <a:lstStyle>
            <a:lvl1pPr marL="0" indent="0" algn="ctr">
              <a:buNone/>
              <a:defRPr sz="1400" b="1"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TITLE GOES HERE</a:t>
            </a:r>
          </a:p>
        </p:txBody>
      </p:sp>
      <p:sp>
        <p:nvSpPr>
          <p:cNvPr id="53" name="Picture Placeholder 52"/>
          <p:cNvSpPr>
            <a:spLocks noGrp="1"/>
          </p:cNvSpPr>
          <p:nvPr>
            <p:ph type="pic" sz="quarter" idx="63" hasCustomPrompt="1"/>
          </p:nvPr>
        </p:nvSpPr>
        <p:spPr>
          <a:xfrm>
            <a:off x="127490" y="1284995"/>
            <a:ext cx="1712450" cy="855987"/>
          </a:xfrm>
          <a:custGeom>
            <a:avLst/>
            <a:gdLst>
              <a:gd name="connsiteX0" fmla="*/ 0 w 1712450"/>
              <a:gd name="connsiteY0" fmla="*/ 0 h 855987"/>
              <a:gd name="connsiteX1" fmla="*/ 1712450 w 1712450"/>
              <a:gd name="connsiteY1" fmla="*/ 0 h 855987"/>
              <a:gd name="connsiteX2" fmla="*/ 856225 w 1712450"/>
              <a:gd name="connsiteY2" fmla="*/ 855987 h 855987"/>
            </a:gdLst>
            <a:ahLst/>
            <a:cxnLst>
              <a:cxn ang="0">
                <a:pos x="connsiteX0" y="connsiteY0"/>
              </a:cxn>
              <a:cxn ang="0">
                <a:pos x="connsiteX1" y="connsiteY1"/>
              </a:cxn>
              <a:cxn ang="0">
                <a:pos x="connsiteX2" y="connsiteY2"/>
              </a:cxn>
            </a:cxnLst>
            <a:rect l="l" t="t" r="r" b="b"/>
            <a:pathLst>
              <a:path w="1712450" h="855987">
                <a:moveTo>
                  <a:pt x="0" y="0"/>
                </a:moveTo>
                <a:lnTo>
                  <a:pt x="1712450" y="0"/>
                </a:lnTo>
                <a:lnTo>
                  <a:pt x="856225" y="855987"/>
                </a:lnTo>
                <a:close/>
              </a:path>
            </a:pathLst>
          </a:custGeom>
          <a:solidFill>
            <a:schemeClr val="tx2">
              <a:lumMod val="10000"/>
              <a:lumOff val="90000"/>
            </a:schemeClr>
          </a:solidFill>
          <a:ln w="19050">
            <a:noFill/>
          </a:ln>
        </p:spPr>
        <p:txBody>
          <a:bodyPr wrap="square" tIns="182880" bIns="6400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54" name="Picture Placeholder 7"/>
          <p:cNvSpPr>
            <a:spLocks noGrp="1"/>
          </p:cNvSpPr>
          <p:nvPr>
            <p:ph type="pic" sz="quarter" idx="64" hasCustomPrompt="1"/>
          </p:nvPr>
        </p:nvSpPr>
        <p:spPr>
          <a:xfrm>
            <a:off x="4507" y="2370483"/>
            <a:ext cx="1947492" cy="1946950"/>
          </a:xfrm>
          <a:prstGeom prst="diamond">
            <a:avLst/>
          </a:prstGeom>
          <a:solidFill>
            <a:schemeClr val="tx2">
              <a:lumMod val="10000"/>
              <a:lumOff val="90000"/>
            </a:schemeClr>
          </a:solidFill>
          <a:ln w="19050">
            <a:noFill/>
          </a:ln>
        </p:spPr>
        <p:txBody>
          <a:bodyPr tIns="0" bIns="182880" anchor="b"/>
          <a:lstStyle>
            <a:lvl1pPr algn="ctr">
              <a:buNone/>
              <a:defRPr sz="900" baseline="0">
                <a:solidFill>
                  <a:schemeClr val="tx1">
                    <a:lumMod val="75000"/>
                    <a:lumOff val="25000"/>
                  </a:schemeClr>
                </a:solidFill>
              </a:defRPr>
            </a:lvl1pPr>
          </a:lstStyle>
          <a:p>
            <a:r>
              <a:rPr lang="en-US" dirty="0"/>
              <a:t>Image Holder</a:t>
            </a:r>
          </a:p>
        </p:txBody>
      </p:sp>
      <p:sp>
        <p:nvSpPr>
          <p:cNvPr id="55" name="Picture Placeholder 54"/>
          <p:cNvSpPr>
            <a:spLocks noGrp="1"/>
          </p:cNvSpPr>
          <p:nvPr>
            <p:ph type="pic" sz="quarter" idx="65" hasCustomPrompt="1"/>
          </p:nvPr>
        </p:nvSpPr>
        <p:spPr>
          <a:xfrm>
            <a:off x="1061783" y="3454791"/>
            <a:ext cx="1889834" cy="944654"/>
          </a:xfrm>
          <a:custGeom>
            <a:avLst/>
            <a:gdLst>
              <a:gd name="connsiteX0" fmla="*/ 944917 w 1889834"/>
              <a:gd name="connsiteY0" fmla="*/ 0 h 944654"/>
              <a:gd name="connsiteX1" fmla="*/ 1889834 w 1889834"/>
              <a:gd name="connsiteY1" fmla="*/ 944654 h 944654"/>
              <a:gd name="connsiteX2" fmla="*/ 0 w 1889834"/>
              <a:gd name="connsiteY2" fmla="*/ 944654 h 944654"/>
            </a:gdLst>
            <a:ahLst/>
            <a:cxnLst>
              <a:cxn ang="0">
                <a:pos x="connsiteX0" y="connsiteY0"/>
              </a:cxn>
              <a:cxn ang="0">
                <a:pos x="connsiteX1" y="connsiteY1"/>
              </a:cxn>
              <a:cxn ang="0">
                <a:pos x="connsiteX2" y="connsiteY2"/>
              </a:cxn>
            </a:cxnLst>
            <a:rect l="l" t="t" r="r" b="b"/>
            <a:pathLst>
              <a:path w="1889834" h="944654">
                <a:moveTo>
                  <a:pt x="944917" y="0"/>
                </a:moveTo>
                <a:lnTo>
                  <a:pt x="1889834" y="944654"/>
                </a:lnTo>
                <a:lnTo>
                  <a:pt x="0" y="944654"/>
                </a:lnTo>
                <a:close/>
              </a:path>
            </a:pathLst>
          </a:custGeom>
          <a:solidFill>
            <a:schemeClr val="tx2">
              <a:lumMod val="10000"/>
              <a:lumOff val="90000"/>
            </a:schemeClr>
          </a:solidFill>
          <a:ln w="19050">
            <a:noFill/>
          </a:ln>
        </p:spPr>
        <p:txBody>
          <a:bodyPr wrap="square" tIns="0" bIns="182880" anchor="b">
            <a:noAutofit/>
          </a:bodyPr>
          <a:lstStyle>
            <a:lvl1pPr algn="ctr">
              <a:buNone/>
              <a:defRPr sz="900" baseline="0">
                <a:solidFill>
                  <a:schemeClr val="tx1">
                    <a:lumMod val="75000"/>
                    <a:lumOff val="25000"/>
                  </a:schemeClr>
                </a:solidFill>
              </a:defRPr>
            </a:lvl1pPr>
          </a:lstStyle>
          <a:p>
            <a:r>
              <a:rPr lang="en-US" dirty="0"/>
              <a:t>Image Holder</a:t>
            </a:r>
          </a:p>
        </p:txBody>
      </p:sp>
      <p:sp>
        <p:nvSpPr>
          <p:cNvPr id="23" name="Text Placeholder 3">
            <a:extLst>
              <a:ext uri="{FF2B5EF4-FFF2-40B4-BE49-F238E27FC236}">
                <a16:creationId xmlns:a16="http://schemas.microsoft.com/office/drawing/2014/main" xmlns="" id="{11A52DD7-FC90-4F5A-BBBC-1E4412426FCA}"/>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4" name="Title 3">
            <a:extLst>
              <a:ext uri="{FF2B5EF4-FFF2-40B4-BE49-F238E27FC236}">
                <a16:creationId xmlns:a16="http://schemas.microsoft.com/office/drawing/2014/main" xmlns="" id="{76C4F524-1461-4C14-A5E1-E1D1A5C8294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5421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 calcmode="lin" valueType="num">
                                      <p:cBhvr>
                                        <p:cTn id="13" dur="5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0">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Effect transition="in" filter="fade">
                                      <p:cBhvr>
                                        <p:cTn id="39" dur="500"/>
                                        <p:tgtEl>
                                          <p:spTgt spid="55"/>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2">
                                            <p:txEl>
                                              <p:pRg st="0" end="0"/>
                                            </p:txEl>
                                          </p:spTgt>
                                        </p:tgtEl>
                                        <p:attrNameLst>
                                          <p:attrName>style.visibility</p:attrName>
                                        </p:attrNameLst>
                                      </p:cBhvr>
                                      <p:to>
                                        <p:strVal val="visible"/>
                                      </p:to>
                                    </p:set>
                                    <p:anim calcmode="lin" valueType="num">
                                      <p:cBhvr>
                                        <p:cTn id="55" dur="5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52">
                                            <p:txEl>
                                              <p:pRg st="0" end="0"/>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51">
                                            <p:txEl>
                                              <p:pRg st="0" end="0"/>
                                            </p:txEl>
                                          </p:spTgt>
                                        </p:tgtEl>
                                        <p:attrNameLst>
                                          <p:attrName>style.visibility</p:attrName>
                                        </p:attrNameLst>
                                      </p:cBhvr>
                                      <p:to>
                                        <p:strVal val="visible"/>
                                      </p:to>
                                    </p:set>
                                    <p:anim calcmode="lin" valueType="num">
                                      <p:cBhvr>
                                        <p:cTn id="85"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86"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87" dur="500"/>
                                        <p:tgtEl>
                                          <p:spTgt spid="51">
                                            <p:txEl>
                                              <p:pRg st="0" end="0"/>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500" fill="hold"/>
                                        <p:tgtEl>
                                          <p:spTgt spid="42"/>
                                        </p:tgtEl>
                                        <p:attrNameLst>
                                          <p:attrName>ppt_w</p:attrName>
                                        </p:attrNameLst>
                                      </p:cBhvr>
                                      <p:tavLst>
                                        <p:tav tm="0">
                                          <p:val>
                                            <p:fltVal val="0"/>
                                          </p:val>
                                        </p:tav>
                                        <p:tav tm="100000">
                                          <p:val>
                                            <p:strVal val="#ppt_w"/>
                                          </p:val>
                                        </p:tav>
                                      </p:tavLst>
                                    </p:anim>
                                    <p:anim calcmode="lin" valueType="num">
                                      <p:cBhvr>
                                        <p:cTn id="92" dur="500" fill="hold"/>
                                        <p:tgtEl>
                                          <p:spTgt spid="42"/>
                                        </p:tgtEl>
                                        <p:attrNameLst>
                                          <p:attrName>ppt_h</p:attrName>
                                        </p:attrNameLst>
                                      </p:cBhvr>
                                      <p:tavLst>
                                        <p:tav tm="0">
                                          <p:val>
                                            <p:fltVal val="0"/>
                                          </p:val>
                                        </p:tav>
                                        <p:tav tm="100000">
                                          <p:val>
                                            <p:strVal val="#ppt_h"/>
                                          </p:val>
                                        </p:tav>
                                      </p:tavLst>
                                    </p:anim>
                                    <p:animEffect transition="in" filter="fade">
                                      <p:cBhvr>
                                        <p:cTn id="93" dur="500"/>
                                        <p:tgtEl>
                                          <p:spTgt spid="42"/>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Effect transition="in" filter="fade">
                                      <p:cBhvr>
                                        <p:cTn id="99" dur="500"/>
                                        <p:tgtEl>
                                          <p:spTgt spid="11"/>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500" fill="hold"/>
                                        <p:tgtEl>
                                          <p:spTgt spid="40"/>
                                        </p:tgtEl>
                                        <p:attrNameLst>
                                          <p:attrName>ppt_w</p:attrName>
                                        </p:attrNameLst>
                                      </p:cBhvr>
                                      <p:tavLst>
                                        <p:tav tm="0">
                                          <p:val>
                                            <p:fltVal val="0"/>
                                          </p:val>
                                        </p:tav>
                                        <p:tav tm="100000">
                                          <p:val>
                                            <p:strVal val="#ppt_w"/>
                                          </p:val>
                                        </p:tav>
                                      </p:tavLst>
                                    </p:anim>
                                    <p:anim calcmode="lin" valueType="num">
                                      <p:cBhvr>
                                        <p:cTn id="104" dur="500" fill="hold"/>
                                        <p:tgtEl>
                                          <p:spTgt spid="40"/>
                                        </p:tgtEl>
                                        <p:attrNameLst>
                                          <p:attrName>ppt_h</p:attrName>
                                        </p:attrNameLst>
                                      </p:cBhvr>
                                      <p:tavLst>
                                        <p:tav tm="0">
                                          <p:val>
                                            <p:fltVal val="0"/>
                                          </p:val>
                                        </p:tav>
                                        <p:tav tm="100000">
                                          <p:val>
                                            <p:strVal val="#ppt_h"/>
                                          </p:val>
                                        </p:tav>
                                      </p:tavLst>
                                    </p:anim>
                                    <p:animEffect transition="in" filter="fade">
                                      <p:cBhvr>
                                        <p:cTn id="105" dur="500"/>
                                        <p:tgtEl>
                                          <p:spTgt spid="40"/>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ppt_w</p:attrName>
                                        </p:attrNameLst>
                                      </p:cBhvr>
                                      <p:tavLst>
                                        <p:tav tm="0">
                                          <p:val>
                                            <p:fltVal val="0"/>
                                          </p:val>
                                        </p:tav>
                                        <p:tav tm="100000">
                                          <p:val>
                                            <p:strVal val="#ppt_w"/>
                                          </p:val>
                                        </p:tav>
                                      </p:tavLst>
                                    </p:anim>
                                    <p:anim calcmode="lin" valueType="num">
                                      <p:cBhvr>
                                        <p:cTn id="110" dur="500" fill="hold"/>
                                        <p:tgtEl>
                                          <p:spTgt spid="14"/>
                                        </p:tgtEl>
                                        <p:attrNameLst>
                                          <p:attrName>ppt_h</p:attrName>
                                        </p:attrNameLst>
                                      </p:cBhvr>
                                      <p:tavLst>
                                        <p:tav tm="0">
                                          <p:val>
                                            <p:fltVal val="0"/>
                                          </p:val>
                                        </p:tav>
                                        <p:tav tm="100000">
                                          <p:val>
                                            <p:strVal val="#ppt_h"/>
                                          </p:val>
                                        </p:tav>
                                      </p:tavLst>
                                    </p:anim>
                                    <p:animEffect transition="in" filter="fade">
                                      <p:cBhvr>
                                        <p:cTn id="111" dur="500"/>
                                        <p:tgtEl>
                                          <p:spTgt spid="14"/>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p:cTn id="115" dur="500" fill="hold"/>
                                        <p:tgtEl>
                                          <p:spTgt spid="39"/>
                                        </p:tgtEl>
                                        <p:attrNameLst>
                                          <p:attrName>ppt_w</p:attrName>
                                        </p:attrNameLst>
                                      </p:cBhvr>
                                      <p:tavLst>
                                        <p:tav tm="0">
                                          <p:val>
                                            <p:fltVal val="0"/>
                                          </p:val>
                                        </p:tav>
                                        <p:tav tm="100000">
                                          <p:val>
                                            <p:strVal val="#ppt_w"/>
                                          </p:val>
                                        </p:tav>
                                      </p:tavLst>
                                    </p:anim>
                                    <p:anim calcmode="lin" valueType="num">
                                      <p:cBhvr>
                                        <p:cTn id="116" dur="500" fill="hold"/>
                                        <p:tgtEl>
                                          <p:spTgt spid="39"/>
                                        </p:tgtEl>
                                        <p:attrNameLst>
                                          <p:attrName>ppt_h</p:attrName>
                                        </p:attrNameLst>
                                      </p:cBhvr>
                                      <p:tavLst>
                                        <p:tav tm="0">
                                          <p:val>
                                            <p:fltVal val="0"/>
                                          </p:val>
                                        </p:tav>
                                        <p:tav tm="100000">
                                          <p:val>
                                            <p:strVal val="#ppt_h"/>
                                          </p:val>
                                        </p:tav>
                                      </p:tavLst>
                                    </p:anim>
                                    <p:animEffect transition="in" filter="fade">
                                      <p:cBhvr>
                                        <p:cTn id="1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animBg="1"/>
      <p:bldP spid="14" grpId="0" animBg="1"/>
      <p:bldP spid="38" grpId="0" animBg="1"/>
      <p:bldP spid="27" grpId="0" animBg="1"/>
      <p:bldP spid="36" grpId="0" animBg="1"/>
      <p:bldP spid="39" grpId="0" animBg="1"/>
      <p:bldP spid="40" grpId="0" animBg="1"/>
      <p:bldP spid="41" grpId="0" animBg="1"/>
      <p:bldP spid="42" grpId="0" animBg="1"/>
      <p:bldP spid="47" grpId="0" animBg="1"/>
      <p:bldP spid="48" grpId="0" animBg="1"/>
      <p:bldP spid="49" grpId="0" animBg="1"/>
      <p:bldP spid="50" grpId="0" build="p">
        <p:tmplLst>
          <p:tmpl lvl="1">
            <p:tnLst>
              <p:par>
                <p:cTn presetID="53" presetClass="entr" presetSubtype="16"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500" fill="hold"/>
                        <p:tgtEl>
                          <p:spTgt spid="50"/>
                        </p:tgtEl>
                        <p:attrNameLst>
                          <p:attrName>ppt_w</p:attrName>
                        </p:attrNameLst>
                      </p:cBhvr>
                      <p:tavLst>
                        <p:tav tm="0">
                          <p:val>
                            <p:fltVal val="0"/>
                          </p:val>
                        </p:tav>
                        <p:tav tm="100000">
                          <p:val>
                            <p:strVal val="#ppt_w"/>
                          </p:val>
                        </p:tav>
                      </p:tavLst>
                    </p:anim>
                    <p:anim calcmode="lin" valueType="num">
                      <p:cBhvr>
                        <p:cTn dur="500" fill="hold"/>
                        <p:tgtEl>
                          <p:spTgt spid="50"/>
                        </p:tgtEl>
                        <p:attrNameLst>
                          <p:attrName>ppt_h</p:attrName>
                        </p:attrNameLst>
                      </p:cBhvr>
                      <p:tavLst>
                        <p:tav tm="0">
                          <p:val>
                            <p:fltVal val="0"/>
                          </p:val>
                        </p:tav>
                        <p:tav tm="100000">
                          <p:val>
                            <p:strVal val="#ppt_h"/>
                          </p:val>
                        </p:tav>
                      </p:tavLst>
                    </p:anim>
                    <p:animEffect transition="in" filter="fade">
                      <p:cBhvr>
                        <p:cTn dur="500"/>
                        <p:tgtEl>
                          <p:spTgt spid="50"/>
                        </p:tgtEl>
                      </p:cBhvr>
                    </p:animEffect>
                  </p:childTnLst>
                </p:cTn>
              </p:par>
            </p:tnLst>
          </p:tmpl>
        </p:tmplLst>
      </p:bldP>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P spid="52" grpId="0" build="p">
        <p:tmplLst>
          <p:tmpl lvl="1">
            <p:tnLst>
              <p:par>
                <p:cTn presetID="53" presetClass="entr" presetSubtype="16"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500" fill="hold"/>
                        <p:tgtEl>
                          <p:spTgt spid="52"/>
                        </p:tgtEl>
                        <p:attrNameLst>
                          <p:attrName>ppt_w</p:attrName>
                        </p:attrNameLst>
                      </p:cBhvr>
                      <p:tavLst>
                        <p:tav tm="0">
                          <p:val>
                            <p:fltVal val="0"/>
                          </p:val>
                        </p:tav>
                        <p:tav tm="100000">
                          <p:val>
                            <p:strVal val="#ppt_w"/>
                          </p:val>
                        </p:tav>
                      </p:tavLst>
                    </p:anim>
                    <p:anim calcmode="lin" valueType="num">
                      <p:cBhvr>
                        <p:cTn dur="500" fill="hold"/>
                        <p:tgtEl>
                          <p:spTgt spid="52"/>
                        </p:tgtEl>
                        <p:attrNameLst>
                          <p:attrName>ppt_h</p:attrName>
                        </p:attrNameLst>
                      </p:cBhvr>
                      <p:tavLst>
                        <p:tav tm="0">
                          <p:val>
                            <p:fltVal val="0"/>
                          </p:val>
                        </p:tav>
                        <p:tav tm="100000">
                          <p:val>
                            <p:strVal val="#ppt_h"/>
                          </p:val>
                        </p:tav>
                      </p:tavLst>
                    </p:anim>
                    <p:animEffect transition="in" filter="fade">
                      <p:cBhvr>
                        <p:cTn dur="500"/>
                        <p:tgtEl>
                          <p:spTgt spid="52"/>
                        </p:tgtEl>
                      </p:cBhvr>
                    </p:animEffect>
                  </p:childTnLst>
                </p:cTn>
              </p:par>
            </p:tnLst>
          </p:tmpl>
        </p:tmplLst>
      </p:bldP>
      <p:bldP spid="53" grpId="0" animBg="1"/>
      <p:bldP spid="54" grpId="0" animBg="1"/>
      <p:bldP spid="5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endParaRPr lang="en-US" dirty="0"/>
          </a:p>
        </p:txBody>
      </p:sp>
      <p:sp>
        <p:nvSpPr>
          <p:cNvPr id="4" name="Text Placeholder 3">
            <a:extLst>
              <a:ext uri="{FF2B5EF4-FFF2-40B4-BE49-F238E27FC236}">
                <a16:creationId xmlns:a16="http://schemas.microsoft.com/office/drawing/2014/main" xmlns="" id="{B9A2A636-EE02-4C0E-91B1-7A615F12417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5" name="Title 3">
            <a:extLst>
              <a:ext uri="{FF2B5EF4-FFF2-40B4-BE49-F238E27FC236}">
                <a16:creationId xmlns:a16="http://schemas.microsoft.com/office/drawing/2014/main" xmlns="" id="{CA27EB71-9959-431F-A668-3E40C7C023BE}"/>
              </a:ext>
            </a:extLst>
          </p:cNvPr>
          <p:cNvSpPr txBox="1">
            <a:spLocks/>
          </p:cNvSpPr>
          <p:nvPr userDrawn="1"/>
        </p:nvSpPr>
        <p:spPr>
          <a:xfrm>
            <a:off x="381000" y="283980"/>
            <a:ext cx="7886700" cy="468312"/>
          </a:xfrm>
          <a:prstGeom prst="rect">
            <a:avLst/>
          </a:prstGeom>
        </p:spPr>
        <p:txBody>
          <a:bodyPr wrap="square" lIns="0" tIns="0" rIns="0" bIns="0"/>
          <a:lstStyle>
            <a:lvl1pPr algn="l" defTabSz="914400" rtl="0" eaLnBrk="1" latinLnBrk="0" hangingPunct="1">
              <a:spcBef>
                <a:spcPct val="0"/>
              </a:spcBef>
              <a:buNone/>
              <a:defRPr sz="2400" kern="1200">
                <a:solidFill>
                  <a:schemeClr val="accent5"/>
                </a:solidFill>
                <a:latin typeface="+mj-lt"/>
                <a:ea typeface="+mj-ea"/>
                <a:cs typeface="+mj-cs"/>
              </a:defRPr>
            </a:lvl1pPr>
          </a:lstStyle>
          <a:p>
            <a:r>
              <a:rPr lang="en-US"/>
              <a:t>CLICK TO EDIT MASTER TITLE STYLE</a:t>
            </a:r>
            <a:endParaRPr lang="de-DE" dirty="0"/>
          </a:p>
        </p:txBody>
      </p:sp>
    </p:spTree>
    <p:extLst>
      <p:ext uri="{BB962C8B-B14F-4D97-AF65-F5344CB8AC3E}">
        <p14:creationId xmlns:p14="http://schemas.microsoft.com/office/powerpoint/2010/main" val="2524646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50" indent="-169863" algn="l" rtl="0">
              <a:buFont typeface="Arial" pitchFamily="34" charset="0"/>
              <a:buChar char="•"/>
              <a:defRPr sz="1800">
                <a:latin typeface="+mj-lt"/>
              </a:defRPr>
            </a:lvl1pPr>
            <a:lvl2pPr marL="400050" indent="-169863">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47504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50" indent="-169863" algn="l" rtl="0">
              <a:buFont typeface="Arial" pitchFamily="34" charset="0"/>
              <a:buChar char="•"/>
              <a:defRPr sz="1800">
                <a:latin typeface="+mj-lt"/>
              </a:defRPr>
            </a:lvl1pPr>
            <a:lvl2pPr marL="400050" indent="-169863">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8465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50" indent="-169863" algn="l" rtl="0">
              <a:buFont typeface="Arial" pitchFamily="34" charset="0"/>
              <a:buChar char="•"/>
              <a:defRPr sz="1800">
                <a:latin typeface="+mj-lt"/>
              </a:defRPr>
            </a:lvl1pPr>
            <a:lvl2pPr marL="400050" indent="-169863">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3996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532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4049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00"/>
            </a:lvl1pPr>
          </a:lstStyle>
          <a:p>
            <a:r>
              <a:rPr lang="en-US"/>
              <a:t>Click to edit Master title style</a:t>
            </a:r>
          </a:p>
        </p:txBody>
      </p:sp>
      <p:sp>
        <p:nvSpPr>
          <p:cNvPr id="3" name="Content Placeholder 2"/>
          <p:cNvSpPr>
            <a:spLocks noGrp="1"/>
          </p:cNvSpPr>
          <p:nvPr>
            <p:ph idx="1"/>
          </p:nvPr>
        </p:nvSpPr>
        <p:spPr>
          <a:xfrm>
            <a:off x="457200" y="3714750"/>
            <a:ext cx="8229600" cy="879876"/>
          </a:xfrm>
          <a:prstGeom prst="rect">
            <a:avLst/>
          </a:prstGeom>
          <a:solidFill>
            <a:schemeClr val="bg1">
              <a:alpha val="70000"/>
            </a:schemeClr>
          </a:solidFill>
          <a:ln w="3175">
            <a:solidFill>
              <a:schemeClr val="tx1"/>
            </a:solidFill>
          </a:ln>
        </p:spPr>
        <p:txBody>
          <a:bodyPr/>
          <a:lstStyle>
            <a:lvl1pPr marL="171446" indent="-169859" algn="l" rtl="0">
              <a:buFont typeface="Arial" pitchFamily="34" charset="0"/>
              <a:buChar char="•"/>
              <a:defRPr sz="1800">
                <a:latin typeface="+mj-lt"/>
              </a:defRPr>
            </a:lvl1pPr>
            <a:lvl2pPr marL="400040" indent="-169859">
              <a:buFont typeface="Arial" pitchFamily="34" charset="0"/>
              <a:buChar char="•"/>
              <a:defRPr sz="1800">
                <a:latin typeface="+mj-lt"/>
              </a:defRPr>
            </a:lvl2pPr>
            <a:lvl3pPr>
              <a:defRPr sz="18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0303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xmlns="" id="{F3B35AA6-974B-475F-BEAC-A2208B147F27}"/>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6" name="Title 3">
            <a:extLst>
              <a:ext uri="{FF2B5EF4-FFF2-40B4-BE49-F238E27FC236}">
                <a16:creationId xmlns:a16="http://schemas.microsoft.com/office/drawing/2014/main" xmlns="" id="{D7E39FB5-9912-4E26-B44A-28AE5EEC534C}"/>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5104791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5143500"/>
          </a:xfrm>
          <a:prstGeom prst="rect">
            <a:avLst/>
          </a:prstGeom>
          <a:solidFill>
            <a:schemeClr val="tx2">
              <a:lumMod val="10000"/>
              <a:lumOff val="90000"/>
            </a:schemeClr>
          </a:solidFill>
          <a:ln w="19050">
            <a:noFill/>
          </a:ln>
        </p:spPr>
        <p:txBody>
          <a:bodyPr lIns="0" tIns="91440" rIns="0" bIns="2194560" anchor="b"/>
          <a:lstStyle>
            <a:lvl1pPr algn="ctr" rtl="0">
              <a:buNone/>
              <a:defRPr sz="1400">
                <a:solidFill>
                  <a:schemeClr val="tx1">
                    <a:lumMod val="75000"/>
                    <a:lumOff val="25000"/>
                  </a:schemeClr>
                </a:solidFill>
              </a:defRPr>
            </a:lvl1pPr>
          </a:lstStyle>
          <a:p>
            <a:r>
              <a:rPr lang="en-US" dirty="0"/>
              <a:t>Image Holder</a:t>
            </a:r>
          </a:p>
        </p:txBody>
      </p:sp>
      <p:sp>
        <p:nvSpPr>
          <p:cNvPr id="5" name="Picture Placeholder 7"/>
          <p:cNvSpPr>
            <a:spLocks noGrp="1"/>
          </p:cNvSpPr>
          <p:nvPr>
            <p:ph type="pic" sz="quarter" idx="11" hasCustomPrompt="1"/>
          </p:nvPr>
        </p:nvSpPr>
        <p:spPr>
          <a:xfrm>
            <a:off x="4864100" y="1312979"/>
            <a:ext cx="4279900" cy="2103321"/>
          </a:xfrm>
          <a:prstGeom prst="rect">
            <a:avLst/>
          </a:prstGeom>
          <a:solidFill>
            <a:schemeClr val="tx2">
              <a:lumMod val="10000"/>
              <a:lumOff val="90000"/>
            </a:schemeClr>
          </a:solidFill>
          <a:ln w="19050">
            <a:solidFill>
              <a:schemeClr val="bg1">
                <a:lumMod val="85000"/>
              </a:schemeClr>
            </a:solidFill>
          </a:ln>
        </p:spPr>
        <p:txBody>
          <a:bodyPr lIns="0" tIns="91440" rIns="0" bIns="457200" anchor="b"/>
          <a:lstStyle>
            <a:lvl1pPr algn="ctr" rtl="0">
              <a:buNone/>
              <a:defRPr sz="1400">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xmlns="" id="{94BE89B5-5249-4B7F-B6DC-292703F56D02}"/>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marL="0" indent="0" algn="l">
              <a:buNone/>
              <a:defRPr sz="1600" b="0" baseline="0">
                <a:solidFill>
                  <a:schemeClr val="tx1">
                    <a:lumMod val="50000"/>
                    <a:lumOff val="50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7" name="Title 3">
            <a:extLst>
              <a:ext uri="{FF2B5EF4-FFF2-40B4-BE49-F238E27FC236}">
                <a16:creationId xmlns:a16="http://schemas.microsoft.com/office/drawing/2014/main" xmlns="" id="{FEDEAABA-91A3-47A0-99ED-E9F394096272}"/>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2866275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1_Image Layouts">
    <p:spTree>
      <p:nvGrpSpPr>
        <p:cNvPr id="1" name=""/>
        <p:cNvGrpSpPr/>
        <p:nvPr/>
      </p:nvGrpSpPr>
      <p:grpSpPr>
        <a:xfrm>
          <a:off x="0" y="0"/>
          <a:ext cx="0" cy="0"/>
          <a:chOff x="0" y="0"/>
          <a:chExt cx="0" cy="0"/>
        </a:xfrm>
      </p:grpSpPr>
      <p:sp>
        <p:nvSpPr>
          <p:cNvPr id="48" name="Rectangle 47"/>
          <p:cNvSpPr/>
          <p:nvPr userDrawn="1"/>
        </p:nvSpPr>
        <p:spPr>
          <a:xfrm>
            <a:off x="390760" y="1191325"/>
            <a:ext cx="1521994" cy="15219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515470"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28" name="Text Placeholder 3"/>
          <p:cNvSpPr>
            <a:spLocks noGrp="1"/>
          </p:cNvSpPr>
          <p:nvPr>
            <p:ph type="body" sz="quarter" idx="16" hasCustomPrompt="1"/>
          </p:nvPr>
        </p:nvSpPr>
        <p:spPr>
          <a:xfrm>
            <a:off x="381000" y="2805297"/>
            <a:ext cx="154151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29" name="Text Placeholder 3"/>
          <p:cNvSpPr>
            <a:spLocks noGrp="1"/>
          </p:cNvSpPr>
          <p:nvPr>
            <p:ph type="body" sz="quarter" idx="17" hasCustomPrompt="1"/>
          </p:nvPr>
        </p:nvSpPr>
        <p:spPr>
          <a:xfrm>
            <a:off x="381000" y="3086249"/>
            <a:ext cx="1541514" cy="204254"/>
          </a:xfrm>
          <a:prstGeom prst="rect">
            <a:avLst/>
          </a:prstGeom>
        </p:spPr>
        <p:txBody>
          <a:bodyPr lIns="0" tIns="0" rIns="0" bIns="0" anchor="ctr"/>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46" name="Text Placeholder 3"/>
          <p:cNvSpPr>
            <a:spLocks noGrp="1"/>
          </p:cNvSpPr>
          <p:nvPr>
            <p:ph type="body" sz="quarter" idx="29" hasCustomPrompt="1"/>
          </p:nvPr>
        </p:nvSpPr>
        <p:spPr>
          <a:xfrm>
            <a:off x="381000" y="3327493"/>
            <a:ext cx="1541514" cy="878746"/>
          </a:xfrm>
          <a:prstGeom prst="rect">
            <a:avLst/>
          </a:prstGeom>
        </p:spPr>
        <p:txBody>
          <a:bodyPr lIns="0" tIns="0" rIns="0" bIns="0" anchor="t"/>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80" name="Group 79"/>
          <p:cNvGrpSpPr/>
          <p:nvPr userDrawn="1"/>
        </p:nvGrpSpPr>
        <p:grpSpPr>
          <a:xfrm>
            <a:off x="689396" y="4274350"/>
            <a:ext cx="924722" cy="163900"/>
            <a:chOff x="1847802" y="2724150"/>
            <a:chExt cx="1200198" cy="212725"/>
          </a:xfrm>
          <a:solidFill>
            <a:schemeClr val="accent1"/>
          </a:solidFill>
        </p:grpSpPr>
        <p:sp>
          <p:nvSpPr>
            <p:cNvPr id="8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5" name="Rectangle 84"/>
          <p:cNvSpPr/>
          <p:nvPr userDrawn="1"/>
        </p:nvSpPr>
        <p:spPr>
          <a:xfrm>
            <a:off x="2093319" y="1191325"/>
            <a:ext cx="1521994" cy="152199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7"/>
          <p:cNvSpPr>
            <a:spLocks noGrp="1"/>
          </p:cNvSpPr>
          <p:nvPr>
            <p:ph type="pic" sz="quarter" idx="20" hasCustomPrompt="1"/>
          </p:nvPr>
        </p:nvSpPr>
        <p:spPr>
          <a:xfrm>
            <a:off x="2218029"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87" name="Text Placeholder 3"/>
          <p:cNvSpPr>
            <a:spLocks noGrp="1"/>
          </p:cNvSpPr>
          <p:nvPr>
            <p:ph type="body" sz="quarter" idx="21" hasCustomPrompt="1"/>
          </p:nvPr>
        </p:nvSpPr>
        <p:spPr>
          <a:xfrm>
            <a:off x="2083559" y="2805297"/>
            <a:ext cx="1541514" cy="295627"/>
          </a:xfrm>
          <a:prstGeom prst="rect">
            <a:avLst/>
          </a:prstGeom>
        </p:spPr>
        <p:txBody>
          <a:bodyPr lIns="0" tIns="0" rIns="0" bIns="0" anchor="ctr"/>
          <a:lstStyle>
            <a:lvl1pPr marL="0" indent="0" algn="ctr">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8" name="Text Placeholder 3"/>
          <p:cNvSpPr>
            <a:spLocks noGrp="1"/>
          </p:cNvSpPr>
          <p:nvPr>
            <p:ph type="body" sz="quarter" idx="22" hasCustomPrompt="1"/>
          </p:nvPr>
        </p:nvSpPr>
        <p:spPr>
          <a:xfrm>
            <a:off x="2083559" y="3086249"/>
            <a:ext cx="1541514" cy="204254"/>
          </a:xfrm>
          <a:prstGeom prst="rect">
            <a:avLst/>
          </a:prstGeom>
        </p:spPr>
        <p:txBody>
          <a:bodyPr lIns="0" tIns="0" rIns="0" bIns="0" anchor="ctr"/>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12" name="Text Placeholder 3"/>
          <p:cNvSpPr>
            <a:spLocks noGrp="1"/>
          </p:cNvSpPr>
          <p:nvPr>
            <p:ph type="body" sz="quarter" idx="30" hasCustomPrompt="1"/>
          </p:nvPr>
        </p:nvSpPr>
        <p:spPr>
          <a:xfrm>
            <a:off x="2083559" y="3327493"/>
            <a:ext cx="1541514" cy="878746"/>
          </a:xfrm>
          <a:prstGeom prst="rect">
            <a:avLst/>
          </a:prstGeom>
        </p:spPr>
        <p:txBody>
          <a:bodyPr lIns="0" tIns="0" rIns="0" bIns="0" anchor="t"/>
          <a:lstStyle>
            <a:lvl1pPr marL="0" indent="0" algn="ctr">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25" name="Group 124"/>
          <p:cNvGrpSpPr/>
          <p:nvPr userDrawn="1"/>
        </p:nvGrpSpPr>
        <p:grpSpPr>
          <a:xfrm>
            <a:off x="2391955" y="4274350"/>
            <a:ext cx="924722" cy="163900"/>
            <a:chOff x="1847802" y="2724150"/>
            <a:chExt cx="1200198" cy="212725"/>
          </a:xfrm>
          <a:solidFill>
            <a:schemeClr val="accent2"/>
          </a:solidFill>
        </p:grpSpPr>
        <p:sp>
          <p:nvSpPr>
            <p:cNvPr id="126"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0" name="Rectangle 129"/>
          <p:cNvSpPr/>
          <p:nvPr userDrawn="1"/>
        </p:nvSpPr>
        <p:spPr>
          <a:xfrm>
            <a:off x="3797486" y="1191325"/>
            <a:ext cx="1521994" cy="152199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1" name="Picture Placeholder 7"/>
          <p:cNvSpPr>
            <a:spLocks noGrp="1"/>
          </p:cNvSpPr>
          <p:nvPr>
            <p:ph type="pic" sz="quarter" idx="23" hasCustomPrompt="1"/>
          </p:nvPr>
        </p:nvSpPr>
        <p:spPr>
          <a:xfrm>
            <a:off x="3931456"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32" name="Text Placeholder 3"/>
          <p:cNvSpPr>
            <a:spLocks noGrp="1"/>
          </p:cNvSpPr>
          <p:nvPr>
            <p:ph type="body" sz="quarter" idx="24" hasCustomPrompt="1"/>
          </p:nvPr>
        </p:nvSpPr>
        <p:spPr>
          <a:xfrm>
            <a:off x="3796986"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33" name="Text Placeholder 3"/>
          <p:cNvSpPr>
            <a:spLocks noGrp="1"/>
          </p:cNvSpPr>
          <p:nvPr>
            <p:ph type="body" sz="quarter" idx="25" hasCustomPrompt="1"/>
          </p:nvPr>
        </p:nvSpPr>
        <p:spPr>
          <a:xfrm>
            <a:off x="3796986"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48" name="Text Placeholder 3"/>
          <p:cNvSpPr>
            <a:spLocks noGrp="1"/>
          </p:cNvSpPr>
          <p:nvPr>
            <p:ph type="body" sz="quarter" idx="31" hasCustomPrompt="1"/>
          </p:nvPr>
        </p:nvSpPr>
        <p:spPr>
          <a:xfrm>
            <a:off x="3796986"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60" name="Group 159"/>
          <p:cNvGrpSpPr/>
          <p:nvPr userDrawn="1"/>
        </p:nvGrpSpPr>
        <p:grpSpPr>
          <a:xfrm>
            <a:off x="4105382" y="4274350"/>
            <a:ext cx="924722" cy="163900"/>
            <a:chOff x="1847802" y="2724150"/>
            <a:chExt cx="1200198" cy="212725"/>
          </a:xfrm>
          <a:solidFill>
            <a:schemeClr val="accent3"/>
          </a:solidFill>
        </p:grpSpPr>
        <p:sp>
          <p:nvSpPr>
            <p:cNvPr id="16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6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165" name="Rectangle 164"/>
          <p:cNvSpPr/>
          <p:nvPr userDrawn="1"/>
        </p:nvSpPr>
        <p:spPr>
          <a:xfrm>
            <a:off x="5500849" y="1191325"/>
            <a:ext cx="1521994" cy="152199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6" name="Picture Placeholder 7"/>
          <p:cNvSpPr>
            <a:spLocks noGrp="1"/>
          </p:cNvSpPr>
          <p:nvPr>
            <p:ph type="pic" sz="quarter" idx="26" hasCustomPrompt="1"/>
          </p:nvPr>
        </p:nvSpPr>
        <p:spPr>
          <a:xfrm>
            <a:off x="5625559"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67" name="Text Placeholder 3"/>
          <p:cNvSpPr>
            <a:spLocks noGrp="1"/>
          </p:cNvSpPr>
          <p:nvPr>
            <p:ph type="body" sz="quarter" idx="27" hasCustomPrompt="1"/>
          </p:nvPr>
        </p:nvSpPr>
        <p:spPr>
          <a:xfrm>
            <a:off x="5502859"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68" name="Text Placeholder 3"/>
          <p:cNvSpPr>
            <a:spLocks noGrp="1"/>
          </p:cNvSpPr>
          <p:nvPr>
            <p:ph type="body" sz="quarter" idx="28" hasCustomPrompt="1"/>
          </p:nvPr>
        </p:nvSpPr>
        <p:spPr>
          <a:xfrm>
            <a:off x="5502859"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74" name="Text Placeholder 3"/>
          <p:cNvSpPr>
            <a:spLocks noGrp="1"/>
          </p:cNvSpPr>
          <p:nvPr>
            <p:ph type="body" sz="quarter" idx="32" hasCustomPrompt="1"/>
          </p:nvPr>
        </p:nvSpPr>
        <p:spPr>
          <a:xfrm>
            <a:off x="5502859"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185" name="Group 184"/>
          <p:cNvGrpSpPr/>
          <p:nvPr userDrawn="1"/>
        </p:nvGrpSpPr>
        <p:grpSpPr>
          <a:xfrm>
            <a:off x="5811255" y="4274350"/>
            <a:ext cx="924722" cy="163900"/>
            <a:chOff x="1847802" y="2724150"/>
            <a:chExt cx="1200198" cy="212725"/>
          </a:xfrm>
          <a:solidFill>
            <a:schemeClr val="accent4"/>
          </a:solidFill>
        </p:grpSpPr>
        <p:sp>
          <p:nvSpPr>
            <p:cNvPr id="186"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7"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8"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189"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190" name="Rectangle 189"/>
          <p:cNvSpPr/>
          <p:nvPr userDrawn="1"/>
        </p:nvSpPr>
        <p:spPr>
          <a:xfrm>
            <a:off x="7204212" y="1191325"/>
            <a:ext cx="1521994" cy="152199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1" name="Picture Placeholder 7"/>
          <p:cNvSpPr>
            <a:spLocks noGrp="1"/>
          </p:cNvSpPr>
          <p:nvPr>
            <p:ph type="pic" sz="quarter" idx="33" hasCustomPrompt="1"/>
          </p:nvPr>
        </p:nvSpPr>
        <p:spPr>
          <a:xfrm>
            <a:off x="7328922" y="1316035"/>
            <a:ext cx="1272574" cy="1272574"/>
          </a:xfrm>
          <a:prstGeom prst="rect">
            <a:avLst/>
          </a:prstGeom>
          <a:solidFill>
            <a:schemeClr val="tx2">
              <a:lumMod val="10000"/>
              <a:lumOff val="90000"/>
            </a:schemeClr>
          </a:solidFill>
          <a:ln w="19050">
            <a:noFill/>
          </a:ln>
          <a:effectLst/>
        </p:spPr>
        <p:txBody>
          <a:bodyPr lIns="0" tIns="91440" rIns="0" bIns="0" anchor="b"/>
          <a:lstStyle>
            <a:lvl1pPr algn="ctr" rtl="0">
              <a:buNone/>
              <a:defRPr sz="900">
                <a:solidFill>
                  <a:schemeClr val="tx1">
                    <a:lumMod val="75000"/>
                    <a:lumOff val="25000"/>
                  </a:schemeClr>
                </a:solidFill>
              </a:defRPr>
            </a:lvl1pPr>
          </a:lstStyle>
          <a:p>
            <a:r>
              <a:rPr lang="en-US" dirty="0"/>
              <a:t>Image Holder</a:t>
            </a:r>
          </a:p>
        </p:txBody>
      </p:sp>
      <p:sp>
        <p:nvSpPr>
          <p:cNvPr id="192" name="Text Placeholder 3"/>
          <p:cNvSpPr>
            <a:spLocks noGrp="1"/>
          </p:cNvSpPr>
          <p:nvPr>
            <p:ph type="body" sz="quarter" idx="34" hasCustomPrompt="1"/>
          </p:nvPr>
        </p:nvSpPr>
        <p:spPr>
          <a:xfrm>
            <a:off x="7194452" y="2805297"/>
            <a:ext cx="1541514" cy="295627"/>
          </a:xfrm>
          <a:prstGeom prst="rect">
            <a:avLst/>
          </a:prstGeom>
        </p:spPr>
        <p:txBody>
          <a:bodyPr lIns="0" tIns="0" rIns="0" bIns="0" anchor="ctr"/>
          <a:lstStyle>
            <a:lvl1pPr marL="0" indent="0" algn="ctr" rtl="0">
              <a:buFont typeface="Arial" panose="020B0604020202020204" pitchFamily="34" charset="0"/>
              <a:buNone/>
              <a:defRPr sz="1400" b="1">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93" name="Text Placeholder 3"/>
          <p:cNvSpPr>
            <a:spLocks noGrp="1"/>
          </p:cNvSpPr>
          <p:nvPr>
            <p:ph type="body" sz="quarter" idx="35" hasCustomPrompt="1"/>
          </p:nvPr>
        </p:nvSpPr>
        <p:spPr>
          <a:xfrm>
            <a:off x="7194452" y="3086249"/>
            <a:ext cx="1541514" cy="204254"/>
          </a:xfrm>
          <a:prstGeom prst="rect">
            <a:avLst/>
          </a:prstGeom>
        </p:spPr>
        <p:txBody>
          <a:bodyPr lIns="0" tIns="0" rIns="0" bIns="0" anchor="ctr"/>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99" name="Text Placeholder 3"/>
          <p:cNvSpPr>
            <a:spLocks noGrp="1"/>
          </p:cNvSpPr>
          <p:nvPr>
            <p:ph type="body" sz="quarter" idx="36" hasCustomPrompt="1"/>
          </p:nvPr>
        </p:nvSpPr>
        <p:spPr>
          <a:xfrm>
            <a:off x="7194452" y="3327493"/>
            <a:ext cx="1541514" cy="878746"/>
          </a:xfrm>
          <a:prstGeom prst="rect">
            <a:avLst/>
          </a:prstGeom>
        </p:spPr>
        <p:txBody>
          <a:bodyPr lIns="0" tIns="0" rIns="0" bIns="0" anchor="t"/>
          <a:lstStyle>
            <a:lvl1pPr marL="0" indent="0" algn="ctr" rtl="0">
              <a:buFont typeface="Arial" panose="020B0604020202020204" pitchFamily="34" charset="0"/>
              <a:buNone/>
              <a:defRPr sz="1050" b="0">
                <a:solidFill>
                  <a:schemeClr val="tx1">
                    <a:lumMod val="50000"/>
                    <a:lumOff val="50000"/>
                  </a:schemeClr>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grpSp>
        <p:nvGrpSpPr>
          <p:cNvPr id="200" name="Group 199"/>
          <p:cNvGrpSpPr/>
          <p:nvPr userDrawn="1"/>
        </p:nvGrpSpPr>
        <p:grpSpPr>
          <a:xfrm>
            <a:off x="7502848" y="4274350"/>
            <a:ext cx="924722" cy="163900"/>
            <a:chOff x="1847802" y="2724150"/>
            <a:chExt cx="1200198" cy="212725"/>
          </a:xfrm>
          <a:solidFill>
            <a:schemeClr val="accent5"/>
          </a:solidFill>
        </p:grpSpPr>
        <p:sp>
          <p:nvSpPr>
            <p:cNvPr id="201" name="Freeform 104"/>
            <p:cNvSpPr>
              <a:spLocks noEditPoints="1"/>
            </p:cNvSpPr>
            <p:nvPr/>
          </p:nvSpPr>
          <p:spPr bwMode="auto">
            <a:xfrm>
              <a:off x="1847802" y="2724150"/>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2" name="Freeform 154"/>
            <p:cNvSpPr>
              <a:spLocks/>
            </p:cNvSpPr>
            <p:nvPr/>
          </p:nvSpPr>
          <p:spPr bwMode="auto">
            <a:xfrm>
              <a:off x="2181107" y="2743200"/>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3" name="Freeform 83"/>
            <p:cNvSpPr>
              <a:spLocks/>
            </p:cNvSpPr>
            <p:nvPr/>
          </p:nvSpPr>
          <p:spPr bwMode="auto">
            <a:xfrm>
              <a:off x="2500051" y="2736056"/>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sp>
          <p:nvSpPr>
            <p:cNvPr id="204" name="Freeform 141"/>
            <p:cNvSpPr>
              <a:spLocks noEditPoints="1"/>
            </p:cNvSpPr>
            <p:nvPr/>
          </p:nvSpPr>
          <p:spPr bwMode="auto">
            <a:xfrm>
              <a:off x="2814637" y="2746375"/>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rtl="0"/>
              <a:endParaRPr lang="en-US" dirty="0"/>
            </a:p>
          </p:txBody>
        </p:sp>
      </p:grpSp>
      <p:sp>
        <p:nvSpPr>
          <p:cNvPr id="54" name="Text Placeholder 3">
            <a:extLst>
              <a:ext uri="{FF2B5EF4-FFF2-40B4-BE49-F238E27FC236}">
                <a16:creationId xmlns:a16="http://schemas.microsoft.com/office/drawing/2014/main" xmlns="" id="{848338EE-17A4-449F-BC2A-44531D6C3201}"/>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55" name="Title 3">
            <a:extLst>
              <a:ext uri="{FF2B5EF4-FFF2-40B4-BE49-F238E27FC236}">
                <a16:creationId xmlns:a16="http://schemas.microsoft.com/office/drawing/2014/main" xmlns="" id="{83F89DD5-509D-471A-A648-D36C733401A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734361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p:cTn id="19"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8">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p:cTn id="25"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9">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anim calcmode="lin" valueType="num">
                                      <p:cBhvr>
                                        <p:cTn id="31"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46">
                                            <p:txEl>
                                              <p:pRg st="0" end="0"/>
                                            </p:txEl>
                                          </p:spTgt>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down)">
                                      <p:cBhvr>
                                        <p:cTn id="37" dur="500"/>
                                        <p:tgtEl>
                                          <p:spTgt spid="8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87">
                                            <p:txEl>
                                              <p:pRg st="0" end="0"/>
                                            </p:txEl>
                                          </p:spTgt>
                                        </p:tgtEl>
                                        <p:attrNameLst>
                                          <p:attrName>style.visibility</p:attrName>
                                        </p:attrNameLst>
                                      </p:cBhvr>
                                      <p:to>
                                        <p:strVal val="visible"/>
                                      </p:to>
                                    </p:set>
                                    <p:anim calcmode="lin" valueType="num">
                                      <p:cBhvr>
                                        <p:cTn id="53" dur="500" fill="hold"/>
                                        <p:tgtEl>
                                          <p:spTgt spid="8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8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87">
                                            <p:txEl>
                                              <p:pRg st="0" end="0"/>
                                            </p:txEl>
                                          </p:spTgt>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88">
                                            <p:txEl>
                                              <p:pRg st="0" end="0"/>
                                            </p:txEl>
                                          </p:spTgt>
                                        </p:tgtEl>
                                        <p:attrNameLst>
                                          <p:attrName>style.visibility</p:attrName>
                                        </p:attrNameLst>
                                      </p:cBhvr>
                                      <p:to>
                                        <p:strVal val="visible"/>
                                      </p:to>
                                    </p:set>
                                    <p:anim calcmode="lin" valueType="num">
                                      <p:cBhvr>
                                        <p:cTn id="59" dur="500" fill="hold"/>
                                        <p:tgtEl>
                                          <p:spTgt spid="88">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88">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88">
                                            <p:txEl>
                                              <p:pRg st="0" end="0"/>
                                            </p:txEl>
                                          </p:spTgt>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112">
                                            <p:txEl>
                                              <p:pRg st="0" end="0"/>
                                            </p:txEl>
                                          </p:spTgt>
                                        </p:tgtEl>
                                        <p:attrNameLst>
                                          <p:attrName>style.visibility</p:attrName>
                                        </p:attrNameLst>
                                      </p:cBhvr>
                                      <p:to>
                                        <p:strVal val="visible"/>
                                      </p:to>
                                    </p:set>
                                    <p:anim calcmode="lin" valueType="num">
                                      <p:cBhvr>
                                        <p:cTn id="65" dur="500" fill="hold"/>
                                        <p:tgtEl>
                                          <p:spTgt spid="11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1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12">
                                            <p:txEl>
                                              <p:pRg st="0" end="0"/>
                                            </p:txEl>
                                          </p:spTgt>
                                        </p:tgtEl>
                                      </p:cBhvr>
                                    </p:animEffect>
                                  </p:childTnLst>
                                </p:cTn>
                              </p:par>
                            </p:childTnLst>
                          </p:cTn>
                        </p:par>
                        <p:par>
                          <p:cTn id="68" fill="hold">
                            <p:stCondLst>
                              <p:cond delay="5500"/>
                            </p:stCondLst>
                            <p:childTnLst>
                              <p:par>
                                <p:cTn id="69" presetID="22" presetClass="entr" presetSubtype="4" fill="hold" nodeType="afterEffect">
                                  <p:stCondLst>
                                    <p:cond delay="0"/>
                                  </p:stCondLst>
                                  <p:childTnLst>
                                    <p:set>
                                      <p:cBhvr>
                                        <p:cTn id="70" dur="1" fill="hold">
                                          <p:stCondLst>
                                            <p:cond delay="0"/>
                                          </p:stCondLst>
                                        </p:cTn>
                                        <p:tgtEl>
                                          <p:spTgt spid="125"/>
                                        </p:tgtEl>
                                        <p:attrNameLst>
                                          <p:attrName>style.visibility</p:attrName>
                                        </p:attrNameLst>
                                      </p:cBhvr>
                                      <p:to>
                                        <p:strVal val="visible"/>
                                      </p:to>
                                    </p:set>
                                    <p:animEffect transition="in" filter="wipe(down)">
                                      <p:cBhvr>
                                        <p:cTn id="71" dur="500"/>
                                        <p:tgtEl>
                                          <p:spTgt spid="125"/>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 calcmode="lin" valueType="num">
                                      <p:cBhvr>
                                        <p:cTn id="75" dur="500" fill="hold"/>
                                        <p:tgtEl>
                                          <p:spTgt spid="130"/>
                                        </p:tgtEl>
                                        <p:attrNameLst>
                                          <p:attrName>ppt_w</p:attrName>
                                        </p:attrNameLst>
                                      </p:cBhvr>
                                      <p:tavLst>
                                        <p:tav tm="0">
                                          <p:val>
                                            <p:fltVal val="0"/>
                                          </p:val>
                                        </p:tav>
                                        <p:tav tm="100000">
                                          <p:val>
                                            <p:strVal val="#ppt_w"/>
                                          </p:val>
                                        </p:tav>
                                      </p:tavLst>
                                    </p:anim>
                                    <p:anim calcmode="lin" valueType="num">
                                      <p:cBhvr>
                                        <p:cTn id="76" dur="500" fill="hold"/>
                                        <p:tgtEl>
                                          <p:spTgt spid="130"/>
                                        </p:tgtEl>
                                        <p:attrNameLst>
                                          <p:attrName>ppt_h</p:attrName>
                                        </p:attrNameLst>
                                      </p:cBhvr>
                                      <p:tavLst>
                                        <p:tav tm="0">
                                          <p:val>
                                            <p:fltVal val="0"/>
                                          </p:val>
                                        </p:tav>
                                        <p:tav tm="100000">
                                          <p:val>
                                            <p:strVal val="#ppt_h"/>
                                          </p:val>
                                        </p:tav>
                                      </p:tavLst>
                                    </p:anim>
                                    <p:animEffect transition="in" filter="fade">
                                      <p:cBhvr>
                                        <p:cTn id="77" dur="500"/>
                                        <p:tgtEl>
                                          <p:spTgt spid="130"/>
                                        </p:tgtEl>
                                      </p:cBhvr>
                                    </p:animEffect>
                                  </p:childTnLst>
                                </p:cTn>
                              </p:par>
                            </p:childTnLst>
                          </p:cTn>
                        </p:par>
                        <p:par>
                          <p:cTn id="78" fill="hold">
                            <p:stCondLst>
                              <p:cond delay="6500"/>
                            </p:stCondLst>
                            <p:childTnLst>
                              <p:par>
                                <p:cTn id="79" presetID="53" presetClass="entr" presetSubtype="16" fill="hold" grpId="0" nodeType="afterEffect">
                                  <p:stCondLst>
                                    <p:cond delay="0"/>
                                  </p:stCondLst>
                                  <p:childTnLst>
                                    <p:set>
                                      <p:cBhvr>
                                        <p:cTn id="80" dur="1" fill="hold">
                                          <p:stCondLst>
                                            <p:cond delay="0"/>
                                          </p:stCondLst>
                                        </p:cTn>
                                        <p:tgtEl>
                                          <p:spTgt spid="131"/>
                                        </p:tgtEl>
                                        <p:attrNameLst>
                                          <p:attrName>style.visibility</p:attrName>
                                        </p:attrNameLst>
                                      </p:cBhvr>
                                      <p:to>
                                        <p:strVal val="visible"/>
                                      </p:to>
                                    </p:set>
                                    <p:anim calcmode="lin" valueType="num">
                                      <p:cBhvr>
                                        <p:cTn id="81" dur="500" fill="hold"/>
                                        <p:tgtEl>
                                          <p:spTgt spid="131"/>
                                        </p:tgtEl>
                                        <p:attrNameLst>
                                          <p:attrName>ppt_w</p:attrName>
                                        </p:attrNameLst>
                                      </p:cBhvr>
                                      <p:tavLst>
                                        <p:tav tm="0">
                                          <p:val>
                                            <p:fltVal val="0"/>
                                          </p:val>
                                        </p:tav>
                                        <p:tav tm="100000">
                                          <p:val>
                                            <p:strVal val="#ppt_w"/>
                                          </p:val>
                                        </p:tav>
                                      </p:tavLst>
                                    </p:anim>
                                    <p:anim calcmode="lin" valueType="num">
                                      <p:cBhvr>
                                        <p:cTn id="82" dur="500" fill="hold"/>
                                        <p:tgtEl>
                                          <p:spTgt spid="131"/>
                                        </p:tgtEl>
                                        <p:attrNameLst>
                                          <p:attrName>ppt_h</p:attrName>
                                        </p:attrNameLst>
                                      </p:cBhvr>
                                      <p:tavLst>
                                        <p:tav tm="0">
                                          <p:val>
                                            <p:fltVal val="0"/>
                                          </p:val>
                                        </p:tav>
                                        <p:tav tm="100000">
                                          <p:val>
                                            <p:strVal val="#ppt_h"/>
                                          </p:val>
                                        </p:tav>
                                      </p:tavLst>
                                    </p:anim>
                                    <p:animEffect transition="in" filter="fade">
                                      <p:cBhvr>
                                        <p:cTn id="83" dur="500"/>
                                        <p:tgtEl>
                                          <p:spTgt spid="131"/>
                                        </p:tgtEl>
                                      </p:cBhvr>
                                    </p:animEffect>
                                  </p:childTnLst>
                                </p:cTn>
                              </p:par>
                            </p:childTnLst>
                          </p:cTn>
                        </p:par>
                        <p:par>
                          <p:cTn id="84" fill="hold">
                            <p:stCondLst>
                              <p:cond delay="7000"/>
                            </p:stCondLst>
                            <p:childTnLst>
                              <p:par>
                                <p:cTn id="85" presetID="53" presetClass="entr" presetSubtype="16" fill="hold" grpId="0" nodeType="afterEffect">
                                  <p:stCondLst>
                                    <p:cond delay="0"/>
                                  </p:stCondLst>
                                  <p:childTnLst>
                                    <p:set>
                                      <p:cBhvr>
                                        <p:cTn id="86" dur="1" fill="hold">
                                          <p:stCondLst>
                                            <p:cond delay="0"/>
                                          </p:stCondLst>
                                        </p:cTn>
                                        <p:tgtEl>
                                          <p:spTgt spid="132">
                                            <p:txEl>
                                              <p:pRg st="0" end="0"/>
                                            </p:txEl>
                                          </p:spTgt>
                                        </p:tgtEl>
                                        <p:attrNameLst>
                                          <p:attrName>style.visibility</p:attrName>
                                        </p:attrNameLst>
                                      </p:cBhvr>
                                      <p:to>
                                        <p:strVal val="visible"/>
                                      </p:to>
                                    </p:set>
                                    <p:anim calcmode="lin" valueType="num">
                                      <p:cBhvr>
                                        <p:cTn id="87" dur="500" fill="hold"/>
                                        <p:tgtEl>
                                          <p:spTgt spid="132">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132">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132">
                                            <p:txEl>
                                              <p:pRg st="0" end="0"/>
                                            </p:txEl>
                                          </p:spTgt>
                                        </p:tgtEl>
                                      </p:cBhvr>
                                    </p:animEffect>
                                  </p:childTnLst>
                                </p:cTn>
                              </p:par>
                            </p:childTnLst>
                          </p:cTn>
                        </p:par>
                        <p:par>
                          <p:cTn id="90" fill="hold">
                            <p:stCondLst>
                              <p:cond delay="7500"/>
                            </p:stCondLst>
                            <p:childTnLst>
                              <p:par>
                                <p:cTn id="91" presetID="53" presetClass="entr" presetSubtype="16" fill="hold" grpId="0" nodeType="afterEffect">
                                  <p:stCondLst>
                                    <p:cond delay="0"/>
                                  </p:stCondLst>
                                  <p:childTnLst>
                                    <p:set>
                                      <p:cBhvr>
                                        <p:cTn id="92" dur="1" fill="hold">
                                          <p:stCondLst>
                                            <p:cond delay="0"/>
                                          </p:stCondLst>
                                        </p:cTn>
                                        <p:tgtEl>
                                          <p:spTgt spid="133">
                                            <p:txEl>
                                              <p:pRg st="0" end="0"/>
                                            </p:txEl>
                                          </p:spTgt>
                                        </p:tgtEl>
                                        <p:attrNameLst>
                                          <p:attrName>style.visibility</p:attrName>
                                        </p:attrNameLst>
                                      </p:cBhvr>
                                      <p:to>
                                        <p:strVal val="visible"/>
                                      </p:to>
                                    </p:set>
                                    <p:anim calcmode="lin" valueType="num">
                                      <p:cBhvr>
                                        <p:cTn id="93" dur="500" fill="hold"/>
                                        <p:tgtEl>
                                          <p:spTgt spid="133">
                                            <p:txEl>
                                              <p:pRg st="0" end="0"/>
                                            </p:txEl>
                                          </p:spTgt>
                                        </p:tgtEl>
                                        <p:attrNameLst>
                                          <p:attrName>ppt_w</p:attrName>
                                        </p:attrNameLst>
                                      </p:cBhvr>
                                      <p:tavLst>
                                        <p:tav tm="0">
                                          <p:val>
                                            <p:fltVal val="0"/>
                                          </p:val>
                                        </p:tav>
                                        <p:tav tm="100000">
                                          <p:val>
                                            <p:strVal val="#ppt_w"/>
                                          </p:val>
                                        </p:tav>
                                      </p:tavLst>
                                    </p:anim>
                                    <p:anim calcmode="lin" valueType="num">
                                      <p:cBhvr>
                                        <p:cTn id="94" dur="500" fill="hold"/>
                                        <p:tgtEl>
                                          <p:spTgt spid="133">
                                            <p:txEl>
                                              <p:pRg st="0" end="0"/>
                                            </p:txEl>
                                          </p:spTgt>
                                        </p:tgtEl>
                                        <p:attrNameLst>
                                          <p:attrName>ppt_h</p:attrName>
                                        </p:attrNameLst>
                                      </p:cBhvr>
                                      <p:tavLst>
                                        <p:tav tm="0">
                                          <p:val>
                                            <p:fltVal val="0"/>
                                          </p:val>
                                        </p:tav>
                                        <p:tav tm="100000">
                                          <p:val>
                                            <p:strVal val="#ppt_h"/>
                                          </p:val>
                                        </p:tav>
                                      </p:tavLst>
                                    </p:anim>
                                    <p:animEffect transition="in" filter="fade">
                                      <p:cBhvr>
                                        <p:cTn id="95" dur="500"/>
                                        <p:tgtEl>
                                          <p:spTgt spid="133">
                                            <p:txEl>
                                              <p:pRg st="0" end="0"/>
                                            </p:txEl>
                                          </p:spTgt>
                                        </p:tgtEl>
                                      </p:cBhvr>
                                    </p:animEffect>
                                  </p:childTnLst>
                                </p:cTn>
                              </p:par>
                            </p:childTnLst>
                          </p:cTn>
                        </p:par>
                        <p:par>
                          <p:cTn id="96" fill="hold">
                            <p:stCondLst>
                              <p:cond delay="8000"/>
                            </p:stCondLst>
                            <p:childTnLst>
                              <p:par>
                                <p:cTn id="97" presetID="53" presetClass="entr" presetSubtype="16" fill="hold" grpId="0" nodeType="afterEffect">
                                  <p:stCondLst>
                                    <p:cond delay="0"/>
                                  </p:stCondLst>
                                  <p:childTnLst>
                                    <p:set>
                                      <p:cBhvr>
                                        <p:cTn id="98" dur="1" fill="hold">
                                          <p:stCondLst>
                                            <p:cond delay="0"/>
                                          </p:stCondLst>
                                        </p:cTn>
                                        <p:tgtEl>
                                          <p:spTgt spid="148">
                                            <p:txEl>
                                              <p:pRg st="0" end="0"/>
                                            </p:txEl>
                                          </p:spTgt>
                                        </p:tgtEl>
                                        <p:attrNameLst>
                                          <p:attrName>style.visibility</p:attrName>
                                        </p:attrNameLst>
                                      </p:cBhvr>
                                      <p:to>
                                        <p:strVal val="visible"/>
                                      </p:to>
                                    </p:set>
                                    <p:anim calcmode="lin" valueType="num">
                                      <p:cBhvr>
                                        <p:cTn id="99" dur="500" fill="hold"/>
                                        <p:tgtEl>
                                          <p:spTgt spid="148">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148">
                                            <p:txEl>
                                              <p:pRg st="0" end="0"/>
                                            </p:txEl>
                                          </p:spTgt>
                                        </p:tgtEl>
                                        <p:attrNameLst>
                                          <p:attrName>ppt_h</p:attrName>
                                        </p:attrNameLst>
                                      </p:cBhvr>
                                      <p:tavLst>
                                        <p:tav tm="0">
                                          <p:val>
                                            <p:fltVal val="0"/>
                                          </p:val>
                                        </p:tav>
                                        <p:tav tm="100000">
                                          <p:val>
                                            <p:strVal val="#ppt_h"/>
                                          </p:val>
                                        </p:tav>
                                      </p:tavLst>
                                    </p:anim>
                                    <p:animEffect transition="in" filter="fade">
                                      <p:cBhvr>
                                        <p:cTn id="101" dur="500"/>
                                        <p:tgtEl>
                                          <p:spTgt spid="148">
                                            <p:txEl>
                                              <p:pRg st="0" end="0"/>
                                            </p:txEl>
                                          </p:spTgt>
                                        </p:tgtEl>
                                      </p:cBhvr>
                                    </p:animEffect>
                                  </p:childTnLst>
                                </p:cTn>
                              </p:par>
                            </p:childTnLst>
                          </p:cTn>
                        </p:par>
                        <p:par>
                          <p:cTn id="102" fill="hold">
                            <p:stCondLst>
                              <p:cond delay="8500"/>
                            </p:stCondLst>
                            <p:childTnLst>
                              <p:par>
                                <p:cTn id="103" presetID="22" presetClass="entr" presetSubtype="4" fill="hold" nodeType="afterEffect">
                                  <p:stCondLst>
                                    <p:cond delay="0"/>
                                  </p:stCondLst>
                                  <p:childTnLst>
                                    <p:set>
                                      <p:cBhvr>
                                        <p:cTn id="104" dur="1" fill="hold">
                                          <p:stCondLst>
                                            <p:cond delay="0"/>
                                          </p:stCondLst>
                                        </p:cTn>
                                        <p:tgtEl>
                                          <p:spTgt spid="160"/>
                                        </p:tgtEl>
                                        <p:attrNameLst>
                                          <p:attrName>style.visibility</p:attrName>
                                        </p:attrNameLst>
                                      </p:cBhvr>
                                      <p:to>
                                        <p:strVal val="visible"/>
                                      </p:to>
                                    </p:set>
                                    <p:animEffect transition="in" filter="wipe(down)">
                                      <p:cBhvr>
                                        <p:cTn id="105" dur="500"/>
                                        <p:tgtEl>
                                          <p:spTgt spid="160"/>
                                        </p:tgtEl>
                                      </p:cBhvr>
                                    </p:animEffect>
                                  </p:childTnLst>
                                </p:cTn>
                              </p:par>
                            </p:childTnLst>
                          </p:cTn>
                        </p:par>
                        <p:par>
                          <p:cTn id="106" fill="hold">
                            <p:stCondLst>
                              <p:cond delay="9000"/>
                            </p:stCondLst>
                            <p:childTnLst>
                              <p:par>
                                <p:cTn id="107" presetID="53" presetClass="entr" presetSubtype="16" fill="hold" grpId="0" nodeType="afterEffect">
                                  <p:stCondLst>
                                    <p:cond delay="0"/>
                                  </p:stCondLst>
                                  <p:childTnLst>
                                    <p:set>
                                      <p:cBhvr>
                                        <p:cTn id="108" dur="1" fill="hold">
                                          <p:stCondLst>
                                            <p:cond delay="0"/>
                                          </p:stCondLst>
                                        </p:cTn>
                                        <p:tgtEl>
                                          <p:spTgt spid="165"/>
                                        </p:tgtEl>
                                        <p:attrNameLst>
                                          <p:attrName>style.visibility</p:attrName>
                                        </p:attrNameLst>
                                      </p:cBhvr>
                                      <p:to>
                                        <p:strVal val="visible"/>
                                      </p:to>
                                    </p:set>
                                    <p:anim calcmode="lin" valueType="num">
                                      <p:cBhvr>
                                        <p:cTn id="109" dur="500" fill="hold"/>
                                        <p:tgtEl>
                                          <p:spTgt spid="165"/>
                                        </p:tgtEl>
                                        <p:attrNameLst>
                                          <p:attrName>ppt_w</p:attrName>
                                        </p:attrNameLst>
                                      </p:cBhvr>
                                      <p:tavLst>
                                        <p:tav tm="0">
                                          <p:val>
                                            <p:fltVal val="0"/>
                                          </p:val>
                                        </p:tav>
                                        <p:tav tm="100000">
                                          <p:val>
                                            <p:strVal val="#ppt_w"/>
                                          </p:val>
                                        </p:tav>
                                      </p:tavLst>
                                    </p:anim>
                                    <p:anim calcmode="lin" valueType="num">
                                      <p:cBhvr>
                                        <p:cTn id="110" dur="500" fill="hold"/>
                                        <p:tgtEl>
                                          <p:spTgt spid="165"/>
                                        </p:tgtEl>
                                        <p:attrNameLst>
                                          <p:attrName>ppt_h</p:attrName>
                                        </p:attrNameLst>
                                      </p:cBhvr>
                                      <p:tavLst>
                                        <p:tav tm="0">
                                          <p:val>
                                            <p:fltVal val="0"/>
                                          </p:val>
                                        </p:tav>
                                        <p:tav tm="100000">
                                          <p:val>
                                            <p:strVal val="#ppt_h"/>
                                          </p:val>
                                        </p:tav>
                                      </p:tavLst>
                                    </p:anim>
                                    <p:animEffect transition="in" filter="fade">
                                      <p:cBhvr>
                                        <p:cTn id="111" dur="500"/>
                                        <p:tgtEl>
                                          <p:spTgt spid="165"/>
                                        </p:tgtEl>
                                      </p:cBhvr>
                                    </p:animEffect>
                                  </p:childTnLst>
                                </p:cTn>
                              </p:par>
                            </p:childTnLst>
                          </p:cTn>
                        </p:par>
                        <p:par>
                          <p:cTn id="112" fill="hold">
                            <p:stCondLst>
                              <p:cond delay="9500"/>
                            </p:stCondLst>
                            <p:childTnLst>
                              <p:par>
                                <p:cTn id="113" presetID="53" presetClass="entr" presetSubtype="16" fill="hold" grpId="0" nodeType="afterEffect">
                                  <p:stCondLst>
                                    <p:cond delay="0"/>
                                  </p:stCondLst>
                                  <p:childTnLst>
                                    <p:set>
                                      <p:cBhvr>
                                        <p:cTn id="114" dur="1" fill="hold">
                                          <p:stCondLst>
                                            <p:cond delay="0"/>
                                          </p:stCondLst>
                                        </p:cTn>
                                        <p:tgtEl>
                                          <p:spTgt spid="166"/>
                                        </p:tgtEl>
                                        <p:attrNameLst>
                                          <p:attrName>style.visibility</p:attrName>
                                        </p:attrNameLst>
                                      </p:cBhvr>
                                      <p:to>
                                        <p:strVal val="visible"/>
                                      </p:to>
                                    </p:set>
                                    <p:anim calcmode="lin" valueType="num">
                                      <p:cBhvr>
                                        <p:cTn id="115" dur="500" fill="hold"/>
                                        <p:tgtEl>
                                          <p:spTgt spid="166"/>
                                        </p:tgtEl>
                                        <p:attrNameLst>
                                          <p:attrName>ppt_w</p:attrName>
                                        </p:attrNameLst>
                                      </p:cBhvr>
                                      <p:tavLst>
                                        <p:tav tm="0">
                                          <p:val>
                                            <p:fltVal val="0"/>
                                          </p:val>
                                        </p:tav>
                                        <p:tav tm="100000">
                                          <p:val>
                                            <p:strVal val="#ppt_w"/>
                                          </p:val>
                                        </p:tav>
                                      </p:tavLst>
                                    </p:anim>
                                    <p:anim calcmode="lin" valueType="num">
                                      <p:cBhvr>
                                        <p:cTn id="116" dur="500" fill="hold"/>
                                        <p:tgtEl>
                                          <p:spTgt spid="166"/>
                                        </p:tgtEl>
                                        <p:attrNameLst>
                                          <p:attrName>ppt_h</p:attrName>
                                        </p:attrNameLst>
                                      </p:cBhvr>
                                      <p:tavLst>
                                        <p:tav tm="0">
                                          <p:val>
                                            <p:fltVal val="0"/>
                                          </p:val>
                                        </p:tav>
                                        <p:tav tm="100000">
                                          <p:val>
                                            <p:strVal val="#ppt_h"/>
                                          </p:val>
                                        </p:tav>
                                      </p:tavLst>
                                    </p:anim>
                                    <p:animEffect transition="in" filter="fade">
                                      <p:cBhvr>
                                        <p:cTn id="117" dur="500"/>
                                        <p:tgtEl>
                                          <p:spTgt spid="166"/>
                                        </p:tgtEl>
                                      </p:cBhvr>
                                    </p:animEffect>
                                  </p:childTnLst>
                                </p:cTn>
                              </p:par>
                            </p:childTnLst>
                          </p:cTn>
                        </p:par>
                        <p:par>
                          <p:cTn id="118" fill="hold">
                            <p:stCondLst>
                              <p:cond delay="10000"/>
                            </p:stCondLst>
                            <p:childTnLst>
                              <p:par>
                                <p:cTn id="119" presetID="53" presetClass="entr" presetSubtype="16" fill="hold" grpId="0" nodeType="afterEffect">
                                  <p:stCondLst>
                                    <p:cond delay="0"/>
                                  </p:stCondLst>
                                  <p:childTnLst>
                                    <p:set>
                                      <p:cBhvr>
                                        <p:cTn id="120" dur="1" fill="hold">
                                          <p:stCondLst>
                                            <p:cond delay="0"/>
                                          </p:stCondLst>
                                        </p:cTn>
                                        <p:tgtEl>
                                          <p:spTgt spid="167">
                                            <p:txEl>
                                              <p:pRg st="0" end="0"/>
                                            </p:txEl>
                                          </p:spTgt>
                                        </p:tgtEl>
                                        <p:attrNameLst>
                                          <p:attrName>style.visibility</p:attrName>
                                        </p:attrNameLst>
                                      </p:cBhvr>
                                      <p:to>
                                        <p:strVal val="visible"/>
                                      </p:to>
                                    </p:set>
                                    <p:anim calcmode="lin" valueType="num">
                                      <p:cBhvr>
                                        <p:cTn id="121" dur="500" fill="hold"/>
                                        <p:tgtEl>
                                          <p:spTgt spid="167">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167">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167">
                                            <p:txEl>
                                              <p:pRg st="0" end="0"/>
                                            </p:txEl>
                                          </p:spTgt>
                                        </p:tgtEl>
                                      </p:cBhvr>
                                    </p:animEffect>
                                  </p:childTnLst>
                                </p:cTn>
                              </p:par>
                            </p:childTnLst>
                          </p:cTn>
                        </p:par>
                        <p:par>
                          <p:cTn id="124" fill="hold">
                            <p:stCondLst>
                              <p:cond delay="10500"/>
                            </p:stCondLst>
                            <p:childTnLst>
                              <p:par>
                                <p:cTn id="125" presetID="53" presetClass="entr" presetSubtype="16" fill="hold" grpId="0" nodeType="afterEffect">
                                  <p:stCondLst>
                                    <p:cond delay="0"/>
                                  </p:stCondLst>
                                  <p:childTnLst>
                                    <p:set>
                                      <p:cBhvr>
                                        <p:cTn id="126" dur="1" fill="hold">
                                          <p:stCondLst>
                                            <p:cond delay="0"/>
                                          </p:stCondLst>
                                        </p:cTn>
                                        <p:tgtEl>
                                          <p:spTgt spid="168">
                                            <p:txEl>
                                              <p:pRg st="0" end="0"/>
                                            </p:txEl>
                                          </p:spTgt>
                                        </p:tgtEl>
                                        <p:attrNameLst>
                                          <p:attrName>style.visibility</p:attrName>
                                        </p:attrNameLst>
                                      </p:cBhvr>
                                      <p:to>
                                        <p:strVal val="visible"/>
                                      </p:to>
                                    </p:set>
                                    <p:anim calcmode="lin" valueType="num">
                                      <p:cBhvr>
                                        <p:cTn id="127" dur="500" fill="hold"/>
                                        <p:tgtEl>
                                          <p:spTgt spid="168">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168">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168">
                                            <p:txEl>
                                              <p:pRg st="0" end="0"/>
                                            </p:txEl>
                                          </p:spTgt>
                                        </p:tgtEl>
                                      </p:cBhvr>
                                    </p:animEffect>
                                  </p:childTnLst>
                                </p:cTn>
                              </p:par>
                            </p:childTnLst>
                          </p:cTn>
                        </p:par>
                        <p:par>
                          <p:cTn id="130" fill="hold">
                            <p:stCondLst>
                              <p:cond delay="11000"/>
                            </p:stCondLst>
                            <p:childTnLst>
                              <p:par>
                                <p:cTn id="131" presetID="53" presetClass="entr" presetSubtype="16" fill="hold" grpId="0" nodeType="afterEffect">
                                  <p:stCondLst>
                                    <p:cond delay="0"/>
                                  </p:stCondLst>
                                  <p:childTnLst>
                                    <p:set>
                                      <p:cBhvr>
                                        <p:cTn id="132" dur="1" fill="hold">
                                          <p:stCondLst>
                                            <p:cond delay="0"/>
                                          </p:stCondLst>
                                        </p:cTn>
                                        <p:tgtEl>
                                          <p:spTgt spid="174">
                                            <p:txEl>
                                              <p:pRg st="0" end="0"/>
                                            </p:txEl>
                                          </p:spTgt>
                                        </p:tgtEl>
                                        <p:attrNameLst>
                                          <p:attrName>style.visibility</p:attrName>
                                        </p:attrNameLst>
                                      </p:cBhvr>
                                      <p:to>
                                        <p:strVal val="visible"/>
                                      </p:to>
                                    </p:set>
                                    <p:anim calcmode="lin" valueType="num">
                                      <p:cBhvr>
                                        <p:cTn id="133" dur="500" fill="hold"/>
                                        <p:tgtEl>
                                          <p:spTgt spid="174">
                                            <p:txEl>
                                              <p:pRg st="0" end="0"/>
                                            </p:txEl>
                                          </p:spTgt>
                                        </p:tgtEl>
                                        <p:attrNameLst>
                                          <p:attrName>ppt_w</p:attrName>
                                        </p:attrNameLst>
                                      </p:cBhvr>
                                      <p:tavLst>
                                        <p:tav tm="0">
                                          <p:val>
                                            <p:fltVal val="0"/>
                                          </p:val>
                                        </p:tav>
                                        <p:tav tm="100000">
                                          <p:val>
                                            <p:strVal val="#ppt_w"/>
                                          </p:val>
                                        </p:tav>
                                      </p:tavLst>
                                    </p:anim>
                                    <p:anim calcmode="lin" valueType="num">
                                      <p:cBhvr>
                                        <p:cTn id="134" dur="500" fill="hold"/>
                                        <p:tgtEl>
                                          <p:spTgt spid="174">
                                            <p:txEl>
                                              <p:pRg st="0" end="0"/>
                                            </p:txEl>
                                          </p:spTgt>
                                        </p:tgtEl>
                                        <p:attrNameLst>
                                          <p:attrName>ppt_h</p:attrName>
                                        </p:attrNameLst>
                                      </p:cBhvr>
                                      <p:tavLst>
                                        <p:tav tm="0">
                                          <p:val>
                                            <p:fltVal val="0"/>
                                          </p:val>
                                        </p:tav>
                                        <p:tav tm="100000">
                                          <p:val>
                                            <p:strVal val="#ppt_h"/>
                                          </p:val>
                                        </p:tav>
                                      </p:tavLst>
                                    </p:anim>
                                    <p:animEffect transition="in" filter="fade">
                                      <p:cBhvr>
                                        <p:cTn id="135" dur="500"/>
                                        <p:tgtEl>
                                          <p:spTgt spid="174">
                                            <p:txEl>
                                              <p:pRg st="0" end="0"/>
                                            </p:txEl>
                                          </p:spTgt>
                                        </p:tgtEl>
                                      </p:cBhvr>
                                    </p:animEffect>
                                  </p:childTnLst>
                                </p:cTn>
                              </p:par>
                            </p:childTnLst>
                          </p:cTn>
                        </p:par>
                        <p:par>
                          <p:cTn id="136" fill="hold">
                            <p:stCondLst>
                              <p:cond delay="11500"/>
                            </p:stCondLst>
                            <p:childTnLst>
                              <p:par>
                                <p:cTn id="137" presetID="22" presetClass="entr" presetSubtype="4" fill="hold" nodeType="afterEffect">
                                  <p:stCondLst>
                                    <p:cond delay="0"/>
                                  </p:stCondLst>
                                  <p:childTnLst>
                                    <p:set>
                                      <p:cBhvr>
                                        <p:cTn id="138" dur="1" fill="hold">
                                          <p:stCondLst>
                                            <p:cond delay="0"/>
                                          </p:stCondLst>
                                        </p:cTn>
                                        <p:tgtEl>
                                          <p:spTgt spid="185"/>
                                        </p:tgtEl>
                                        <p:attrNameLst>
                                          <p:attrName>style.visibility</p:attrName>
                                        </p:attrNameLst>
                                      </p:cBhvr>
                                      <p:to>
                                        <p:strVal val="visible"/>
                                      </p:to>
                                    </p:set>
                                    <p:animEffect transition="in" filter="wipe(down)">
                                      <p:cBhvr>
                                        <p:cTn id="139" dur="500"/>
                                        <p:tgtEl>
                                          <p:spTgt spid="185"/>
                                        </p:tgtEl>
                                      </p:cBhvr>
                                    </p:animEffect>
                                  </p:childTnLst>
                                </p:cTn>
                              </p:par>
                            </p:childTnLst>
                          </p:cTn>
                        </p:par>
                        <p:par>
                          <p:cTn id="140" fill="hold">
                            <p:stCondLst>
                              <p:cond delay="12000"/>
                            </p:stCondLst>
                            <p:childTnLst>
                              <p:par>
                                <p:cTn id="141" presetID="53" presetClass="entr" presetSubtype="16" fill="hold" grpId="0" nodeType="afterEffect">
                                  <p:stCondLst>
                                    <p:cond delay="0"/>
                                  </p:stCondLst>
                                  <p:childTnLst>
                                    <p:set>
                                      <p:cBhvr>
                                        <p:cTn id="142" dur="1" fill="hold">
                                          <p:stCondLst>
                                            <p:cond delay="0"/>
                                          </p:stCondLst>
                                        </p:cTn>
                                        <p:tgtEl>
                                          <p:spTgt spid="190"/>
                                        </p:tgtEl>
                                        <p:attrNameLst>
                                          <p:attrName>style.visibility</p:attrName>
                                        </p:attrNameLst>
                                      </p:cBhvr>
                                      <p:to>
                                        <p:strVal val="visible"/>
                                      </p:to>
                                    </p:set>
                                    <p:anim calcmode="lin" valueType="num">
                                      <p:cBhvr>
                                        <p:cTn id="143" dur="500" fill="hold"/>
                                        <p:tgtEl>
                                          <p:spTgt spid="190"/>
                                        </p:tgtEl>
                                        <p:attrNameLst>
                                          <p:attrName>ppt_w</p:attrName>
                                        </p:attrNameLst>
                                      </p:cBhvr>
                                      <p:tavLst>
                                        <p:tav tm="0">
                                          <p:val>
                                            <p:fltVal val="0"/>
                                          </p:val>
                                        </p:tav>
                                        <p:tav tm="100000">
                                          <p:val>
                                            <p:strVal val="#ppt_w"/>
                                          </p:val>
                                        </p:tav>
                                      </p:tavLst>
                                    </p:anim>
                                    <p:anim calcmode="lin" valueType="num">
                                      <p:cBhvr>
                                        <p:cTn id="144" dur="500" fill="hold"/>
                                        <p:tgtEl>
                                          <p:spTgt spid="190"/>
                                        </p:tgtEl>
                                        <p:attrNameLst>
                                          <p:attrName>ppt_h</p:attrName>
                                        </p:attrNameLst>
                                      </p:cBhvr>
                                      <p:tavLst>
                                        <p:tav tm="0">
                                          <p:val>
                                            <p:fltVal val="0"/>
                                          </p:val>
                                        </p:tav>
                                        <p:tav tm="100000">
                                          <p:val>
                                            <p:strVal val="#ppt_h"/>
                                          </p:val>
                                        </p:tav>
                                      </p:tavLst>
                                    </p:anim>
                                    <p:animEffect transition="in" filter="fade">
                                      <p:cBhvr>
                                        <p:cTn id="145" dur="500"/>
                                        <p:tgtEl>
                                          <p:spTgt spid="190"/>
                                        </p:tgtEl>
                                      </p:cBhvr>
                                    </p:animEffect>
                                  </p:childTnLst>
                                </p:cTn>
                              </p:par>
                            </p:childTnLst>
                          </p:cTn>
                        </p:par>
                        <p:par>
                          <p:cTn id="146" fill="hold">
                            <p:stCondLst>
                              <p:cond delay="12500"/>
                            </p:stCondLst>
                            <p:childTnLst>
                              <p:par>
                                <p:cTn id="147" presetID="53" presetClass="entr" presetSubtype="16" fill="hold" grpId="0" nodeType="afterEffect">
                                  <p:stCondLst>
                                    <p:cond delay="0"/>
                                  </p:stCondLst>
                                  <p:childTnLst>
                                    <p:set>
                                      <p:cBhvr>
                                        <p:cTn id="148" dur="1" fill="hold">
                                          <p:stCondLst>
                                            <p:cond delay="0"/>
                                          </p:stCondLst>
                                        </p:cTn>
                                        <p:tgtEl>
                                          <p:spTgt spid="191"/>
                                        </p:tgtEl>
                                        <p:attrNameLst>
                                          <p:attrName>style.visibility</p:attrName>
                                        </p:attrNameLst>
                                      </p:cBhvr>
                                      <p:to>
                                        <p:strVal val="visible"/>
                                      </p:to>
                                    </p:set>
                                    <p:anim calcmode="lin" valueType="num">
                                      <p:cBhvr>
                                        <p:cTn id="149" dur="500" fill="hold"/>
                                        <p:tgtEl>
                                          <p:spTgt spid="191"/>
                                        </p:tgtEl>
                                        <p:attrNameLst>
                                          <p:attrName>ppt_w</p:attrName>
                                        </p:attrNameLst>
                                      </p:cBhvr>
                                      <p:tavLst>
                                        <p:tav tm="0">
                                          <p:val>
                                            <p:fltVal val="0"/>
                                          </p:val>
                                        </p:tav>
                                        <p:tav tm="100000">
                                          <p:val>
                                            <p:strVal val="#ppt_w"/>
                                          </p:val>
                                        </p:tav>
                                      </p:tavLst>
                                    </p:anim>
                                    <p:anim calcmode="lin" valueType="num">
                                      <p:cBhvr>
                                        <p:cTn id="150" dur="500" fill="hold"/>
                                        <p:tgtEl>
                                          <p:spTgt spid="191"/>
                                        </p:tgtEl>
                                        <p:attrNameLst>
                                          <p:attrName>ppt_h</p:attrName>
                                        </p:attrNameLst>
                                      </p:cBhvr>
                                      <p:tavLst>
                                        <p:tav tm="0">
                                          <p:val>
                                            <p:fltVal val="0"/>
                                          </p:val>
                                        </p:tav>
                                        <p:tav tm="100000">
                                          <p:val>
                                            <p:strVal val="#ppt_h"/>
                                          </p:val>
                                        </p:tav>
                                      </p:tavLst>
                                    </p:anim>
                                    <p:animEffect transition="in" filter="fade">
                                      <p:cBhvr>
                                        <p:cTn id="151" dur="500"/>
                                        <p:tgtEl>
                                          <p:spTgt spid="191"/>
                                        </p:tgtEl>
                                      </p:cBhvr>
                                    </p:animEffect>
                                  </p:childTnLst>
                                </p:cTn>
                              </p:par>
                            </p:childTnLst>
                          </p:cTn>
                        </p:par>
                        <p:par>
                          <p:cTn id="152" fill="hold">
                            <p:stCondLst>
                              <p:cond delay="13000"/>
                            </p:stCondLst>
                            <p:childTnLst>
                              <p:par>
                                <p:cTn id="153" presetID="53" presetClass="entr" presetSubtype="16" fill="hold" grpId="0" nodeType="afterEffect">
                                  <p:stCondLst>
                                    <p:cond delay="0"/>
                                  </p:stCondLst>
                                  <p:childTnLst>
                                    <p:set>
                                      <p:cBhvr>
                                        <p:cTn id="154" dur="1" fill="hold">
                                          <p:stCondLst>
                                            <p:cond delay="0"/>
                                          </p:stCondLst>
                                        </p:cTn>
                                        <p:tgtEl>
                                          <p:spTgt spid="192">
                                            <p:txEl>
                                              <p:pRg st="0" end="0"/>
                                            </p:txEl>
                                          </p:spTgt>
                                        </p:tgtEl>
                                        <p:attrNameLst>
                                          <p:attrName>style.visibility</p:attrName>
                                        </p:attrNameLst>
                                      </p:cBhvr>
                                      <p:to>
                                        <p:strVal val="visible"/>
                                      </p:to>
                                    </p:set>
                                    <p:anim calcmode="lin" valueType="num">
                                      <p:cBhvr>
                                        <p:cTn id="155" dur="500" fill="hold"/>
                                        <p:tgtEl>
                                          <p:spTgt spid="192">
                                            <p:txEl>
                                              <p:pRg st="0" end="0"/>
                                            </p:txEl>
                                          </p:spTgt>
                                        </p:tgtEl>
                                        <p:attrNameLst>
                                          <p:attrName>ppt_w</p:attrName>
                                        </p:attrNameLst>
                                      </p:cBhvr>
                                      <p:tavLst>
                                        <p:tav tm="0">
                                          <p:val>
                                            <p:fltVal val="0"/>
                                          </p:val>
                                        </p:tav>
                                        <p:tav tm="100000">
                                          <p:val>
                                            <p:strVal val="#ppt_w"/>
                                          </p:val>
                                        </p:tav>
                                      </p:tavLst>
                                    </p:anim>
                                    <p:anim calcmode="lin" valueType="num">
                                      <p:cBhvr>
                                        <p:cTn id="156" dur="500" fill="hold"/>
                                        <p:tgtEl>
                                          <p:spTgt spid="192">
                                            <p:txEl>
                                              <p:pRg st="0" end="0"/>
                                            </p:txEl>
                                          </p:spTgt>
                                        </p:tgtEl>
                                        <p:attrNameLst>
                                          <p:attrName>ppt_h</p:attrName>
                                        </p:attrNameLst>
                                      </p:cBhvr>
                                      <p:tavLst>
                                        <p:tav tm="0">
                                          <p:val>
                                            <p:fltVal val="0"/>
                                          </p:val>
                                        </p:tav>
                                        <p:tav tm="100000">
                                          <p:val>
                                            <p:strVal val="#ppt_h"/>
                                          </p:val>
                                        </p:tav>
                                      </p:tavLst>
                                    </p:anim>
                                    <p:animEffect transition="in" filter="fade">
                                      <p:cBhvr>
                                        <p:cTn id="157" dur="500"/>
                                        <p:tgtEl>
                                          <p:spTgt spid="192">
                                            <p:txEl>
                                              <p:pRg st="0" end="0"/>
                                            </p:txEl>
                                          </p:spTgt>
                                        </p:tgtEl>
                                      </p:cBhvr>
                                    </p:animEffect>
                                  </p:childTnLst>
                                </p:cTn>
                              </p:par>
                            </p:childTnLst>
                          </p:cTn>
                        </p:par>
                        <p:par>
                          <p:cTn id="158" fill="hold">
                            <p:stCondLst>
                              <p:cond delay="13500"/>
                            </p:stCondLst>
                            <p:childTnLst>
                              <p:par>
                                <p:cTn id="159" presetID="53" presetClass="entr" presetSubtype="16" fill="hold" grpId="0" nodeType="afterEffect">
                                  <p:stCondLst>
                                    <p:cond delay="0"/>
                                  </p:stCondLst>
                                  <p:childTnLst>
                                    <p:set>
                                      <p:cBhvr>
                                        <p:cTn id="160" dur="1" fill="hold">
                                          <p:stCondLst>
                                            <p:cond delay="0"/>
                                          </p:stCondLst>
                                        </p:cTn>
                                        <p:tgtEl>
                                          <p:spTgt spid="193">
                                            <p:txEl>
                                              <p:pRg st="0" end="0"/>
                                            </p:txEl>
                                          </p:spTgt>
                                        </p:tgtEl>
                                        <p:attrNameLst>
                                          <p:attrName>style.visibility</p:attrName>
                                        </p:attrNameLst>
                                      </p:cBhvr>
                                      <p:to>
                                        <p:strVal val="visible"/>
                                      </p:to>
                                    </p:set>
                                    <p:anim calcmode="lin" valueType="num">
                                      <p:cBhvr>
                                        <p:cTn id="161" dur="500" fill="hold"/>
                                        <p:tgtEl>
                                          <p:spTgt spid="193">
                                            <p:txEl>
                                              <p:pRg st="0" end="0"/>
                                            </p:txEl>
                                          </p:spTgt>
                                        </p:tgtEl>
                                        <p:attrNameLst>
                                          <p:attrName>ppt_w</p:attrName>
                                        </p:attrNameLst>
                                      </p:cBhvr>
                                      <p:tavLst>
                                        <p:tav tm="0">
                                          <p:val>
                                            <p:fltVal val="0"/>
                                          </p:val>
                                        </p:tav>
                                        <p:tav tm="100000">
                                          <p:val>
                                            <p:strVal val="#ppt_w"/>
                                          </p:val>
                                        </p:tav>
                                      </p:tavLst>
                                    </p:anim>
                                    <p:anim calcmode="lin" valueType="num">
                                      <p:cBhvr>
                                        <p:cTn id="162" dur="500" fill="hold"/>
                                        <p:tgtEl>
                                          <p:spTgt spid="193">
                                            <p:txEl>
                                              <p:pRg st="0" end="0"/>
                                            </p:txEl>
                                          </p:spTgt>
                                        </p:tgtEl>
                                        <p:attrNameLst>
                                          <p:attrName>ppt_h</p:attrName>
                                        </p:attrNameLst>
                                      </p:cBhvr>
                                      <p:tavLst>
                                        <p:tav tm="0">
                                          <p:val>
                                            <p:fltVal val="0"/>
                                          </p:val>
                                        </p:tav>
                                        <p:tav tm="100000">
                                          <p:val>
                                            <p:strVal val="#ppt_h"/>
                                          </p:val>
                                        </p:tav>
                                      </p:tavLst>
                                    </p:anim>
                                    <p:animEffect transition="in" filter="fade">
                                      <p:cBhvr>
                                        <p:cTn id="163" dur="500"/>
                                        <p:tgtEl>
                                          <p:spTgt spid="193">
                                            <p:txEl>
                                              <p:pRg st="0" end="0"/>
                                            </p:txEl>
                                          </p:spTgt>
                                        </p:tgtEl>
                                      </p:cBhvr>
                                    </p:animEffect>
                                  </p:childTnLst>
                                </p:cTn>
                              </p:par>
                            </p:childTnLst>
                          </p:cTn>
                        </p:par>
                        <p:par>
                          <p:cTn id="164" fill="hold">
                            <p:stCondLst>
                              <p:cond delay="14000"/>
                            </p:stCondLst>
                            <p:childTnLst>
                              <p:par>
                                <p:cTn id="165" presetID="53" presetClass="entr" presetSubtype="16" fill="hold" grpId="0" nodeType="afterEffect">
                                  <p:stCondLst>
                                    <p:cond delay="0"/>
                                  </p:stCondLst>
                                  <p:childTnLst>
                                    <p:set>
                                      <p:cBhvr>
                                        <p:cTn id="166" dur="1" fill="hold">
                                          <p:stCondLst>
                                            <p:cond delay="0"/>
                                          </p:stCondLst>
                                        </p:cTn>
                                        <p:tgtEl>
                                          <p:spTgt spid="199">
                                            <p:txEl>
                                              <p:pRg st="0" end="0"/>
                                            </p:txEl>
                                          </p:spTgt>
                                        </p:tgtEl>
                                        <p:attrNameLst>
                                          <p:attrName>style.visibility</p:attrName>
                                        </p:attrNameLst>
                                      </p:cBhvr>
                                      <p:to>
                                        <p:strVal val="visible"/>
                                      </p:to>
                                    </p:set>
                                    <p:anim calcmode="lin" valueType="num">
                                      <p:cBhvr>
                                        <p:cTn id="167" dur="500" fill="hold"/>
                                        <p:tgtEl>
                                          <p:spTgt spid="199">
                                            <p:txEl>
                                              <p:pRg st="0" end="0"/>
                                            </p:txEl>
                                          </p:spTgt>
                                        </p:tgtEl>
                                        <p:attrNameLst>
                                          <p:attrName>ppt_w</p:attrName>
                                        </p:attrNameLst>
                                      </p:cBhvr>
                                      <p:tavLst>
                                        <p:tav tm="0">
                                          <p:val>
                                            <p:fltVal val="0"/>
                                          </p:val>
                                        </p:tav>
                                        <p:tav tm="100000">
                                          <p:val>
                                            <p:strVal val="#ppt_w"/>
                                          </p:val>
                                        </p:tav>
                                      </p:tavLst>
                                    </p:anim>
                                    <p:anim calcmode="lin" valueType="num">
                                      <p:cBhvr>
                                        <p:cTn id="168" dur="500" fill="hold"/>
                                        <p:tgtEl>
                                          <p:spTgt spid="199">
                                            <p:txEl>
                                              <p:pRg st="0" end="0"/>
                                            </p:txEl>
                                          </p:spTgt>
                                        </p:tgtEl>
                                        <p:attrNameLst>
                                          <p:attrName>ppt_h</p:attrName>
                                        </p:attrNameLst>
                                      </p:cBhvr>
                                      <p:tavLst>
                                        <p:tav tm="0">
                                          <p:val>
                                            <p:fltVal val="0"/>
                                          </p:val>
                                        </p:tav>
                                        <p:tav tm="100000">
                                          <p:val>
                                            <p:strVal val="#ppt_h"/>
                                          </p:val>
                                        </p:tav>
                                      </p:tavLst>
                                    </p:anim>
                                    <p:animEffect transition="in" filter="fade">
                                      <p:cBhvr>
                                        <p:cTn id="169" dur="500"/>
                                        <p:tgtEl>
                                          <p:spTgt spid="199">
                                            <p:txEl>
                                              <p:pRg st="0" end="0"/>
                                            </p:txEl>
                                          </p:spTgt>
                                        </p:tgtEl>
                                      </p:cBhvr>
                                    </p:animEffect>
                                  </p:childTnLst>
                                </p:cTn>
                              </p:par>
                            </p:childTnLst>
                          </p:cTn>
                        </p:par>
                        <p:par>
                          <p:cTn id="170" fill="hold">
                            <p:stCondLst>
                              <p:cond delay="14500"/>
                            </p:stCondLst>
                            <p:childTnLst>
                              <p:par>
                                <p:cTn id="171" presetID="22" presetClass="entr" presetSubtype="4" fill="hold" nodeType="afterEffect">
                                  <p:stCondLst>
                                    <p:cond delay="0"/>
                                  </p:stCondLst>
                                  <p:childTnLst>
                                    <p:set>
                                      <p:cBhvr>
                                        <p:cTn id="172" dur="1" fill="hold">
                                          <p:stCondLst>
                                            <p:cond delay="0"/>
                                          </p:stCondLst>
                                        </p:cTn>
                                        <p:tgtEl>
                                          <p:spTgt spid="200"/>
                                        </p:tgtEl>
                                        <p:attrNameLst>
                                          <p:attrName>style.visibility</p:attrName>
                                        </p:attrNameLst>
                                      </p:cBhvr>
                                      <p:to>
                                        <p:strVal val="visible"/>
                                      </p:to>
                                    </p:set>
                                    <p:animEffect transition="in" filter="wipe(down)">
                                      <p:cBhvr>
                                        <p:cTn id="173"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46" grpId="0" build="p">
        <p:tmplLst>
          <p:tmpl lvl="1">
            <p:tnLst>
              <p:par>
                <p:cTn presetID="53" presetClass="entr" presetSubtype="16"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500" fill="hold"/>
                        <p:tgtEl>
                          <p:spTgt spid="46"/>
                        </p:tgtEl>
                        <p:attrNameLst>
                          <p:attrName>ppt_w</p:attrName>
                        </p:attrNameLst>
                      </p:cBhvr>
                      <p:tavLst>
                        <p:tav tm="0">
                          <p:val>
                            <p:fltVal val="0"/>
                          </p:val>
                        </p:tav>
                        <p:tav tm="100000">
                          <p:val>
                            <p:strVal val="#ppt_w"/>
                          </p:val>
                        </p:tav>
                      </p:tavLst>
                    </p:anim>
                    <p:anim calcmode="lin" valueType="num">
                      <p:cBhvr>
                        <p:cTn dur="500" fill="hold"/>
                        <p:tgtEl>
                          <p:spTgt spid="46"/>
                        </p:tgtEl>
                        <p:attrNameLst>
                          <p:attrName>ppt_h</p:attrName>
                        </p:attrNameLst>
                      </p:cBhvr>
                      <p:tavLst>
                        <p:tav tm="0">
                          <p:val>
                            <p:fltVal val="0"/>
                          </p:val>
                        </p:tav>
                        <p:tav tm="100000">
                          <p:val>
                            <p:strVal val="#ppt_h"/>
                          </p:val>
                        </p:tav>
                      </p:tavLst>
                    </p:anim>
                    <p:animEffect transition="in" filter="fade">
                      <p:cBhvr>
                        <p:cTn dur="500"/>
                        <p:tgtEl>
                          <p:spTgt spid="46"/>
                        </p:tgtEl>
                      </p:cBhvr>
                    </p:animEffect>
                  </p:childTnLst>
                </p:cTn>
              </p:par>
            </p:tnLst>
          </p:tmpl>
        </p:tmplLst>
      </p:bldP>
      <p:bldP spid="85" grpId="0" animBg="1"/>
      <p:bldP spid="86" grpId="0" animBg="1"/>
      <p:bldP spid="87" grpId="0" build="p">
        <p:tmplLst>
          <p:tmpl lvl="1">
            <p:tnLst>
              <p:par>
                <p:cTn presetID="53" presetClass="entr" presetSubtype="16"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p:cTn dur="500" fill="hold"/>
                        <p:tgtEl>
                          <p:spTgt spid="87"/>
                        </p:tgtEl>
                        <p:attrNameLst>
                          <p:attrName>ppt_w</p:attrName>
                        </p:attrNameLst>
                      </p:cBhvr>
                      <p:tavLst>
                        <p:tav tm="0">
                          <p:val>
                            <p:fltVal val="0"/>
                          </p:val>
                        </p:tav>
                        <p:tav tm="100000">
                          <p:val>
                            <p:strVal val="#ppt_w"/>
                          </p:val>
                        </p:tav>
                      </p:tavLst>
                    </p:anim>
                    <p:anim calcmode="lin" valueType="num">
                      <p:cBhvr>
                        <p:cTn dur="500" fill="hold"/>
                        <p:tgtEl>
                          <p:spTgt spid="87"/>
                        </p:tgtEl>
                        <p:attrNameLst>
                          <p:attrName>ppt_h</p:attrName>
                        </p:attrNameLst>
                      </p:cBhvr>
                      <p:tavLst>
                        <p:tav tm="0">
                          <p:val>
                            <p:fltVal val="0"/>
                          </p:val>
                        </p:tav>
                        <p:tav tm="100000">
                          <p:val>
                            <p:strVal val="#ppt_h"/>
                          </p:val>
                        </p:tav>
                      </p:tavLst>
                    </p:anim>
                    <p:animEffect transition="in" filter="fade">
                      <p:cBhvr>
                        <p:cTn dur="500"/>
                        <p:tgtEl>
                          <p:spTgt spid="87"/>
                        </p:tgtEl>
                      </p:cBhvr>
                    </p:animEffect>
                  </p:childTnLst>
                </p:cTn>
              </p:par>
            </p:tnLst>
          </p:tmpl>
        </p:tmplLst>
      </p:bldP>
      <p:bldP spid="88" grpId="0" build="p">
        <p:tmplLst>
          <p:tmpl lvl="1">
            <p:tnLst>
              <p:par>
                <p:cTn presetID="53" presetClass="entr" presetSubtype="16"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p:cTn dur="500" fill="hold"/>
                        <p:tgtEl>
                          <p:spTgt spid="88"/>
                        </p:tgtEl>
                        <p:attrNameLst>
                          <p:attrName>ppt_w</p:attrName>
                        </p:attrNameLst>
                      </p:cBhvr>
                      <p:tavLst>
                        <p:tav tm="0">
                          <p:val>
                            <p:fltVal val="0"/>
                          </p:val>
                        </p:tav>
                        <p:tav tm="100000">
                          <p:val>
                            <p:strVal val="#ppt_w"/>
                          </p:val>
                        </p:tav>
                      </p:tavLst>
                    </p:anim>
                    <p:anim calcmode="lin" valueType="num">
                      <p:cBhvr>
                        <p:cTn dur="500" fill="hold"/>
                        <p:tgtEl>
                          <p:spTgt spid="88"/>
                        </p:tgtEl>
                        <p:attrNameLst>
                          <p:attrName>ppt_h</p:attrName>
                        </p:attrNameLst>
                      </p:cBhvr>
                      <p:tavLst>
                        <p:tav tm="0">
                          <p:val>
                            <p:fltVal val="0"/>
                          </p:val>
                        </p:tav>
                        <p:tav tm="100000">
                          <p:val>
                            <p:strVal val="#ppt_h"/>
                          </p:val>
                        </p:tav>
                      </p:tavLst>
                    </p:anim>
                    <p:animEffect transition="in" filter="fade">
                      <p:cBhvr>
                        <p:cTn dur="500"/>
                        <p:tgtEl>
                          <p:spTgt spid="88"/>
                        </p:tgtEl>
                      </p:cBhvr>
                    </p:animEffect>
                  </p:childTnLst>
                </p:cTn>
              </p:par>
            </p:tnLst>
          </p:tmpl>
        </p:tmplLst>
      </p:bldP>
      <p:bldP spid="112" grpId="0" build="p">
        <p:tmplLst>
          <p:tmpl lvl="1">
            <p:tnLst>
              <p:par>
                <p:cTn presetID="53" presetClass="entr" presetSubtype="16"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p:cTn dur="500" fill="hold"/>
                        <p:tgtEl>
                          <p:spTgt spid="112"/>
                        </p:tgtEl>
                        <p:attrNameLst>
                          <p:attrName>ppt_w</p:attrName>
                        </p:attrNameLst>
                      </p:cBhvr>
                      <p:tavLst>
                        <p:tav tm="0">
                          <p:val>
                            <p:fltVal val="0"/>
                          </p:val>
                        </p:tav>
                        <p:tav tm="100000">
                          <p:val>
                            <p:strVal val="#ppt_w"/>
                          </p:val>
                        </p:tav>
                      </p:tavLst>
                    </p:anim>
                    <p:anim calcmode="lin" valueType="num">
                      <p:cBhvr>
                        <p:cTn dur="500" fill="hold"/>
                        <p:tgtEl>
                          <p:spTgt spid="112"/>
                        </p:tgtEl>
                        <p:attrNameLst>
                          <p:attrName>ppt_h</p:attrName>
                        </p:attrNameLst>
                      </p:cBhvr>
                      <p:tavLst>
                        <p:tav tm="0">
                          <p:val>
                            <p:fltVal val="0"/>
                          </p:val>
                        </p:tav>
                        <p:tav tm="100000">
                          <p:val>
                            <p:strVal val="#ppt_h"/>
                          </p:val>
                        </p:tav>
                      </p:tavLst>
                    </p:anim>
                    <p:animEffect transition="in" filter="fade">
                      <p:cBhvr>
                        <p:cTn dur="500"/>
                        <p:tgtEl>
                          <p:spTgt spid="112"/>
                        </p:tgtEl>
                      </p:cBhvr>
                    </p:animEffect>
                  </p:childTnLst>
                </p:cTn>
              </p:par>
            </p:tnLst>
          </p:tmpl>
        </p:tmplLst>
      </p:bldP>
      <p:bldP spid="130" grpId="0" animBg="1"/>
      <p:bldP spid="131" grpId="0" animBg="1"/>
      <p:bldP spid="132" grpId="0" build="p">
        <p:tmplLst>
          <p:tmpl lvl="1">
            <p:tnLst>
              <p:par>
                <p:cTn presetID="53" presetClass="entr" presetSubtype="16"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p:cTn dur="500" fill="hold"/>
                        <p:tgtEl>
                          <p:spTgt spid="132"/>
                        </p:tgtEl>
                        <p:attrNameLst>
                          <p:attrName>ppt_w</p:attrName>
                        </p:attrNameLst>
                      </p:cBhvr>
                      <p:tavLst>
                        <p:tav tm="0">
                          <p:val>
                            <p:fltVal val="0"/>
                          </p:val>
                        </p:tav>
                        <p:tav tm="100000">
                          <p:val>
                            <p:strVal val="#ppt_w"/>
                          </p:val>
                        </p:tav>
                      </p:tavLst>
                    </p:anim>
                    <p:anim calcmode="lin" valueType="num">
                      <p:cBhvr>
                        <p:cTn dur="500" fill="hold"/>
                        <p:tgtEl>
                          <p:spTgt spid="132"/>
                        </p:tgtEl>
                        <p:attrNameLst>
                          <p:attrName>ppt_h</p:attrName>
                        </p:attrNameLst>
                      </p:cBhvr>
                      <p:tavLst>
                        <p:tav tm="0">
                          <p:val>
                            <p:fltVal val="0"/>
                          </p:val>
                        </p:tav>
                        <p:tav tm="100000">
                          <p:val>
                            <p:strVal val="#ppt_h"/>
                          </p:val>
                        </p:tav>
                      </p:tavLst>
                    </p:anim>
                    <p:animEffect transition="in" filter="fade">
                      <p:cBhvr>
                        <p:cTn dur="500"/>
                        <p:tgtEl>
                          <p:spTgt spid="132"/>
                        </p:tgtEl>
                      </p:cBhvr>
                    </p:animEffect>
                  </p:childTnLst>
                </p:cTn>
              </p:par>
            </p:tnLst>
          </p:tmpl>
        </p:tmplLst>
      </p:bldP>
      <p:bldP spid="133" grpId="0" build="p">
        <p:tmplLst>
          <p:tmpl lvl="1">
            <p:tnLst>
              <p:par>
                <p:cTn presetID="53" presetClass="entr" presetSubtype="16" fill="hold" nodeType="afterEffect">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p:cTn dur="500" fill="hold"/>
                        <p:tgtEl>
                          <p:spTgt spid="133"/>
                        </p:tgtEl>
                        <p:attrNameLst>
                          <p:attrName>ppt_w</p:attrName>
                        </p:attrNameLst>
                      </p:cBhvr>
                      <p:tavLst>
                        <p:tav tm="0">
                          <p:val>
                            <p:fltVal val="0"/>
                          </p:val>
                        </p:tav>
                        <p:tav tm="100000">
                          <p:val>
                            <p:strVal val="#ppt_w"/>
                          </p:val>
                        </p:tav>
                      </p:tavLst>
                    </p:anim>
                    <p:anim calcmode="lin" valueType="num">
                      <p:cBhvr>
                        <p:cTn dur="500" fill="hold"/>
                        <p:tgtEl>
                          <p:spTgt spid="133"/>
                        </p:tgtEl>
                        <p:attrNameLst>
                          <p:attrName>ppt_h</p:attrName>
                        </p:attrNameLst>
                      </p:cBhvr>
                      <p:tavLst>
                        <p:tav tm="0">
                          <p:val>
                            <p:fltVal val="0"/>
                          </p:val>
                        </p:tav>
                        <p:tav tm="100000">
                          <p:val>
                            <p:strVal val="#ppt_h"/>
                          </p:val>
                        </p:tav>
                      </p:tavLst>
                    </p:anim>
                    <p:animEffect transition="in" filter="fade">
                      <p:cBhvr>
                        <p:cTn dur="500"/>
                        <p:tgtEl>
                          <p:spTgt spid="133"/>
                        </p:tgtEl>
                      </p:cBhvr>
                    </p:animEffect>
                  </p:childTnLst>
                </p:cTn>
              </p:par>
            </p:tnLst>
          </p:tmpl>
        </p:tmplLst>
      </p:bldP>
      <p:bldP spid="148" grpId="0" build="p">
        <p:tmplLst>
          <p:tmpl lvl="1">
            <p:tnLst>
              <p:par>
                <p:cTn presetID="53" presetClass="entr" presetSubtype="16" fill="hold" nodeType="afterEffect">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p:cTn dur="500" fill="hold"/>
                        <p:tgtEl>
                          <p:spTgt spid="148"/>
                        </p:tgtEl>
                        <p:attrNameLst>
                          <p:attrName>ppt_w</p:attrName>
                        </p:attrNameLst>
                      </p:cBhvr>
                      <p:tavLst>
                        <p:tav tm="0">
                          <p:val>
                            <p:fltVal val="0"/>
                          </p:val>
                        </p:tav>
                        <p:tav tm="100000">
                          <p:val>
                            <p:strVal val="#ppt_w"/>
                          </p:val>
                        </p:tav>
                      </p:tavLst>
                    </p:anim>
                    <p:anim calcmode="lin" valueType="num">
                      <p:cBhvr>
                        <p:cTn dur="500" fill="hold"/>
                        <p:tgtEl>
                          <p:spTgt spid="148"/>
                        </p:tgtEl>
                        <p:attrNameLst>
                          <p:attrName>ppt_h</p:attrName>
                        </p:attrNameLst>
                      </p:cBhvr>
                      <p:tavLst>
                        <p:tav tm="0">
                          <p:val>
                            <p:fltVal val="0"/>
                          </p:val>
                        </p:tav>
                        <p:tav tm="100000">
                          <p:val>
                            <p:strVal val="#ppt_h"/>
                          </p:val>
                        </p:tav>
                      </p:tavLst>
                    </p:anim>
                    <p:animEffect transition="in" filter="fade">
                      <p:cBhvr>
                        <p:cTn dur="500"/>
                        <p:tgtEl>
                          <p:spTgt spid="148"/>
                        </p:tgtEl>
                      </p:cBhvr>
                    </p:animEffect>
                  </p:childTnLst>
                </p:cTn>
              </p:par>
            </p:tnLst>
          </p:tmpl>
        </p:tmplLst>
      </p:bldP>
      <p:bldP spid="165" grpId="0" animBg="1"/>
      <p:bldP spid="166" grpId="0" animBg="1"/>
      <p:bldP spid="167" grpId="0" build="p">
        <p:tmplLst>
          <p:tmpl lvl="1">
            <p:tnLst>
              <p:par>
                <p:cTn presetID="53" presetClass="entr" presetSubtype="16" fill="hold" nodeType="afterEffect">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p:cTn dur="500" fill="hold"/>
                        <p:tgtEl>
                          <p:spTgt spid="167"/>
                        </p:tgtEl>
                        <p:attrNameLst>
                          <p:attrName>ppt_w</p:attrName>
                        </p:attrNameLst>
                      </p:cBhvr>
                      <p:tavLst>
                        <p:tav tm="0">
                          <p:val>
                            <p:fltVal val="0"/>
                          </p:val>
                        </p:tav>
                        <p:tav tm="100000">
                          <p:val>
                            <p:strVal val="#ppt_w"/>
                          </p:val>
                        </p:tav>
                      </p:tavLst>
                    </p:anim>
                    <p:anim calcmode="lin" valueType="num">
                      <p:cBhvr>
                        <p:cTn dur="500" fill="hold"/>
                        <p:tgtEl>
                          <p:spTgt spid="167"/>
                        </p:tgtEl>
                        <p:attrNameLst>
                          <p:attrName>ppt_h</p:attrName>
                        </p:attrNameLst>
                      </p:cBhvr>
                      <p:tavLst>
                        <p:tav tm="0">
                          <p:val>
                            <p:fltVal val="0"/>
                          </p:val>
                        </p:tav>
                        <p:tav tm="100000">
                          <p:val>
                            <p:strVal val="#ppt_h"/>
                          </p:val>
                        </p:tav>
                      </p:tavLst>
                    </p:anim>
                    <p:animEffect transition="in" filter="fade">
                      <p:cBhvr>
                        <p:cTn dur="500"/>
                        <p:tgtEl>
                          <p:spTgt spid="167"/>
                        </p:tgtEl>
                      </p:cBhvr>
                    </p:animEffect>
                  </p:childTnLst>
                </p:cTn>
              </p:par>
            </p:tnLst>
          </p:tmpl>
        </p:tmplLst>
      </p:bldP>
      <p:bldP spid="168" grpId="0" build="p">
        <p:tmplLst>
          <p:tmpl lvl="1">
            <p:tnLst>
              <p:par>
                <p:cTn presetID="53" presetClass="entr" presetSubtype="16" fill="hold" nodeType="afterEffect">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p:cTn dur="500" fill="hold"/>
                        <p:tgtEl>
                          <p:spTgt spid="168"/>
                        </p:tgtEl>
                        <p:attrNameLst>
                          <p:attrName>ppt_w</p:attrName>
                        </p:attrNameLst>
                      </p:cBhvr>
                      <p:tavLst>
                        <p:tav tm="0">
                          <p:val>
                            <p:fltVal val="0"/>
                          </p:val>
                        </p:tav>
                        <p:tav tm="100000">
                          <p:val>
                            <p:strVal val="#ppt_w"/>
                          </p:val>
                        </p:tav>
                      </p:tavLst>
                    </p:anim>
                    <p:anim calcmode="lin" valueType="num">
                      <p:cBhvr>
                        <p:cTn dur="500" fill="hold"/>
                        <p:tgtEl>
                          <p:spTgt spid="168"/>
                        </p:tgtEl>
                        <p:attrNameLst>
                          <p:attrName>ppt_h</p:attrName>
                        </p:attrNameLst>
                      </p:cBhvr>
                      <p:tavLst>
                        <p:tav tm="0">
                          <p:val>
                            <p:fltVal val="0"/>
                          </p:val>
                        </p:tav>
                        <p:tav tm="100000">
                          <p:val>
                            <p:strVal val="#ppt_h"/>
                          </p:val>
                        </p:tav>
                      </p:tavLst>
                    </p:anim>
                    <p:animEffect transition="in" filter="fade">
                      <p:cBhvr>
                        <p:cTn dur="500"/>
                        <p:tgtEl>
                          <p:spTgt spid="168"/>
                        </p:tgtEl>
                      </p:cBhvr>
                    </p:animEffect>
                  </p:childTnLst>
                </p:cTn>
              </p:par>
            </p:tnLst>
          </p:tmpl>
        </p:tmplLst>
      </p:bldP>
      <p:bldP spid="174" grpId="0" build="p">
        <p:tmplLst>
          <p:tmpl lvl="1">
            <p:tnLst>
              <p:par>
                <p:cTn presetID="53" presetClass="entr" presetSubtype="16" fill="hold" nodeType="afterEffect">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p:cTn dur="500" fill="hold"/>
                        <p:tgtEl>
                          <p:spTgt spid="174"/>
                        </p:tgtEl>
                        <p:attrNameLst>
                          <p:attrName>ppt_w</p:attrName>
                        </p:attrNameLst>
                      </p:cBhvr>
                      <p:tavLst>
                        <p:tav tm="0">
                          <p:val>
                            <p:fltVal val="0"/>
                          </p:val>
                        </p:tav>
                        <p:tav tm="100000">
                          <p:val>
                            <p:strVal val="#ppt_w"/>
                          </p:val>
                        </p:tav>
                      </p:tavLst>
                    </p:anim>
                    <p:anim calcmode="lin" valueType="num">
                      <p:cBhvr>
                        <p:cTn dur="500" fill="hold"/>
                        <p:tgtEl>
                          <p:spTgt spid="174"/>
                        </p:tgtEl>
                        <p:attrNameLst>
                          <p:attrName>ppt_h</p:attrName>
                        </p:attrNameLst>
                      </p:cBhvr>
                      <p:tavLst>
                        <p:tav tm="0">
                          <p:val>
                            <p:fltVal val="0"/>
                          </p:val>
                        </p:tav>
                        <p:tav tm="100000">
                          <p:val>
                            <p:strVal val="#ppt_h"/>
                          </p:val>
                        </p:tav>
                      </p:tavLst>
                    </p:anim>
                    <p:animEffect transition="in" filter="fade">
                      <p:cBhvr>
                        <p:cTn dur="500"/>
                        <p:tgtEl>
                          <p:spTgt spid="174"/>
                        </p:tgtEl>
                      </p:cBhvr>
                    </p:animEffect>
                  </p:childTnLst>
                </p:cTn>
              </p:par>
            </p:tnLst>
          </p:tmpl>
        </p:tmplLst>
      </p:bldP>
      <p:bldP spid="190" grpId="0" animBg="1"/>
      <p:bldP spid="191" grpId="0" animBg="1"/>
      <p:bldP spid="192" grpId="0" build="p">
        <p:tmplLst>
          <p:tmpl lvl="1">
            <p:tnLst>
              <p:par>
                <p:cTn presetID="53" presetClass="entr" presetSubtype="16" fill="hold" nodeType="afterEffect">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p:cTn dur="500" fill="hold"/>
                        <p:tgtEl>
                          <p:spTgt spid="192"/>
                        </p:tgtEl>
                        <p:attrNameLst>
                          <p:attrName>ppt_w</p:attrName>
                        </p:attrNameLst>
                      </p:cBhvr>
                      <p:tavLst>
                        <p:tav tm="0">
                          <p:val>
                            <p:fltVal val="0"/>
                          </p:val>
                        </p:tav>
                        <p:tav tm="100000">
                          <p:val>
                            <p:strVal val="#ppt_w"/>
                          </p:val>
                        </p:tav>
                      </p:tavLst>
                    </p:anim>
                    <p:anim calcmode="lin" valueType="num">
                      <p:cBhvr>
                        <p:cTn dur="500" fill="hold"/>
                        <p:tgtEl>
                          <p:spTgt spid="192"/>
                        </p:tgtEl>
                        <p:attrNameLst>
                          <p:attrName>ppt_h</p:attrName>
                        </p:attrNameLst>
                      </p:cBhvr>
                      <p:tavLst>
                        <p:tav tm="0">
                          <p:val>
                            <p:fltVal val="0"/>
                          </p:val>
                        </p:tav>
                        <p:tav tm="100000">
                          <p:val>
                            <p:strVal val="#ppt_h"/>
                          </p:val>
                        </p:tav>
                      </p:tavLst>
                    </p:anim>
                    <p:animEffect transition="in" filter="fade">
                      <p:cBhvr>
                        <p:cTn dur="500"/>
                        <p:tgtEl>
                          <p:spTgt spid="192"/>
                        </p:tgtEl>
                      </p:cBhvr>
                    </p:animEffect>
                  </p:childTnLst>
                </p:cTn>
              </p:par>
            </p:tnLst>
          </p:tmpl>
        </p:tmplLst>
      </p:bldP>
      <p:bldP spid="193" grpId="0" build="p">
        <p:tmplLst>
          <p:tmpl lvl="1">
            <p:tnLst>
              <p:par>
                <p:cTn presetID="53" presetClass="entr" presetSubtype="16" fill="hold" nodeType="afterEffect">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p:cTn dur="500" fill="hold"/>
                        <p:tgtEl>
                          <p:spTgt spid="193"/>
                        </p:tgtEl>
                        <p:attrNameLst>
                          <p:attrName>ppt_w</p:attrName>
                        </p:attrNameLst>
                      </p:cBhvr>
                      <p:tavLst>
                        <p:tav tm="0">
                          <p:val>
                            <p:fltVal val="0"/>
                          </p:val>
                        </p:tav>
                        <p:tav tm="100000">
                          <p:val>
                            <p:strVal val="#ppt_w"/>
                          </p:val>
                        </p:tav>
                      </p:tavLst>
                    </p:anim>
                    <p:anim calcmode="lin" valueType="num">
                      <p:cBhvr>
                        <p:cTn dur="500" fill="hold"/>
                        <p:tgtEl>
                          <p:spTgt spid="193"/>
                        </p:tgtEl>
                        <p:attrNameLst>
                          <p:attrName>ppt_h</p:attrName>
                        </p:attrNameLst>
                      </p:cBhvr>
                      <p:tavLst>
                        <p:tav tm="0">
                          <p:val>
                            <p:fltVal val="0"/>
                          </p:val>
                        </p:tav>
                        <p:tav tm="100000">
                          <p:val>
                            <p:strVal val="#ppt_h"/>
                          </p:val>
                        </p:tav>
                      </p:tavLst>
                    </p:anim>
                    <p:animEffect transition="in" filter="fade">
                      <p:cBhvr>
                        <p:cTn dur="500"/>
                        <p:tgtEl>
                          <p:spTgt spid="193"/>
                        </p:tgtEl>
                      </p:cBhvr>
                    </p:animEffect>
                  </p:childTnLst>
                </p:cTn>
              </p:par>
            </p:tnLst>
          </p:tmpl>
        </p:tmplLst>
      </p:bldP>
      <p:bldP spid="199" grpId="0" build="p">
        <p:tmplLst>
          <p:tmpl lvl="1">
            <p:tnLst>
              <p:par>
                <p:cTn presetID="53" presetClass="entr" presetSubtype="16" fill="hold" nodeType="afterEffect">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p:cTn dur="500" fill="hold"/>
                        <p:tgtEl>
                          <p:spTgt spid="199"/>
                        </p:tgtEl>
                        <p:attrNameLst>
                          <p:attrName>ppt_w</p:attrName>
                        </p:attrNameLst>
                      </p:cBhvr>
                      <p:tavLst>
                        <p:tav tm="0">
                          <p:val>
                            <p:fltVal val="0"/>
                          </p:val>
                        </p:tav>
                        <p:tav tm="100000">
                          <p:val>
                            <p:strVal val="#ppt_w"/>
                          </p:val>
                        </p:tav>
                      </p:tavLst>
                    </p:anim>
                    <p:anim calcmode="lin" valueType="num">
                      <p:cBhvr>
                        <p:cTn dur="500" fill="hold"/>
                        <p:tgtEl>
                          <p:spTgt spid="199"/>
                        </p:tgtEl>
                        <p:attrNameLst>
                          <p:attrName>ppt_h</p:attrName>
                        </p:attrNameLst>
                      </p:cBhvr>
                      <p:tavLst>
                        <p:tav tm="0">
                          <p:val>
                            <p:fltVal val="0"/>
                          </p:val>
                        </p:tav>
                        <p:tav tm="100000">
                          <p:val>
                            <p:strVal val="#ppt_h"/>
                          </p:val>
                        </p:tav>
                      </p:tavLst>
                    </p:anim>
                    <p:animEffect transition="in" filter="fade">
                      <p:cBhvr>
                        <p:cTn dur="500"/>
                        <p:tgtEl>
                          <p:spTgt spid="199"/>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3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409073"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2516788"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4624503"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6732217" y="1324230"/>
            <a:ext cx="1999650" cy="1510056"/>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 name="Text Placeholder 3">
            <a:extLst>
              <a:ext uri="{FF2B5EF4-FFF2-40B4-BE49-F238E27FC236}">
                <a16:creationId xmlns:a16="http://schemas.microsoft.com/office/drawing/2014/main" xmlns="" id="{619AE79C-78C3-4230-AE76-74EF6DDEC532}"/>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9" name="Title 3">
            <a:extLst>
              <a:ext uri="{FF2B5EF4-FFF2-40B4-BE49-F238E27FC236}">
                <a16:creationId xmlns:a16="http://schemas.microsoft.com/office/drawing/2014/main" xmlns="" id="{B9553234-A7EE-4732-993A-7FDAB5C9C51E}"/>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15713063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Effect transition="in" filter="fade">
                                      <p:cBhvr>
                                        <p:cTn id="15" dur="500"/>
                                        <p:tgtEl>
                                          <p:spTgt spid="7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p:cTn id="19" dur="500" fill="hold"/>
                                        <p:tgtEl>
                                          <p:spTgt spid="89"/>
                                        </p:tgtEl>
                                        <p:attrNameLst>
                                          <p:attrName>ppt_w</p:attrName>
                                        </p:attrNameLst>
                                      </p:cBhvr>
                                      <p:tavLst>
                                        <p:tav tm="0">
                                          <p:val>
                                            <p:fltVal val="0"/>
                                          </p:val>
                                        </p:tav>
                                        <p:tav tm="100000">
                                          <p:val>
                                            <p:strVal val="#ppt_w"/>
                                          </p:val>
                                        </p:tav>
                                      </p:tavLst>
                                    </p:anim>
                                    <p:anim calcmode="lin" valueType="num">
                                      <p:cBhvr>
                                        <p:cTn id="20" dur="500" fill="hold"/>
                                        <p:tgtEl>
                                          <p:spTgt spid="89"/>
                                        </p:tgtEl>
                                        <p:attrNameLst>
                                          <p:attrName>ppt_h</p:attrName>
                                        </p:attrNameLst>
                                      </p:cBhvr>
                                      <p:tavLst>
                                        <p:tav tm="0">
                                          <p:val>
                                            <p:fltVal val="0"/>
                                          </p:val>
                                        </p:tav>
                                        <p:tav tm="100000">
                                          <p:val>
                                            <p:strVal val="#ppt_h"/>
                                          </p:val>
                                        </p:tav>
                                      </p:tavLst>
                                    </p:anim>
                                    <p:animEffect transition="in" filter="fade">
                                      <p:cBhvr>
                                        <p:cTn id="21" dur="500"/>
                                        <p:tgtEl>
                                          <p:spTgt spid="8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500" fill="hold"/>
                                        <p:tgtEl>
                                          <p:spTgt spid="94"/>
                                        </p:tgtEl>
                                        <p:attrNameLst>
                                          <p:attrName>ppt_w</p:attrName>
                                        </p:attrNameLst>
                                      </p:cBhvr>
                                      <p:tavLst>
                                        <p:tav tm="0">
                                          <p:val>
                                            <p:fltVal val="0"/>
                                          </p:val>
                                        </p:tav>
                                        <p:tav tm="100000">
                                          <p:val>
                                            <p:strVal val="#ppt_w"/>
                                          </p:val>
                                        </p:tav>
                                      </p:tavLst>
                                    </p:anim>
                                    <p:anim calcmode="lin" valueType="num">
                                      <p:cBhvr>
                                        <p:cTn id="26" dur="500" fill="hold"/>
                                        <p:tgtEl>
                                          <p:spTgt spid="94"/>
                                        </p:tgtEl>
                                        <p:attrNameLst>
                                          <p:attrName>ppt_h</p:attrName>
                                        </p:attrNameLst>
                                      </p:cBhvr>
                                      <p:tavLst>
                                        <p:tav tm="0">
                                          <p:val>
                                            <p:fltVal val="0"/>
                                          </p:val>
                                        </p:tav>
                                        <p:tav tm="100000">
                                          <p:val>
                                            <p:strVal val="#ppt_h"/>
                                          </p:val>
                                        </p:tav>
                                      </p:tavLst>
                                    </p:anim>
                                    <p:animEffect transition="in" filter="fade">
                                      <p:cBhvr>
                                        <p:cTn id="2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5" grpId="0" animBg="1"/>
      <p:bldP spid="89" grpId="0" animBg="1"/>
      <p:bldP spid="9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6_Image Layouts">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409073"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75" name="Picture Placeholder 7"/>
          <p:cNvSpPr>
            <a:spLocks noGrp="1"/>
          </p:cNvSpPr>
          <p:nvPr>
            <p:ph type="pic" sz="quarter" idx="30" hasCustomPrompt="1"/>
          </p:nvPr>
        </p:nvSpPr>
        <p:spPr>
          <a:xfrm>
            <a:off x="2516788"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9" name="Picture Placeholder 7"/>
          <p:cNvSpPr>
            <a:spLocks noGrp="1"/>
          </p:cNvSpPr>
          <p:nvPr>
            <p:ph type="pic" sz="quarter" idx="34" hasCustomPrompt="1"/>
          </p:nvPr>
        </p:nvSpPr>
        <p:spPr>
          <a:xfrm>
            <a:off x="4624503"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94" name="Picture Placeholder 7"/>
          <p:cNvSpPr>
            <a:spLocks noGrp="1"/>
          </p:cNvSpPr>
          <p:nvPr>
            <p:ph type="pic" sz="quarter" idx="38" hasCustomPrompt="1"/>
          </p:nvPr>
        </p:nvSpPr>
        <p:spPr>
          <a:xfrm>
            <a:off x="6732217" y="1123950"/>
            <a:ext cx="1999650" cy="3399924"/>
          </a:xfrm>
          <a:prstGeom prst="rect">
            <a:avLst/>
          </a:prstGeom>
          <a:solidFill>
            <a:schemeClr val="tx2">
              <a:lumMod val="10000"/>
              <a:lumOff val="90000"/>
            </a:schemeClr>
          </a:solidFill>
          <a:ln w="19050">
            <a:noFill/>
          </a:ln>
          <a:effectLst/>
        </p:spPr>
        <p:txBody>
          <a:bodyPr lIns="0" tIns="0" rIns="0" bIns="274320" anchor="b"/>
          <a:lstStyle>
            <a:lvl1pPr algn="ctr" rtl="0">
              <a:buNone/>
              <a:defRPr sz="900">
                <a:solidFill>
                  <a:schemeClr val="tx1">
                    <a:lumMod val="75000"/>
                    <a:lumOff val="25000"/>
                  </a:schemeClr>
                </a:solidFill>
              </a:defRPr>
            </a:lvl1pPr>
          </a:lstStyle>
          <a:p>
            <a:r>
              <a:rPr lang="en-US" dirty="0"/>
              <a:t>Image Holder</a:t>
            </a:r>
          </a:p>
        </p:txBody>
      </p:sp>
      <p:sp>
        <p:nvSpPr>
          <p:cNvPr id="8" name="Text Placeholder 3">
            <a:extLst>
              <a:ext uri="{FF2B5EF4-FFF2-40B4-BE49-F238E27FC236}">
                <a16:creationId xmlns:a16="http://schemas.microsoft.com/office/drawing/2014/main" xmlns="" id="{07E843BF-C4F9-4220-BFB4-BA016E9DC799}"/>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9" name="Title 3">
            <a:extLst>
              <a:ext uri="{FF2B5EF4-FFF2-40B4-BE49-F238E27FC236}">
                <a16:creationId xmlns:a16="http://schemas.microsoft.com/office/drawing/2014/main" xmlns="" id="{E140DC67-61A4-40A0-9741-DAC4B97D7A6C}"/>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9070453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down)">
                                      <p:cBhvr>
                                        <p:cTn id="11" dur="500"/>
                                        <p:tgtEl>
                                          <p:spTgt spid="7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down)">
                                      <p:cBhvr>
                                        <p:cTn id="15" dur="500"/>
                                        <p:tgtEl>
                                          <p:spTgt spid="8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5" grpId="0" animBg="1"/>
      <p:bldP spid="89" grpId="0" animBg="1"/>
      <p:bldP spid="9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4_Image Layouts">
    <p:spTree>
      <p:nvGrpSpPr>
        <p:cNvPr id="1" name=""/>
        <p:cNvGrpSpPr/>
        <p:nvPr/>
      </p:nvGrpSpPr>
      <p:grpSpPr>
        <a:xfrm>
          <a:off x="0" y="0"/>
          <a:ext cx="0" cy="0"/>
          <a:chOff x="0" y="0"/>
          <a:chExt cx="0" cy="0"/>
        </a:xfrm>
      </p:grpSpPr>
      <p:sp>
        <p:nvSpPr>
          <p:cNvPr id="2" name="Rounded Rectangle 1"/>
          <p:cNvSpPr/>
          <p:nvPr userDrawn="1"/>
        </p:nvSpPr>
        <p:spPr>
          <a:xfrm>
            <a:off x="1243609" y="1647005"/>
            <a:ext cx="1833166" cy="698050"/>
          </a:xfrm>
          <a:prstGeom prst="roundRect">
            <a:avLst>
              <a:gd name="adj" fmla="val 480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icture Placeholder 7"/>
          <p:cNvSpPr>
            <a:spLocks noGrp="1"/>
          </p:cNvSpPr>
          <p:nvPr>
            <p:ph type="pic" sz="quarter" idx="19" hasCustomPrompt="1"/>
          </p:nvPr>
        </p:nvSpPr>
        <p:spPr>
          <a:xfrm>
            <a:off x="25717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6" name="Text Placeholder 3"/>
          <p:cNvSpPr>
            <a:spLocks noGrp="1"/>
          </p:cNvSpPr>
          <p:nvPr>
            <p:ph type="body" sz="quarter" idx="16" hasCustomPrompt="1"/>
          </p:nvPr>
        </p:nvSpPr>
        <p:spPr>
          <a:xfrm>
            <a:off x="157597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47" name="Text Placeholder 3"/>
          <p:cNvSpPr>
            <a:spLocks noGrp="1"/>
          </p:cNvSpPr>
          <p:nvPr>
            <p:ph type="body" sz="quarter" idx="17" hasCustomPrompt="1"/>
          </p:nvPr>
        </p:nvSpPr>
        <p:spPr>
          <a:xfrm>
            <a:off x="157597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76" name="Rounded Rectangle 75"/>
          <p:cNvSpPr/>
          <p:nvPr userDrawn="1"/>
        </p:nvSpPr>
        <p:spPr>
          <a:xfrm>
            <a:off x="4139209" y="1647005"/>
            <a:ext cx="1833166" cy="698050"/>
          </a:xfrm>
          <a:prstGeom prst="roundRect">
            <a:avLst>
              <a:gd name="adj" fmla="val 4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7"/>
          <p:cNvSpPr>
            <a:spLocks noGrp="1"/>
          </p:cNvSpPr>
          <p:nvPr>
            <p:ph type="pic" sz="quarter" idx="20" hasCustomPrompt="1"/>
          </p:nvPr>
        </p:nvSpPr>
        <p:spPr>
          <a:xfrm>
            <a:off x="315277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78" name="Text Placeholder 3"/>
          <p:cNvSpPr>
            <a:spLocks noGrp="1"/>
          </p:cNvSpPr>
          <p:nvPr>
            <p:ph type="body" sz="quarter" idx="21" hasCustomPrompt="1"/>
          </p:nvPr>
        </p:nvSpPr>
        <p:spPr>
          <a:xfrm>
            <a:off x="447157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79" name="Text Placeholder 3"/>
          <p:cNvSpPr>
            <a:spLocks noGrp="1"/>
          </p:cNvSpPr>
          <p:nvPr>
            <p:ph type="body" sz="quarter" idx="22" hasCustomPrompt="1"/>
          </p:nvPr>
        </p:nvSpPr>
        <p:spPr>
          <a:xfrm>
            <a:off x="447157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80" name="Rounded Rectangle 79"/>
          <p:cNvSpPr/>
          <p:nvPr userDrawn="1"/>
        </p:nvSpPr>
        <p:spPr>
          <a:xfrm>
            <a:off x="7053659" y="1647005"/>
            <a:ext cx="1833166" cy="698050"/>
          </a:xfrm>
          <a:prstGeom prst="roundRect">
            <a:avLst>
              <a:gd name="adj" fmla="val 480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icture Placeholder 7"/>
          <p:cNvSpPr>
            <a:spLocks noGrp="1"/>
          </p:cNvSpPr>
          <p:nvPr>
            <p:ph type="pic" sz="quarter" idx="23" hasCustomPrompt="1"/>
          </p:nvPr>
        </p:nvSpPr>
        <p:spPr>
          <a:xfrm>
            <a:off x="6067225" y="1372685"/>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82" name="Text Placeholder 3"/>
          <p:cNvSpPr>
            <a:spLocks noGrp="1"/>
          </p:cNvSpPr>
          <p:nvPr>
            <p:ph type="body" sz="quarter" idx="24" hasCustomPrompt="1"/>
          </p:nvPr>
        </p:nvSpPr>
        <p:spPr>
          <a:xfrm>
            <a:off x="7386020" y="1754971"/>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83" name="Text Placeholder 3"/>
          <p:cNvSpPr>
            <a:spLocks noGrp="1"/>
          </p:cNvSpPr>
          <p:nvPr>
            <p:ph type="body" sz="quarter" idx="25" hasCustomPrompt="1"/>
          </p:nvPr>
        </p:nvSpPr>
        <p:spPr>
          <a:xfrm>
            <a:off x="7386020" y="1997822"/>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96" name="Rounded Rectangle 95"/>
          <p:cNvSpPr/>
          <p:nvPr userDrawn="1"/>
        </p:nvSpPr>
        <p:spPr>
          <a:xfrm>
            <a:off x="1243609" y="3342154"/>
            <a:ext cx="1833166" cy="698050"/>
          </a:xfrm>
          <a:prstGeom prst="roundRect">
            <a:avLst>
              <a:gd name="adj" fmla="val 480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icture Placeholder 7"/>
          <p:cNvSpPr>
            <a:spLocks noGrp="1"/>
          </p:cNvSpPr>
          <p:nvPr>
            <p:ph type="pic" sz="quarter" idx="26" hasCustomPrompt="1"/>
          </p:nvPr>
        </p:nvSpPr>
        <p:spPr>
          <a:xfrm>
            <a:off x="25717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98" name="Text Placeholder 3"/>
          <p:cNvSpPr>
            <a:spLocks noGrp="1"/>
          </p:cNvSpPr>
          <p:nvPr>
            <p:ph type="body" sz="quarter" idx="27" hasCustomPrompt="1"/>
          </p:nvPr>
        </p:nvSpPr>
        <p:spPr>
          <a:xfrm>
            <a:off x="157597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99" name="Text Placeholder 3"/>
          <p:cNvSpPr>
            <a:spLocks noGrp="1"/>
          </p:cNvSpPr>
          <p:nvPr>
            <p:ph type="body" sz="quarter" idx="28" hasCustomPrompt="1"/>
          </p:nvPr>
        </p:nvSpPr>
        <p:spPr>
          <a:xfrm>
            <a:off x="157597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0" name="Rounded Rectangle 99"/>
          <p:cNvSpPr/>
          <p:nvPr userDrawn="1"/>
        </p:nvSpPr>
        <p:spPr>
          <a:xfrm>
            <a:off x="4139209" y="3342154"/>
            <a:ext cx="1833166" cy="698050"/>
          </a:xfrm>
          <a:prstGeom prst="roundRect">
            <a:avLst>
              <a:gd name="adj" fmla="val 48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icture Placeholder 7"/>
          <p:cNvSpPr>
            <a:spLocks noGrp="1"/>
          </p:cNvSpPr>
          <p:nvPr>
            <p:ph type="pic" sz="quarter" idx="29" hasCustomPrompt="1"/>
          </p:nvPr>
        </p:nvSpPr>
        <p:spPr>
          <a:xfrm>
            <a:off x="315277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102" name="Text Placeholder 3"/>
          <p:cNvSpPr>
            <a:spLocks noGrp="1"/>
          </p:cNvSpPr>
          <p:nvPr>
            <p:ph type="body" sz="quarter" idx="30" hasCustomPrompt="1"/>
          </p:nvPr>
        </p:nvSpPr>
        <p:spPr>
          <a:xfrm>
            <a:off x="447157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3" name="Text Placeholder 3"/>
          <p:cNvSpPr>
            <a:spLocks noGrp="1"/>
          </p:cNvSpPr>
          <p:nvPr>
            <p:ph type="body" sz="quarter" idx="31" hasCustomPrompt="1"/>
          </p:nvPr>
        </p:nvSpPr>
        <p:spPr>
          <a:xfrm>
            <a:off x="447157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104" name="Rounded Rectangle 103"/>
          <p:cNvSpPr/>
          <p:nvPr userDrawn="1"/>
        </p:nvSpPr>
        <p:spPr>
          <a:xfrm>
            <a:off x="7053659" y="3342154"/>
            <a:ext cx="1833166" cy="698050"/>
          </a:xfrm>
          <a:prstGeom prst="roundRect">
            <a:avLst>
              <a:gd name="adj" fmla="val 480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icture Placeholder 7"/>
          <p:cNvSpPr>
            <a:spLocks noGrp="1"/>
          </p:cNvSpPr>
          <p:nvPr>
            <p:ph type="pic" sz="quarter" idx="32" hasCustomPrompt="1"/>
          </p:nvPr>
        </p:nvSpPr>
        <p:spPr>
          <a:xfrm>
            <a:off x="6067225" y="3067834"/>
            <a:ext cx="1246690" cy="1246690"/>
          </a:xfrm>
          <a:prstGeom prst="ellipse">
            <a:avLst/>
          </a:prstGeom>
          <a:solidFill>
            <a:schemeClr val="tx2">
              <a:lumMod val="10000"/>
              <a:lumOff val="90000"/>
            </a:schemeClr>
          </a:solidFill>
          <a:ln w="19050">
            <a:noFill/>
          </a:ln>
          <a:effectLst/>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106" name="Text Placeholder 3"/>
          <p:cNvSpPr>
            <a:spLocks noGrp="1"/>
          </p:cNvSpPr>
          <p:nvPr>
            <p:ph type="body" sz="quarter" idx="33" hasCustomPrompt="1"/>
          </p:nvPr>
        </p:nvSpPr>
        <p:spPr>
          <a:xfrm>
            <a:off x="7386020" y="3450120"/>
            <a:ext cx="1425659" cy="236244"/>
          </a:xfrm>
          <a:prstGeom prst="rect">
            <a:avLst/>
          </a:prstGeom>
        </p:spPr>
        <p:txBody>
          <a:bodyPr lIns="0" tIns="0" rIns="0" bIns="0" anchor="ctr"/>
          <a:lstStyle>
            <a:lvl1pPr marL="0" indent="0" algn="l">
              <a:buFont typeface="Arial" panose="020B0604020202020204" pitchFamily="34" charset="0"/>
              <a:buNone/>
              <a:defRPr sz="12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name</a:t>
            </a:r>
          </a:p>
        </p:txBody>
      </p:sp>
      <p:sp>
        <p:nvSpPr>
          <p:cNvPr id="107" name="Text Placeholder 3"/>
          <p:cNvSpPr>
            <a:spLocks noGrp="1"/>
          </p:cNvSpPr>
          <p:nvPr>
            <p:ph type="body" sz="quarter" idx="34" hasCustomPrompt="1"/>
          </p:nvPr>
        </p:nvSpPr>
        <p:spPr>
          <a:xfrm>
            <a:off x="7386020" y="3692971"/>
            <a:ext cx="1425659" cy="236244"/>
          </a:xfrm>
          <a:prstGeom prst="rect">
            <a:avLst/>
          </a:prstGeom>
        </p:spPr>
        <p:txBody>
          <a:bodyPr lIns="0" tIns="0" rIns="0" bIns="0" anchor="ctr"/>
          <a:lstStyle>
            <a:lvl1pPr marL="0" indent="0" algn="l">
              <a:buFont typeface="Arial" panose="020B0604020202020204" pitchFamily="34" charset="0"/>
              <a:buNone/>
              <a:defRPr sz="1100" b="0">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200"/>
            </a:lvl5pPr>
          </a:lstStyle>
          <a:p>
            <a:pPr lvl="0"/>
            <a:r>
              <a:rPr lang="en-US" dirty="0"/>
              <a:t>Click to add Text</a:t>
            </a:r>
          </a:p>
        </p:txBody>
      </p:sp>
      <p:sp>
        <p:nvSpPr>
          <p:cNvPr id="28" name="Text Placeholder 3">
            <a:extLst>
              <a:ext uri="{FF2B5EF4-FFF2-40B4-BE49-F238E27FC236}">
                <a16:creationId xmlns:a16="http://schemas.microsoft.com/office/drawing/2014/main" xmlns="" id="{36B90D6C-1AC9-4643-A03D-A0A15DBF5E08}"/>
              </a:ext>
            </a:extLst>
          </p:cNvPr>
          <p:cNvSpPr>
            <a:spLocks noGrp="1"/>
          </p:cNvSpPr>
          <p:nvPr>
            <p:ph type="body" sz="half" idx="2" hasCustomPrompt="1"/>
          </p:nvPr>
        </p:nvSpPr>
        <p:spPr>
          <a:xfrm>
            <a:off x="381000" y="770021"/>
            <a:ext cx="8368364" cy="173255"/>
          </a:xfrm>
          <a:prstGeom prst="rect">
            <a:avLst/>
          </a:prstGeom>
        </p:spPr>
        <p:txBody>
          <a:bodyPr wrap="none" lIns="0" tIns="0" rIns="0" bIns="0" anchor="ctr">
            <a:noAutofit/>
          </a:bodyPr>
          <a:lstStyle>
            <a:lvl1pPr>
              <a:defRPr lang="en-US" sz="1600" b="0" baseline="0" dirty="0">
                <a:solidFill>
                  <a:schemeClr val="tx1">
                    <a:lumMod val="75000"/>
                    <a:lumOff val="25000"/>
                  </a:schemeClr>
                </a:solidFill>
                <a:latin typeface="+mj-lt"/>
                <a:ea typeface="Roboto" panose="02000000000000000000" pitchFamily="2" charset="0"/>
              </a:defRPr>
            </a:lvl1pPr>
          </a:lstStyle>
          <a:p>
            <a:pPr marL="0" lvl="0" indent="0">
              <a:buNone/>
            </a:pPr>
            <a:r>
              <a:rPr lang="en-US" dirty="0"/>
              <a:t>CLICK TO EDIT SUBTITLE</a:t>
            </a:r>
          </a:p>
        </p:txBody>
      </p:sp>
      <p:sp>
        <p:nvSpPr>
          <p:cNvPr id="29" name="Title 3">
            <a:extLst>
              <a:ext uri="{FF2B5EF4-FFF2-40B4-BE49-F238E27FC236}">
                <a16:creationId xmlns:a16="http://schemas.microsoft.com/office/drawing/2014/main" xmlns="" id="{3CE40202-9EEE-4112-8183-92EE10627A76}"/>
              </a:ext>
            </a:extLst>
          </p:cNvPr>
          <p:cNvSpPr>
            <a:spLocks noGrp="1"/>
          </p:cNvSpPr>
          <p:nvPr>
            <p:ph type="title" hasCustomPrompt="1"/>
          </p:nvPr>
        </p:nvSpPr>
        <p:spPr>
          <a:xfrm>
            <a:off x="381000" y="283980"/>
            <a:ext cx="7886700" cy="468312"/>
          </a:xfrm>
          <a:prstGeom prst="rect">
            <a:avLst/>
          </a:prstGeom>
        </p:spPr>
        <p:txBody>
          <a:bodyPr wrap="square" lIns="0" tIns="0" rIns="0" bIns="0"/>
          <a:lstStyle>
            <a:lvl1pPr algn="l">
              <a:defRPr sz="2400">
                <a:solidFill>
                  <a:schemeClr val="accent5"/>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77544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animEffect transition="in" filter="wipe(left)">
                                      <p:cBhvr>
                                        <p:cTn id="17" dur="500"/>
                                        <p:tgtEl>
                                          <p:spTgt spid="46">
                                            <p:txEl>
                                              <p:pRg st="0" end="0"/>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wipe(left)">
                                      <p:cBhvr>
                                        <p:cTn id="21" dur="500"/>
                                        <p:tgtEl>
                                          <p:spTgt spid="47">
                                            <p:txEl>
                                              <p:pRg st="0" end="0"/>
                                            </p:txEl>
                                          </p:spTgt>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p:cTn id="25" dur="500" fill="hold"/>
                                        <p:tgtEl>
                                          <p:spTgt spid="77"/>
                                        </p:tgtEl>
                                        <p:attrNameLst>
                                          <p:attrName>ppt_w</p:attrName>
                                        </p:attrNameLst>
                                      </p:cBhvr>
                                      <p:tavLst>
                                        <p:tav tm="0">
                                          <p:val>
                                            <p:fltVal val="0"/>
                                          </p:val>
                                        </p:tav>
                                        <p:tav tm="100000">
                                          <p:val>
                                            <p:strVal val="#ppt_w"/>
                                          </p:val>
                                        </p:tav>
                                      </p:tavLst>
                                    </p:anim>
                                    <p:anim calcmode="lin" valueType="num">
                                      <p:cBhvr>
                                        <p:cTn id="26" dur="500" fill="hold"/>
                                        <p:tgtEl>
                                          <p:spTgt spid="77"/>
                                        </p:tgtEl>
                                        <p:attrNameLst>
                                          <p:attrName>ppt_h</p:attrName>
                                        </p:attrNameLst>
                                      </p:cBhvr>
                                      <p:tavLst>
                                        <p:tav tm="0">
                                          <p:val>
                                            <p:fltVal val="0"/>
                                          </p:val>
                                        </p:tav>
                                        <p:tav tm="100000">
                                          <p:val>
                                            <p:strVal val="#ppt_h"/>
                                          </p:val>
                                        </p:tav>
                                      </p:tavLst>
                                    </p:anim>
                                    <p:animEffect transition="in" filter="fade">
                                      <p:cBhvr>
                                        <p:cTn id="27" dur="500"/>
                                        <p:tgtEl>
                                          <p:spTgt spid="77"/>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500"/>
                                        <p:tgtEl>
                                          <p:spTgt spid="7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78">
                                            <p:txEl>
                                              <p:pRg st="0" end="0"/>
                                            </p:txEl>
                                          </p:spTgt>
                                        </p:tgtEl>
                                        <p:attrNameLst>
                                          <p:attrName>style.visibility</p:attrName>
                                        </p:attrNameLst>
                                      </p:cBhvr>
                                      <p:to>
                                        <p:strVal val="visible"/>
                                      </p:to>
                                    </p:set>
                                    <p:animEffect transition="in" filter="wipe(left)">
                                      <p:cBhvr>
                                        <p:cTn id="35" dur="500"/>
                                        <p:tgtEl>
                                          <p:spTgt spid="78">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79">
                                            <p:txEl>
                                              <p:pRg st="0" end="0"/>
                                            </p:txEl>
                                          </p:spTgt>
                                        </p:tgtEl>
                                        <p:attrNameLst>
                                          <p:attrName>style.visibility</p:attrName>
                                        </p:attrNameLst>
                                      </p:cBhvr>
                                      <p:to>
                                        <p:strVal val="visible"/>
                                      </p:to>
                                    </p:set>
                                    <p:animEffect transition="in" filter="wipe(left)">
                                      <p:cBhvr>
                                        <p:cTn id="39" dur="500"/>
                                        <p:tgtEl>
                                          <p:spTgt spid="79">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p:cTn id="43" dur="500" fill="hold"/>
                                        <p:tgtEl>
                                          <p:spTgt spid="81"/>
                                        </p:tgtEl>
                                        <p:attrNameLst>
                                          <p:attrName>ppt_w</p:attrName>
                                        </p:attrNameLst>
                                      </p:cBhvr>
                                      <p:tavLst>
                                        <p:tav tm="0">
                                          <p:val>
                                            <p:fltVal val="0"/>
                                          </p:val>
                                        </p:tav>
                                        <p:tav tm="100000">
                                          <p:val>
                                            <p:strVal val="#ppt_w"/>
                                          </p:val>
                                        </p:tav>
                                      </p:tavLst>
                                    </p:anim>
                                    <p:anim calcmode="lin" valueType="num">
                                      <p:cBhvr>
                                        <p:cTn id="44" dur="500" fill="hold"/>
                                        <p:tgtEl>
                                          <p:spTgt spid="81"/>
                                        </p:tgtEl>
                                        <p:attrNameLst>
                                          <p:attrName>ppt_h</p:attrName>
                                        </p:attrNameLst>
                                      </p:cBhvr>
                                      <p:tavLst>
                                        <p:tav tm="0">
                                          <p:val>
                                            <p:fltVal val="0"/>
                                          </p:val>
                                        </p:tav>
                                        <p:tav tm="100000">
                                          <p:val>
                                            <p:strVal val="#ppt_h"/>
                                          </p:val>
                                        </p:tav>
                                      </p:tavLst>
                                    </p:anim>
                                    <p:animEffect transition="in" filter="fade">
                                      <p:cBhvr>
                                        <p:cTn id="45" dur="500"/>
                                        <p:tgtEl>
                                          <p:spTgt spid="81"/>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wipe(left)">
                                      <p:cBhvr>
                                        <p:cTn id="49" dur="500"/>
                                        <p:tgtEl>
                                          <p:spTgt spid="8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82">
                                            <p:txEl>
                                              <p:pRg st="0" end="0"/>
                                            </p:txEl>
                                          </p:spTgt>
                                        </p:tgtEl>
                                        <p:attrNameLst>
                                          <p:attrName>style.visibility</p:attrName>
                                        </p:attrNameLst>
                                      </p:cBhvr>
                                      <p:to>
                                        <p:strVal val="visible"/>
                                      </p:to>
                                    </p:set>
                                    <p:animEffect transition="in" filter="wipe(left)">
                                      <p:cBhvr>
                                        <p:cTn id="53" dur="500"/>
                                        <p:tgtEl>
                                          <p:spTgt spid="82">
                                            <p:txEl>
                                              <p:pRg st="0" end="0"/>
                                            </p:txEl>
                                          </p:spTgt>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3">
                                            <p:txEl>
                                              <p:pRg st="0" end="0"/>
                                            </p:txEl>
                                          </p:spTgt>
                                        </p:tgtEl>
                                        <p:attrNameLst>
                                          <p:attrName>style.visibility</p:attrName>
                                        </p:attrNameLst>
                                      </p:cBhvr>
                                      <p:to>
                                        <p:strVal val="visible"/>
                                      </p:to>
                                    </p:set>
                                    <p:animEffect transition="in" filter="wipe(left)">
                                      <p:cBhvr>
                                        <p:cTn id="57" dur="500"/>
                                        <p:tgtEl>
                                          <p:spTgt spid="83">
                                            <p:txEl>
                                              <p:pRg st="0" end="0"/>
                                            </p:txEl>
                                          </p:spTgt>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97"/>
                                        </p:tgtEl>
                                        <p:attrNameLst>
                                          <p:attrName>style.visibility</p:attrName>
                                        </p:attrNameLst>
                                      </p:cBhvr>
                                      <p:to>
                                        <p:strVal val="visible"/>
                                      </p:to>
                                    </p:set>
                                    <p:anim calcmode="lin" valueType="num">
                                      <p:cBhvr>
                                        <p:cTn id="61" dur="500" fill="hold"/>
                                        <p:tgtEl>
                                          <p:spTgt spid="97"/>
                                        </p:tgtEl>
                                        <p:attrNameLst>
                                          <p:attrName>ppt_w</p:attrName>
                                        </p:attrNameLst>
                                      </p:cBhvr>
                                      <p:tavLst>
                                        <p:tav tm="0">
                                          <p:val>
                                            <p:fltVal val="0"/>
                                          </p:val>
                                        </p:tav>
                                        <p:tav tm="100000">
                                          <p:val>
                                            <p:strVal val="#ppt_w"/>
                                          </p:val>
                                        </p:tav>
                                      </p:tavLst>
                                    </p:anim>
                                    <p:anim calcmode="lin" valueType="num">
                                      <p:cBhvr>
                                        <p:cTn id="62" dur="500" fill="hold"/>
                                        <p:tgtEl>
                                          <p:spTgt spid="97"/>
                                        </p:tgtEl>
                                        <p:attrNameLst>
                                          <p:attrName>ppt_h</p:attrName>
                                        </p:attrNameLst>
                                      </p:cBhvr>
                                      <p:tavLst>
                                        <p:tav tm="0">
                                          <p:val>
                                            <p:fltVal val="0"/>
                                          </p:val>
                                        </p:tav>
                                        <p:tav tm="100000">
                                          <p:val>
                                            <p:strVal val="#ppt_h"/>
                                          </p:val>
                                        </p:tav>
                                      </p:tavLst>
                                    </p:anim>
                                    <p:animEffect transition="in" filter="fade">
                                      <p:cBhvr>
                                        <p:cTn id="63" dur="500"/>
                                        <p:tgtEl>
                                          <p:spTgt spid="97"/>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left)">
                                      <p:cBhvr>
                                        <p:cTn id="67" dur="500"/>
                                        <p:tgtEl>
                                          <p:spTgt spid="96"/>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98">
                                            <p:txEl>
                                              <p:pRg st="0" end="0"/>
                                            </p:txEl>
                                          </p:spTgt>
                                        </p:tgtEl>
                                        <p:attrNameLst>
                                          <p:attrName>style.visibility</p:attrName>
                                        </p:attrNameLst>
                                      </p:cBhvr>
                                      <p:to>
                                        <p:strVal val="visible"/>
                                      </p:to>
                                    </p:set>
                                    <p:animEffect transition="in" filter="wipe(left)">
                                      <p:cBhvr>
                                        <p:cTn id="71" dur="500"/>
                                        <p:tgtEl>
                                          <p:spTgt spid="98">
                                            <p:txEl>
                                              <p:pRg st="0" end="0"/>
                                            </p:txEl>
                                          </p:spTgt>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99">
                                            <p:txEl>
                                              <p:pRg st="0" end="0"/>
                                            </p:txEl>
                                          </p:spTgt>
                                        </p:tgtEl>
                                        <p:attrNameLst>
                                          <p:attrName>style.visibility</p:attrName>
                                        </p:attrNameLst>
                                      </p:cBhvr>
                                      <p:to>
                                        <p:strVal val="visible"/>
                                      </p:to>
                                    </p:set>
                                    <p:animEffect transition="in" filter="wipe(left)">
                                      <p:cBhvr>
                                        <p:cTn id="75" dur="500"/>
                                        <p:tgtEl>
                                          <p:spTgt spid="99">
                                            <p:txEl>
                                              <p:pRg st="0" end="0"/>
                                            </p:txEl>
                                          </p:spTgt>
                                        </p:tgtEl>
                                      </p:cBhvr>
                                    </p:animEffect>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101"/>
                                        </p:tgtEl>
                                        <p:attrNameLst>
                                          <p:attrName>style.visibility</p:attrName>
                                        </p:attrNameLst>
                                      </p:cBhvr>
                                      <p:to>
                                        <p:strVal val="visible"/>
                                      </p:to>
                                    </p:set>
                                    <p:anim calcmode="lin" valueType="num">
                                      <p:cBhvr>
                                        <p:cTn id="79" dur="500" fill="hold"/>
                                        <p:tgtEl>
                                          <p:spTgt spid="101"/>
                                        </p:tgtEl>
                                        <p:attrNameLst>
                                          <p:attrName>ppt_w</p:attrName>
                                        </p:attrNameLst>
                                      </p:cBhvr>
                                      <p:tavLst>
                                        <p:tav tm="0">
                                          <p:val>
                                            <p:fltVal val="0"/>
                                          </p:val>
                                        </p:tav>
                                        <p:tav tm="100000">
                                          <p:val>
                                            <p:strVal val="#ppt_w"/>
                                          </p:val>
                                        </p:tav>
                                      </p:tavLst>
                                    </p:anim>
                                    <p:anim calcmode="lin" valueType="num">
                                      <p:cBhvr>
                                        <p:cTn id="80" dur="500" fill="hold"/>
                                        <p:tgtEl>
                                          <p:spTgt spid="101"/>
                                        </p:tgtEl>
                                        <p:attrNameLst>
                                          <p:attrName>ppt_h</p:attrName>
                                        </p:attrNameLst>
                                      </p:cBhvr>
                                      <p:tavLst>
                                        <p:tav tm="0">
                                          <p:val>
                                            <p:fltVal val="0"/>
                                          </p:val>
                                        </p:tav>
                                        <p:tav tm="100000">
                                          <p:val>
                                            <p:strVal val="#ppt_h"/>
                                          </p:val>
                                        </p:tav>
                                      </p:tavLst>
                                    </p:anim>
                                    <p:animEffect transition="in" filter="fade">
                                      <p:cBhvr>
                                        <p:cTn id="81" dur="500"/>
                                        <p:tgtEl>
                                          <p:spTgt spid="101"/>
                                        </p:tgtEl>
                                      </p:cBhvr>
                                    </p:animEffect>
                                  </p:childTnLst>
                                </p:cTn>
                              </p:par>
                            </p:childTnLst>
                          </p:cTn>
                        </p:par>
                        <p:par>
                          <p:cTn id="82" fill="hold">
                            <p:stCondLst>
                              <p:cond delay="8500"/>
                            </p:stCondLst>
                            <p:childTnLst>
                              <p:par>
                                <p:cTn id="83" presetID="22" presetClass="entr" presetSubtype="8" fill="hold" grpId="0" nodeType="after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wipe(left)">
                                      <p:cBhvr>
                                        <p:cTn id="85" dur="500"/>
                                        <p:tgtEl>
                                          <p:spTgt spid="100"/>
                                        </p:tgtEl>
                                      </p:cBhvr>
                                    </p:animEffect>
                                  </p:childTnLst>
                                </p:cTn>
                              </p:par>
                            </p:childTnLst>
                          </p:cTn>
                        </p:par>
                        <p:par>
                          <p:cTn id="86" fill="hold">
                            <p:stCondLst>
                              <p:cond delay="9000"/>
                            </p:stCondLst>
                            <p:childTnLst>
                              <p:par>
                                <p:cTn id="87" presetID="22" presetClass="entr" presetSubtype="8" fill="hold" grpId="0" nodeType="afterEffect">
                                  <p:stCondLst>
                                    <p:cond delay="0"/>
                                  </p:stCondLst>
                                  <p:childTnLst>
                                    <p:set>
                                      <p:cBhvr>
                                        <p:cTn id="88" dur="1" fill="hold">
                                          <p:stCondLst>
                                            <p:cond delay="0"/>
                                          </p:stCondLst>
                                        </p:cTn>
                                        <p:tgtEl>
                                          <p:spTgt spid="102">
                                            <p:txEl>
                                              <p:pRg st="0" end="0"/>
                                            </p:txEl>
                                          </p:spTgt>
                                        </p:tgtEl>
                                        <p:attrNameLst>
                                          <p:attrName>style.visibility</p:attrName>
                                        </p:attrNameLst>
                                      </p:cBhvr>
                                      <p:to>
                                        <p:strVal val="visible"/>
                                      </p:to>
                                    </p:set>
                                    <p:animEffect transition="in" filter="wipe(left)">
                                      <p:cBhvr>
                                        <p:cTn id="89" dur="500"/>
                                        <p:tgtEl>
                                          <p:spTgt spid="102">
                                            <p:txEl>
                                              <p:pRg st="0" end="0"/>
                                            </p:txEl>
                                          </p:spTgt>
                                        </p:tgtEl>
                                      </p:cBhvr>
                                    </p:animEffect>
                                  </p:childTnLst>
                                </p:cTn>
                              </p:par>
                            </p:childTnLst>
                          </p:cTn>
                        </p:par>
                        <p:par>
                          <p:cTn id="90" fill="hold">
                            <p:stCondLst>
                              <p:cond delay="9500"/>
                            </p:stCondLst>
                            <p:childTnLst>
                              <p:par>
                                <p:cTn id="91" presetID="22" presetClass="entr" presetSubtype="8" fill="hold" grpId="0" nodeType="afterEffect">
                                  <p:stCondLst>
                                    <p:cond delay="0"/>
                                  </p:stCondLst>
                                  <p:childTnLst>
                                    <p:set>
                                      <p:cBhvr>
                                        <p:cTn id="92" dur="1" fill="hold">
                                          <p:stCondLst>
                                            <p:cond delay="0"/>
                                          </p:stCondLst>
                                        </p:cTn>
                                        <p:tgtEl>
                                          <p:spTgt spid="103">
                                            <p:txEl>
                                              <p:pRg st="0" end="0"/>
                                            </p:txEl>
                                          </p:spTgt>
                                        </p:tgtEl>
                                        <p:attrNameLst>
                                          <p:attrName>style.visibility</p:attrName>
                                        </p:attrNameLst>
                                      </p:cBhvr>
                                      <p:to>
                                        <p:strVal val="visible"/>
                                      </p:to>
                                    </p:set>
                                    <p:animEffect transition="in" filter="wipe(left)">
                                      <p:cBhvr>
                                        <p:cTn id="93" dur="500"/>
                                        <p:tgtEl>
                                          <p:spTgt spid="103">
                                            <p:txEl>
                                              <p:pRg st="0" end="0"/>
                                            </p:txEl>
                                          </p:spTgt>
                                        </p:tgtEl>
                                      </p:cBhvr>
                                    </p:animEffect>
                                  </p:childTnLst>
                                </p:cTn>
                              </p:par>
                            </p:childTnLst>
                          </p:cTn>
                        </p:par>
                        <p:par>
                          <p:cTn id="94" fill="hold">
                            <p:stCondLst>
                              <p:cond delay="10000"/>
                            </p:stCondLst>
                            <p:childTnLst>
                              <p:par>
                                <p:cTn id="95" presetID="53" presetClass="entr" presetSubtype="16" fill="hold" grpId="0" nodeType="after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p:cTn id="97" dur="500" fill="hold"/>
                                        <p:tgtEl>
                                          <p:spTgt spid="105"/>
                                        </p:tgtEl>
                                        <p:attrNameLst>
                                          <p:attrName>ppt_w</p:attrName>
                                        </p:attrNameLst>
                                      </p:cBhvr>
                                      <p:tavLst>
                                        <p:tav tm="0">
                                          <p:val>
                                            <p:fltVal val="0"/>
                                          </p:val>
                                        </p:tav>
                                        <p:tav tm="100000">
                                          <p:val>
                                            <p:strVal val="#ppt_w"/>
                                          </p:val>
                                        </p:tav>
                                      </p:tavLst>
                                    </p:anim>
                                    <p:anim calcmode="lin" valueType="num">
                                      <p:cBhvr>
                                        <p:cTn id="98" dur="500" fill="hold"/>
                                        <p:tgtEl>
                                          <p:spTgt spid="105"/>
                                        </p:tgtEl>
                                        <p:attrNameLst>
                                          <p:attrName>ppt_h</p:attrName>
                                        </p:attrNameLst>
                                      </p:cBhvr>
                                      <p:tavLst>
                                        <p:tav tm="0">
                                          <p:val>
                                            <p:fltVal val="0"/>
                                          </p:val>
                                        </p:tav>
                                        <p:tav tm="100000">
                                          <p:val>
                                            <p:strVal val="#ppt_h"/>
                                          </p:val>
                                        </p:tav>
                                      </p:tavLst>
                                    </p:anim>
                                    <p:animEffect transition="in" filter="fade">
                                      <p:cBhvr>
                                        <p:cTn id="99" dur="500"/>
                                        <p:tgtEl>
                                          <p:spTgt spid="105"/>
                                        </p:tgtEl>
                                      </p:cBhvr>
                                    </p:animEffect>
                                  </p:childTnLst>
                                </p:cTn>
                              </p:par>
                            </p:childTnLst>
                          </p:cTn>
                        </p:par>
                        <p:par>
                          <p:cTn id="100" fill="hold">
                            <p:stCondLst>
                              <p:cond delay="10500"/>
                            </p:stCondLst>
                            <p:childTnLst>
                              <p:par>
                                <p:cTn id="101" presetID="22" presetClass="entr" presetSubtype="8" fill="hold" grpId="0" nodeType="afterEffect">
                                  <p:stCondLst>
                                    <p:cond delay="0"/>
                                  </p:stCondLst>
                                  <p:childTnLst>
                                    <p:set>
                                      <p:cBhvr>
                                        <p:cTn id="102" dur="1" fill="hold">
                                          <p:stCondLst>
                                            <p:cond delay="0"/>
                                          </p:stCondLst>
                                        </p:cTn>
                                        <p:tgtEl>
                                          <p:spTgt spid="104"/>
                                        </p:tgtEl>
                                        <p:attrNameLst>
                                          <p:attrName>style.visibility</p:attrName>
                                        </p:attrNameLst>
                                      </p:cBhvr>
                                      <p:to>
                                        <p:strVal val="visible"/>
                                      </p:to>
                                    </p:set>
                                    <p:animEffect transition="in" filter="wipe(left)">
                                      <p:cBhvr>
                                        <p:cTn id="103" dur="500"/>
                                        <p:tgtEl>
                                          <p:spTgt spid="104"/>
                                        </p:tgtEl>
                                      </p:cBhvr>
                                    </p:animEffect>
                                  </p:childTnLst>
                                </p:cTn>
                              </p:par>
                            </p:childTnLst>
                          </p:cTn>
                        </p:par>
                        <p:par>
                          <p:cTn id="104" fill="hold">
                            <p:stCondLst>
                              <p:cond delay="11000"/>
                            </p:stCondLst>
                            <p:childTnLst>
                              <p:par>
                                <p:cTn id="105" presetID="22" presetClass="entr" presetSubtype="8" fill="hold" grpId="0" nodeType="afterEffect">
                                  <p:stCondLst>
                                    <p:cond delay="0"/>
                                  </p:stCondLst>
                                  <p:childTnLst>
                                    <p:set>
                                      <p:cBhvr>
                                        <p:cTn id="106" dur="1" fill="hold">
                                          <p:stCondLst>
                                            <p:cond delay="0"/>
                                          </p:stCondLst>
                                        </p:cTn>
                                        <p:tgtEl>
                                          <p:spTgt spid="106">
                                            <p:txEl>
                                              <p:pRg st="0" end="0"/>
                                            </p:txEl>
                                          </p:spTgt>
                                        </p:tgtEl>
                                        <p:attrNameLst>
                                          <p:attrName>style.visibility</p:attrName>
                                        </p:attrNameLst>
                                      </p:cBhvr>
                                      <p:to>
                                        <p:strVal val="visible"/>
                                      </p:to>
                                    </p:set>
                                    <p:animEffect transition="in" filter="wipe(left)">
                                      <p:cBhvr>
                                        <p:cTn id="107" dur="500"/>
                                        <p:tgtEl>
                                          <p:spTgt spid="106">
                                            <p:txEl>
                                              <p:pRg st="0" end="0"/>
                                            </p:txEl>
                                          </p:spTgt>
                                        </p:tgtEl>
                                      </p:cBhvr>
                                    </p:animEffect>
                                  </p:childTnLst>
                                </p:cTn>
                              </p:par>
                            </p:childTnLst>
                          </p:cTn>
                        </p:par>
                        <p:par>
                          <p:cTn id="108" fill="hold">
                            <p:stCondLst>
                              <p:cond delay="11500"/>
                            </p:stCondLst>
                            <p:childTnLst>
                              <p:par>
                                <p:cTn id="109" presetID="22" presetClass="entr" presetSubtype="8" fill="hold" grpId="0" nodeType="afterEffect">
                                  <p:stCondLst>
                                    <p:cond delay="0"/>
                                  </p:stCondLst>
                                  <p:childTnLst>
                                    <p:set>
                                      <p:cBhvr>
                                        <p:cTn id="110" dur="1" fill="hold">
                                          <p:stCondLst>
                                            <p:cond delay="0"/>
                                          </p:stCondLst>
                                        </p:cTn>
                                        <p:tgtEl>
                                          <p:spTgt spid="107">
                                            <p:txEl>
                                              <p:pRg st="0" end="0"/>
                                            </p:txEl>
                                          </p:spTgt>
                                        </p:tgtEl>
                                        <p:attrNameLst>
                                          <p:attrName>style.visibility</p:attrName>
                                        </p:attrNameLst>
                                      </p:cBhvr>
                                      <p:to>
                                        <p:strVal val="visible"/>
                                      </p:to>
                                    </p:set>
                                    <p:animEffect transition="in" filter="wipe(left)">
                                      <p:cBhvr>
                                        <p:cTn id="111" dur="500"/>
                                        <p:tgtEl>
                                          <p:spTgt spid="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animBg="1"/>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76" grpId="0" animBg="1"/>
      <p:bldP spid="77" grpId="0" animBg="1"/>
      <p:bldP spid="78" grpId="0" build="p">
        <p:tmplLst>
          <p:tmpl lvl="1">
            <p:tnLst>
              <p:par>
                <p:cTn presetID="22" presetClass="entr" presetSubtype="8"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wipe(left)">
                      <p:cBhvr>
                        <p:cTn dur="500"/>
                        <p:tgtEl>
                          <p:spTgt spid="78"/>
                        </p:tgtEl>
                      </p:cBhvr>
                    </p:animEffect>
                  </p:childTnLst>
                </p:cTn>
              </p:par>
            </p:tnLst>
          </p:tmpl>
        </p:tmplLst>
      </p:bldP>
      <p:bldP spid="79" grpId="0" build="p">
        <p:tmplLst>
          <p:tmpl lvl="1">
            <p:tnLst>
              <p:par>
                <p:cTn presetID="22" presetClass="entr" presetSubtype="8"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P spid="80" grpId="0" animBg="1"/>
      <p:bldP spid="81" grpId="0" animBg="1"/>
      <p:bldP spid="82" grpId="0" build="p">
        <p:tmplLst>
          <p:tmpl lvl="1">
            <p:tnLst>
              <p:par>
                <p:cTn presetID="22" presetClass="entr" presetSubtype="8"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wipe(left)">
                      <p:cBhvr>
                        <p:cTn dur="500"/>
                        <p:tgtEl>
                          <p:spTgt spid="82"/>
                        </p:tgtEl>
                      </p:cBhvr>
                    </p:animEffect>
                  </p:childTnLst>
                </p:cTn>
              </p:par>
            </p:tnLst>
          </p:tmpl>
        </p:tmplLst>
      </p:bldP>
      <p:bldP spid="83" grpId="0" build="p">
        <p:tmplLst>
          <p:tmpl lvl="1">
            <p:tnLst>
              <p:par>
                <p:cTn presetID="22" presetClass="entr" presetSubtype="8"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96" grpId="0" animBg="1"/>
      <p:bldP spid="97" grpId="0" animBg="1"/>
      <p:bldP spid="98" grpId="0" build="p">
        <p:tmplLst>
          <p:tmpl lvl="1">
            <p:tnLst>
              <p:par>
                <p:cTn presetID="22" presetClass="entr" presetSubtype="8" fill="hold" nodeType="after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wipe(left)">
                      <p:cBhvr>
                        <p:cTn dur="500"/>
                        <p:tgtEl>
                          <p:spTgt spid="98"/>
                        </p:tgtEl>
                      </p:cBhvr>
                    </p:animEffect>
                  </p:childTnLst>
                </p:cTn>
              </p:par>
            </p:tnLst>
          </p:tmpl>
        </p:tmplLst>
      </p:bldP>
      <p:bldP spid="99" grpId="0" build="p">
        <p:tmplLst>
          <p:tmpl lvl="1">
            <p:tnLst>
              <p:par>
                <p:cTn presetID="22" presetClass="entr" presetSubtype="8" fill="hold" nodeType="after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animBg="1"/>
      <p:bldP spid="101" grpId="0" animBg="1"/>
      <p:bldP spid="102" grpId="0" build="p">
        <p:tmplLst>
          <p:tmpl lvl="1">
            <p:tnLst>
              <p:par>
                <p:cTn presetID="22" presetClass="entr" presetSubtype="8"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wipe(left)">
                      <p:cBhvr>
                        <p:cTn dur="500"/>
                        <p:tgtEl>
                          <p:spTgt spid="102"/>
                        </p:tgtEl>
                      </p:cBhvr>
                    </p:animEffect>
                  </p:childTnLst>
                </p:cTn>
              </p:par>
            </p:tnLst>
          </p:tmpl>
        </p:tmplLst>
      </p:bldP>
      <p:bldP spid="103" grpId="0" build="p">
        <p:tmplLst>
          <p:tmpl lvl="1">
            <p:tnLst>
              <p:par>
                <p:cTn presetID="22" presetClass="entr" presetSubtype="8"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wipe(left)">
                      <p:cBhvr>
                        <p:cTn dur="500"/>
                        <p:tgtEl>
                          <p:spTgt spid="103"/>
                        </p:tgtEl>
                      </p:cBhvr>
                    </p:animEffect>
                  </p:childTnLst>
                </p:cTn>
              </p:par>
            </p:tnLst>
          </p:tmpl>
        </p:tmplLst>
      </p:bldP>
      <p:bldP spid="104" grpId="0" animBg="1"/>
      <p:bldP spid="105" grpId="0" animBg="1"/>
      <p:bldP spid="106" grpId="0" build="p">
        <p:tmplLst>
          <p:tmpl lvl="1">
            <p:tnLst>
              <p:par>
                <p:cTn presetID="22" presetClass="entr" presetSubtype="8" fill="hold" nodeType="after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wipe(left)">
                      <p:cBhvr>
                        <p:cTn dur="500"/>
                        <p:tgtEl>
                          <p:spTgt spid="106"/>
                        </p:tgtEl>
                      </p:cBhvr>
                    </p:animEffect>
                  </p:childTnLst>
                </p:cTn>
              </p:par>
            </p:tnLst>
          </p:tmpl>
        </p:tmplLst>
      </p:bldP>
      <p:bldP spid="107" grpId="0" build="p">
        <p:tmplLst>
          <p:tmpl lvl="1">
            <p:tnLst>
              <p:par>
                <p:cTn presetID="22" presetClass="entr" presetSubtype="8" fill="hold" nodeType="after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wipe(left)">
                      <p:cBhvr>
                        <p:cTn dur="500"/>
                        <p:tgtEl>
                          <p:spTgt spid="10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Flowchart: Off-page Connector 1"/>
          <p:cNvSpPr/>
          <p:nvPr userDrawn="1"/>
        </p:nvSpPr>
        <p:spPr>
          <a:xfrm rot="16200000">
            <a:off x="94134" y="4644550"/>
            <a:ext cx="233216" cy="421484"/>
          </a:xfrm>
          <a:prstGeom prst="flowChartOffpageConnector">
            <a:avLst/>
          </a:prstGeom>
          <a:solidFill>
            <a:srgbClr val="B01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userDrawn="1"/>
        </p:nvSpPr>
        <p:spPr bwMode="gray">
          <a:xfrm>
            <a:off x="21437" y="4778348"/>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chemeClr val="bg1"/>
                </a:solidFill>
                <a:latin typeface="HP Simplified"/>
                <a:ea typeface="+mn-ea"/>
                <a:cs typeface="HP Simplified"/>
              </a:rPr>
              <a:pPr marL="0" algn="ctr" defTabSz="914400" rtl="0" eaLnBrk="1" latinLnBrk="0" hangingPunct="1"/>
              <a:t>‹#›</a:t>
            </a:fld>
            <a:endParaRPr lang="en-US" sz="1000" b="0" i="0" kern="1200" dirty="0">
              <a:solidFill>
                <a:schemeClr val="bg1"/>
              </a:solidFill>
              <a:latin typeface="HP Simplified"/>
              <a:ea typeface="+mn-ea"/>
              <a:cs typeface="HP Simplified"/>
            </a:endParaRPr>
          </a:p>
        </p:txBody>
      </p:sp>
      <p:sp>
        <p:nvSpPr>
          <p:cNvPr id="8" name="Rechteck 7">
            <a:extLst>
              <a:ext uri="{FF2B5EF4-FFF2-40B4-BE49-F238E27FC236}">
                <a16:creationId xmlns:a16="http://schemas.microsoft.com/office/drawing/2014/main" xmlns="" id="{3C32D600-0097-41AD-A462-3B348B4644F8}"/>
              </a:ext>
            </a:extLst>
          </p:cNvPr>
          <p:cNvSpPr/>
          <p:nvPr userDrawn="1"/>
        </p:nvSpPr>
        <p:spPr>
          <a:xfrm>
            <a:off x="8033458" y="4845970"/>
            <a:ext cx="997389" cy="246221"/>
          </a:xfrm>
          <a:prstGeom prst="rect">
            <a:avLst/>
          </a:prstGeom>
        </p:spPr>
        <p:txBody>
          <a:bodyPr wrap="none">
            <a:spAutoFit/>
          </a:bodyPr>
          <a:lstStyle/>
          <a:p>
            <a:r>
              <a:rPr lang="en-US" sz="1000" dirty="0">
                <a:solidFill>
                  <a:schemeClr val="tx1">
                    <a:lumMod val="50000"/>
                    <a:lumOff val="50000"/>
                  </a:schemeClr>
                </a:solidFill>
                <a:latin typeface="Roboto Medium" panose="02000000000000000000" pitchFamily="2" charset="0"/>
                <a:ea typeface="Roboto Medium" panose="02000000000000000000" pitchFamily="2" charset="0"/>
              </a:rPr>
              <a:t>solidcam.com</a:t>
            </a:r>
            <a:endParaRPr lang="de-DE" sz="1000" dirty="0">
              <a:solidFill>
                <a:schemeClr val="tx1">
                  <a:lumMod val="50000"/>
                  <a:lumOff val="50000"/>
                </a:schemeClr>
              </a:solidFill>
              <a:latin typeface="Roboto Medium" panose="02000000000000000000" pitchFamily="2" charset="0"/>
              <a:ea typeface="Roboto Medium" panose="02000000000000000000" pitchFamily="2" charset="0"/>
            </a:endParaRPr>
          </a:p>
        </p:txBody>
      </p:sp>
      <p:pic>
        <p:nvPicPr>
          <p:cNvPr id="12" name="Graphic 11">
            <a:extLst>
              <a:ext uri="{FF2B5EF4-FFF2-40B4-BE49-F238E27FC236}">
                <a16:creationId xmlns:a16="http://schemas.microsoft.com/office/drawing/2014/main" xmlns="" id="{C1A81354-4783-4220-96FF-FDA083B8E56E}"/>
              </a:ext>
            </a:extLst>
          </p:cNvPr>
          <p:cNvPicPr>
            <a:picLocks noChangeAspect="1"/>
          </p:cNvPicPr>
          <p:nvPr userDrawn="1"/>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7917826" y="0"/>
            <a:ext cx="997574" cy="438150"/>
          </a:xfrm>
          <a:prstGeom prst="rect">
            <a:avLst/>
          </a:prstGeom>
        </p:spPr>
      </p:pic>
    </p:spTree>
  </p:cSld>
  <p:clrMap bg1="lt1" tx1="dk1" bg2="lt2" tx2="dk2" accent1="accent1" accent2="accent2" accent3="accent3" accent4="accent4" accent5="accent5" accent6="accent6" hlink="hlink" folHlink="folHlink"/>
  <p:sldLayoutIdLst>
    <p:sldLayoutId id="2147483726" r:id="rId1"/>
    <p:sldLayoutId id="2147483650" r:id="rId2"/>
    <p:sldLayoutId id="2147483656" r:id="rId3"/>
    <p:sldLayoutId id="2147483657" r:id="rId4"/>
    <p:sldLayoutId id="2147483715" r:id="rId5"/>
    <p:sldLayoutId id="2147483665" r:id="rId6"/>
    <p:sldLayoutId id="2147483667" r:id="rId7"/>
    <p:sldLayoutId id="2147483670" r:id="rId8"/>
    <p:sldLayoutId id="2147483668" r:id="rId9"/>
    <p:sldLayoutId id="2147483669" r:id="rId10"/>
    <p:sldLayoutId id="2147483671" r:id="rId11"/>
    <p:sldLayoutId id="2147483672" r:id="rId12"/>
    <p:sldLayoutId id="2147483674" r:id="rId13"/>
    <p:sldLayoutId id="2147483710" r:id="rId14"/>
    <p:sldLayoutId id="2147483711" r:id="rId15"/>
    <p:sldLayoutId id="2147483702" r:id="rId16"/>
    <p:sldLayoutId id="2147483698" r:id="rId17"/>
    <p:sldLayoutId id="2147483706" r:id="rId18"/>
    <p:sldLayoutId id="2147483707" r:id="rId19"/>
    <p:sldLayoutId id="2147483712" r:id="rId20"/>
    <p:sldLayoutId id="2147483708" r:id="rId21"/>
    <p:sldLayoutId id="2147483709" r:id="rId22"/>
    <p:sldLayoutId id="2147483697" r:id="rId23"/>
    <p:sldLayoutId id="2147483713" r:id="rId24"/>
    <p:sldLayoutId id="2147483714" r:id="rId25"/>
    <p:sldLayoutId id="2147483699" r:id="rId26"/>
    <p:sldLayoutId id="2147483703" r:id="rId27"/>
    <p:sldLayoutId id="2147483704" r:id="rId28"/>
    <p:sldLayoutId id="2147483705" r:id="rId29"/>
    <p:sldLayoutId id="2147483700" r:id="rId30"/>
    <p:sldLayoutId id="2147483725" r:id="rId31"/>
    <p:sldLayoutId id="2147483740" r:id="rId32"/>
    <p:sldLayoutId id="2147483741" r:id="rId33"/>
    <p:sldLayoutId id="2147483757" r:id="rId34"/>
    <p:sldLayoutId id="2147483762" r:id="rId35"/>
    <p:sldLayoutId id="2147483763" r:id="rId36"/>
    <p:sldLayoutId id="2147483764" r:id="rId3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7.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oleObject" Target="../embeddings/oleObject1.bin"/><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8.png"/><Relationship Id="rId5" Type="http://schemas.openxmlformats.org/officeDocument/2006/relationships/oleObject" Target="../embeddings/oleObject2.bin"/><Relationship Id="rId4" Type="http://schemas.openxmlformats.org/officeDocument/2006/relationships/image" Target="../media/image77.png"/><Relationship Id="rId9" Type="http://schemas.openxmlformats.org/officeDocument/2006/relationships/image" Target="../media/image81.jpeg"/></Relationships>
</file>

<file path=ppt/slides/_rels/slide41.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oleObject" Target="../embeddings/oleObject3.bin"/><Relationship Id="rId7" Type="http://schemas.openxmlformats.org/officeDocument/2006/relationships/image" Target="../media/image84.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3.png"/><Relationship Id="rId5" Type="http://schemas.openxmlformats.org/officeDocument/2006/relationships/oleObject" Target="../embeddings/oleObject4.bin"/><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loud.google.com/security?skip_cache=true" TargetMode="External"/><Relationship Id="rId2" Type="http://schemas.openxmlformats.org/officeDocument/2006/relationships/hyperlink" Target="https://cloud.google.com/" TargetMode="Externa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cloud.google.com/security?skip_cache=tru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35.xml"/><Relationship Id="rId4" Type="http://schemas.openxmlformats.org/officeDocument/2006/relationships/image" Target="../media/image98.sv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xmlns="" id="{963E7BE2-9DE7-4BC2-90F0-31867BD9EBB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8" b="38"/>
          <a:stretch/>
        </p:blipFill>
        <p:spPr>
          <a:xfrm>
            <a:off x="76200" y="0"/>
            <a:ext cx="9144000" cy="5143500"/>
          </a:xfrm>
        </p:spPr>
      </p:pic>
      <p:sp>
        <p:nvSpPr>
          <p:cNvPr id="39" name="Rectangle 38"/>
          <p:cNvSpPr/>
          <p:nvPr/>
        </p:nvSpPr>
        <p:spPr>
          <a:xfrm>
            <a:off x="152838" y="1294870"/>
            <a:ext cx="3360420" cy="1354217"/>
          </a:xfrm>
          <a:prstGeom prst="rect">
            <a:avLst/>
          </a:prstGeom>
        </p:spPr>
        <p:txBody>
          <a:bodyPr wrap="square" lIns="0" tIns="0" rIns="0" bIns="0">
            <a:spAutoFit/>
          </a:bodyPr>
          <a:lstStyle/>
          <a:p>
            <a:r>
              <a:rPr lang="en-US" sz="2800" dirty="0">
                <a:solidFill>
                  <a:schemeClr val="accent5"/>
                </a:solidFill>
              </a:rPr>
              <a:t>SolidCAM 2022</a:t>
            </a:r>
          </a:p>
          <a:p>
            <a:r>
              <a:rPr lang="en-US" sz="2800" dirty="0">
                <a:solidFill>
                  <a:schemeClr val="accent5"/>
                </a:solidFill>
              </a:rPr>
              <a:t>New Features</a:t>
            </a:r>
          </a:p>
          <a:p>
            <a:endParaRPr lang="en-US" sz="3200" dirty="0">
              <a:solidFill>
                <a:schemeClr val="accent5"/>
              </a:solidFill>
            </a:endParaRPr>
          </a:p>
        </p:txBody>
      </p:sp>
      <p:pic>
        <p:nvPicPr>
          <p:cNvPr id="5" name="Grafik 4" descr="Ein Bild, das drinnen, Mikroskop, mehrere, Fräse enthält.&#10;&#10;Automatisch generierte Beschreibung">
            <a:extLst>
              <a:ext uri="{FF2B5EF4-FFF2-40B4-BE49-F238E27FC236}">
                <a16:creationId xmlns:a16="http://schemas.microsoft.com/office/drawing/2014/main" xmlns="" id="{9C55D821-3625-4BFC-907E-D1B64F391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743" y="819150"/>
            <a:ext cx="3877659" cy="2423537"/>
          </a:xfrm>
          <a:prstGeom prst="rect">
            <a:avLst/>
          </a:prstGeom>
        </p:spPr>
      </p:pic>
      <p:sp>
        <p:nvSpPr>
          <p:cNvPr id="3" name="TextBox 2">
            <a:extLst>
              <a:ext uri="{FF2B5EF4-FFF2-40B4-BE49-F238E27FC236}">
                <a16:creationId xmlns:a16="http://schemas.microsoft.com/office/drawing/2014/main" xmlns="" id="{71456377-F439-E7B1-1686-FF9C01E9B9D7}"/>
              </a:ext>
            </a:extLst>
          </p:cNvPr>
          <p:cNvSpPr txBox="1"/>
          <p:nvPr/>
        </p:nvSpPr>
        <p:spPr>
          <a:xfrm>
            <a:off x="152400" y="2645741"/>
            <a:ext cx="1208985" cy="646331"/>
          </a:xfrm>
          <a:prstGeom prst="rect">
            <a:avLst/>
          </a:prstGeom>
          <a:noFill/>
        </p:spPr>
        <p:txBody>
          <a:bodyPr wrap="none" rtlCol="0">
            <a:spAutoFit/>
          </a:bodyPr>
          <a:lstStyle/>
          <a:p>
            <a:r>
              <a:rPr lang="en-US" b="1" dirty="0">
                <a:solidFill>
                  <a:srgbClr val="C00000"/>
                </a:solidFill>
              </a:rPr>
              <a:t>July 2022</a:t>
            </a:r>
          </a:p>
          <a:p>
            <a:endParaRPr lang="en-IL" dirty="0"/>
          </a:p>
        </p:txBody>
      </p:sp>
      <p:pic>
        <p:nvPicPr>
          <p:cNvPr id="8" name="Picture 7" descr="Logo&#10;&#10;Description automatically generated">
            <a:extLst>
              <a:ext uri="{FF2B5EF4-FFF2-40B4-BE49-F238E27FC236}">
                <a16:creationId xmlns:a16="http://schemas.microsoft.com/office/drawing/2014/main" xmlns="" id="{EE0FEDE1-DF1A-3C39-6320-2D876DBFF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795190"/>
            <a:ext cx="1905000" cy="409536"/>
          </a:xfrm>
          <a:prstGeom prst="rect">
            <a:avLst/>
          </a:prstGeom>
        </p:spPr>
      </p:pic>
    </p:spTree>
    <p:extLst>
      <p:ext uri="{BB962C8B-B14F-4D97-AF65-F5344CB8AC3E}">
        <p14:creationId xmlns:p14="http://schemas.microsoft.com/office/powerpoint/2010/main" val="179392105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b="1" dirty="0"/>
              <a:t>The CAM tree Structure is more flexible</a:t>
            </a:r>
          </a:p>
        </p:txBody>
      </p:sp>
      <p:pic>
        <p:nvPicPr>
          <p:cNvPr id="4" name="Picture 3"/>
          <p:cNvPicPr>
            <a:picLocks noChangeAspect="1"/>
          </p:cNvPicPr>
          <p:nvPr/>
        </p:nvPicPr>
        <p:blipFill>
          <a:blip r:embed="rId2"/>
          <a:stretch>
            <a:fillRect/>
          </a:stretch>
        </p:blipFill>
        <p:spPr>
          <a:xfrm>
            <a:off x="6248400" y="531435"/>
            <a:ext cx="1789899" cy="3714750"/>
          </a:xfrm>
          <a:prstGeom prst="rect">
            <a:avLst/>
          </a:prstGeom>
        </p:spPr>
      </p:pic>
      <p:sp>
        <p:nvSpPr>
          <p:cNvPr id="5" name="TextBox 4"/>
          <p:cNvSpPr txBox="1"/>
          <p:nvPr/>
        </p:nvSpPr>
        <p:spPr>
          <a:xfrm>
            <a:off x="609600" y="819150"/>
            <a:ext cx="3429000" cy="3046988"/>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1600" dirty="0"/>
              <a:t>With the new CAM Tree structure, the user can see the MAC–Position relation, drag operations between MACs, add MACs and more powerful features.</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In the operation’s Coordinate System definition dialog, only position can be defined - it provides more flexible definition of the Coordinate System.</a:t>
            </a:r>
          </a:p>
        </p:txBody>
      </p:sp>
      <p:pic>
        <p:nvPicPr>
          <p:cNvPr id="6" name="Picture 5"/>
          <p:cNvPicPr>
            <a:picLocks noChangeAspect="1"/>
          </p:cNvPicPr>
          <p:nvPr/>
        </p:nvPicPr>
        <p:blipFill>
          <a:blip r:embed="rId3"/>
          <a:stretch>
            <a:fillRect/>
          </a:stretch>
        </p:blipFill>
        <p:spPr>
          <a:xfrm>
            <a:off x="3962400" y="2800350"/>
            <a:ext cx="2438400" cy="1267664"/>
          </a:xfrm>
          <a:prstGeom prst="rect">
            <a:avLst/>
          </a:prstGeom>
        </p:spPr>
      </p:pic>
    </p:spTree>
    <p:extLst>
      <p:ext uri="{BB962C8B-B14F-4D97-AF65-F5344CB8AC3E}">
        <p14:creationId xmlns:p14="http://schemas.microsoft.com/office/powerpoint/2010/main" val="3260146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b="1" dirty="0"/>
              <a:t>How to use the Shared Position feature</a:t>
            </a:r>
          </a:p>
        </p:txBody>
      </p:sp>
      <p:sp>
        <p:nvSpPr>
          <p:cNvPr id="5" name="TextBox 4"/>
          <p:cNvSpPr txBox="1"/>
          <p:nvPr/>
        </p:nvSpPr>
        <p:spPr>
          <a:xfrm>
            <a:off x="509016" y="1047750"/>
            <a:ext cx="4114800" cy="3539430"/>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1600" dirty="0"/>
              <a:t>There is no need for special support of the Shared Position Feature in the Post processor</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The Feature can be activated in the CAM Settings</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After that, you can enable the Feature in the VMID </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The CAM Part that was opened in the Shared Position mode, can’t be back converted - make sure you are creating backup for your part.</a:t>
            </a:r>
          </a:p>
        </p:txBody>
      </p:sp>
      <p:pic>
        <p:nvPicPr>
          <p:cNvPr id="6" name="Picture 5"/>
          <p:cNvPicPr>
            <a:picLocks noChangeAspect="1"/>
          </p:cNvPicPr>
          <p:nvPr/>
        </p:nvPicPr>
        <p:blipFill>
          <a:blip r:embed="rId2"/>
          <a:stretch>
            <a:fillRect/>
          </a:stretch>
        </p:blipFill>
        <p:spPr>
          <a:xfrm>
            <a:off x="5257800" y="1835686"/>
            <a:ext cx="3456883" cy="2963727"/>
          </a:xfrm>
          <a:prstGeom prst="rect">
            <a:avLst/>
          </a:prstGeom>
        </p:spPr>
      </p:pic>
      <p:sp>
        <p:nvSpPr>
          <p:cNvPr id="8" name="Right Arrow 7"/>
          <p:cNvSpPr/>
          <p:nvPr/>
        </p:nvSpPr>
        <p:spPr>
          <a:xfrm>
            <a:off x="6172200" y="3638550"/>
            <a:ext cx="228600" cy="152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4800600" y="742950"/>
            <a:ext cx="2958793" cy="1757179"/>
          </a:xfrm>
          <a:prstGeom prst="rect">
            <a:avLst/>
          </a:prstGeom>
        </p:spPr>
      </p:pic>
      <p:sp>
        <p:nvSpPr>
          <p:cNvPr id="10" name="Right Arrow 9"/>
          <p:cNvSpPr/>
          <p:nvPr/>
        </p:nvSpPr>
        <p:spPr>
          <a:xfrm>
            <a:off x="6127596" y="1759486"/>
            <a:ext cx="152400" cy="76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355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smtClean="0"/>
              <a:t>SP1– </a:t>
            </a:r>
            <a:r>
              <a:rPr lang="en-US" sz="2000" b="1" dirty="0"/>
              <a:t>Select Tool from Machine Preview  </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451514" y="3566527"/>
            <a:ext cx="4272886" cy="1569660"/>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In </a:t>
            </a:r>
            <a:r>
              <a:rPr lang="en-US" sz="1600" b="1" dirty="0"/>
              <a:t>SolidCAM2022</a:t>
            </a:r>
            <a:r>
              <a:rPr lang="en-US" sz="1600" dirty="0"/>
              <a:t>, it is possible to select the tool from the </a:t>
            </a:r>
            <a:r>
              <a:rPr lang="en-US" sz="1600" b="1" dirty="0"/>
              <a:t>Machine Preview</a:t>
            </a:r>
          </a:p>
          <a:p>
            <a:pPr marL="285750" indent="-285750">
              <a:buClr>
                <a:srgbClr val="C00000"/>
              </a:buClr>
              <a:buFont typeface="Wingdings" panose="05000000000000000000" pitchFamily="2" charset="2"/>
              <a:buChar char="§"/>
            </a:pPr>
            <a:endParaRPr lang="en-US" sz="1600" b="1" dirty="0"/>
          </a:p>
          <a:p>
            <a:pPr marL="285750" indent="-285750">
              <a:buClr>
                <a:srgbClr val="C00000"/>
              </a:buClr>
              <a:buFont typeface="Wingdings" panose="05000000000000000000" pitchFamily="2" charset="2"/>
              <a:buChar char="§"/>
            </a:pPr>
            <a:r>
              <a:rPr lang="en-US" sz="1600" b="1" dirty="0"/>
              <a:t>Speed up </a:t>
            </a:r>
            <a:r>
              <a:rPr lang="en-US" sz="1600" dirty="0"/>
              <a:t>the process of tool selection</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xmlns="" id="{473CF543-3E73-0B42-564C-0675DF8A1F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9847" y="742950"/>
            <a:ext cx="3912639" cy="3912639"/>
          </a:xfrm>
          <a:prstGeom prst="rect">
            <a:avLst/>
          </a:prstGeom>
        </p:spPr>
      </p:pic>
      <p:pic>
        <p:nvPicPr>
          <p:cNvPr id="7" name="Picture 6">
            <a:extLst>
              <a:ext uri="{FF2B5EF4-FFF2-40B4-BE49-F238E27FC236}">
                <a16:creationId xmlns:a16="http://schemas.microsoft.com/office/drawing/2014/main" xmlns="" id="{96E2E54F-0EC7-8929-5579-FEE169A27278}"/>
              </a:ext>
            </a:extLst>
          </p:cNvPr>
          <p:cNvPicPr>
            <a:picLocks noChangeAspect="1"/>
          </p:cNvPicPr>
          <p:nvPr/>
        </p:nvPicPr>
        <p:blipFill>
          <a:blip r:embed="rId3"/>
          <a:stretch>
            <a:fillRect/>
          </a:stretch>
        </p:blipFill>
        <p:spPr>
          <a:xfrm>
            <a:off x="609600" y="742949"/>
            <a:ext cx="3605275" cy="2863013"/>
          </a:xfrm>
          <a:prstGeom prst="rect">
            <a:avLst/>
          </a:prstGeom>
        </p:spPr>
      </p:pic>
      <p:sp>
        <p:nvSpPr>
          <p:cNvPr id="8" name="Rectangle 7">
            <a:extLst>
              <a:ext uri="{FF2B5EF4-FFF2-40B4-BE49-F238E27FC236}">
                <a16:creationId xmlns:a16="http://schemas.microsoft.com/office/drawing/2014/main" xmlns="" id="{9975A778-15D7-207E-1EDD-5A24268E5DB7}"/>
              </a:ext>
            </a:extLst>
          </p:cNvPr>
          <p:cNvSpPr/>
          <p:nvPr/>
        </p:nvSpPr>
        <p:spPr>
          <a:xfrm>
            <a:off x="3762375" y="923924"/>
            <a:ext cx="195263" cy="185739"/>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D1C18D55-53FF-6AA9-8820-7950D0848362}"/>
              </a:ext>
            </a:extLst>
          </p:cNvPr>
          <p:cNvCxnSpPr>
            <a:cxnSpLocks/>
            <a:stCxn id="8" idx="3"/>
          </p:cNvCxnSpPr>
          <p:nvPr/>
        </p:nvCxnSpPr>
        <p:spPr>
          <a:xfrm>
            <a:off x="3957638" y="1016794"/>
            <a:ext cx="1071562" cy="37749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Rectangle 13">
            <a:extLst>
              <a:ext uri="{FF2B5EF4-FFF2-40B4-BE49-F238E27FC236}">
                <a16:creationId xmlns:a16="http://schemas.microsoft.com/office/drawing/2014/main" xmlns="" id="{B3EA29D3-3D75-C62F-225F-C7E436A40897}"/>
              </a:ext>
            </a:extLst>
          </p:cNvPr>
          <p:cNvSpPr/>
          <p:nvPr/>
        </p:nvSpPr>
        <p:spPr>
          <a:xfrm>
            <a:off x="5964313" y="3881056"/>
            <a:ext cx="1674020" cy="290894"/>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E618F606-030C-BEB1-2AB9-FF4E582BE9C8}"/>
              </a:ext>
            </a:extLst>
          </p:cNvPr>
          <p:cNvCxnSpPr>
            <a:cxnSpLocks/>
          </p:cNvCxnSpPr>
          <p:nvPr/>
        </p:nvCxnSpPr>
        <p:spPr>
          <a:xfrm>
            <a:off x="6002413" y="2571750"/>
            <a:ext cx="416719" cy="12977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29506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618C460-FCC2-68DB-EF6C-E10DCC372CAA}"/>
              </a:ext>
            </a:extLst>
          </p:cNvPr>
          <p:cNvPicPr>
            <a:picLocks noChangeAspect="1"/>
          </p:cNvPicPr>
          <p:nvPr/>
        </p:nvPicPr>
        <p:blipFill>
          <a:blip r:embed="rId2"/>
          <a:stretch>
            <a:fillRect/>
          </a:stretch>
        </p:blipFill>
        <p:spPr>
          <a:xfrm>
            <a:off x="4698310" y="740593"/>
            <a:ext cx="3771900" cy="3962400"/>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smtClean="0"/>
              <a:t>SP1– </a:t>
            </a:r>
            <a:r>
              <a:rPr lang="en-US" sz="2000" b="1" dirty="0"/>
              <a:t>Select Tool from Machine Preview  </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269271" y="1146855"/>
            <a:ext cx="4272886" cy="830997"/>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For </a:t>
            </a:r>
            <a:r>
              <a:rPr lang="en-US" sz="1600" b="1" dirty="0"/>
              <a:t>Spindle type turret</a:t>
            </a:r>
            <a:r>
              <a:rPr lang="en-US" sz="1600" dirty="0"/>
              <a:t>, this feature displays </a:t>
            </a:r>
            <a:r>
              <a:rPr lang="en-US" sz="1600" b="1" dirty="0"/>
              <a:t>all available tool cutting points</a:t>
            </a:r>
            <a:r>
              <a:rPr lang="en-US" sz="1600" dirty="0"/>
              <a:t>, allowing fast switch between them</a:t>
            </a:r>
            <a:endParaRPr lang="aa-ET" sz="1600" dirty="0">
              <a:solidFill>
                <a:srgbClr val="222222"/>
              </a:solidFill>
              <a:effectLst/>
              <a:latin typeface="Calibri" panose="020F050202020403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xmlns="" id="{B3EA29D3-3D75-C62F-225F-C7E436A40897}"/>
              </a:ext>
            </a:extLst>
          </p:cNvPr>
          <p:cNvSpPr/>
          <p:nvPr/>
        </p:nvSpPr>
        <p:spPr>
          <a:xfrm>
            <a:off x="6026596" y="3275633"/>
            <a:ext cx="1028228" cy="176227"/>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E618F606-030C-BEB1-2AB9-FF4E582BE9C8}"/>
              </a:ext>
            </a:extLst>
          </p:cNvPr>
          <p:cNvCxnSpPr>
            <a:cxnSpLocks/>
          </p:cNvCxnSpPr>
          <p:nvPr/>
        </p:nvCxnSpPr>
        <p:spPr>
          <a:xfrm>
            <a:off x="5970958" y="1977852"/>
            <a:ext cx="416719" cy="12977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Rectangle 12">
            <a:extLst>
              <a:ext uri="{FF2B5EF4-FFF2-40B4-BE49-F238E27FC236}">
                <a16:creationId xmlns:a16="http://schemas.microsoft.com/office/drawing/2014/main" xmlns="" id="{F0071124-7050-5BF9-4D58-8A6DF6F42BC9}"/>
              </a:ext>
            </a:extLst>
          </p:cNvPr>
          <p:cNvSpPr/>
          <p:nvPr/>
        </p:nvSpPr>
        <p:spPr>
          <a:xfrm>
            <a:off x="7054824" y="3309939"/>
            <a:ext cx="810491" cy="228600"/>
          </a:xfrm>
          <a:prstGeom prst="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00B050"/>
              </a:solidFill>
            </a:endParaRPr>
          </a:p>
        </p:txBody>
      </p:sp>
      <p:sp>
        <p:nvSpPr>
          <p:cNvPr id="16" name="Rectangle 15">
            <a:extLst>
              <a:ext uri="{FF2B5EF4-FFF2-40B4-BE49-F238E27FC236}">
                <a16:creationId xmlns:a16="http://schemas.microsoft.com/office/drawing/2014/main" xmlns="" id="{20F9787C-5610-AA91-8B11-28776C27BB03}"/>
              </a:ext>
            </a:extLst>
          </p:cNvPr>
          <p:cNvSpPr/>
          <p:nvPr/>
        </p:nvSpPr>
        <p:spPr>
          <a:xfrm>
            <a:off x="7054825" y="3538539"/>
            <a:ext cx="338137" cy="733424"/>
          </a:xfrm>
          <a:prstGeom prst="rect">
            <a:avLst/>
          </a:prstGeom>
          <a:noFill/>
          <a:ln>
            <a:solidFill>
              <a:srgbClr val="039FDB"/>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00B050"/>
              </a:solidFill>
            </a:endParaRPr>
          </a:p>
        </p:txBody>
      </p:sp>
      <p:sp>
        <p:nvSpPr>
          <p:cNvPr id="21" name="TextBox 20">
            <a:extLst>
              <a:ext uri="{FF2B5EF4-FFF2-40B4-BE49-F238E27FC236}">
                <a16:creationId xmlns:a16="http://schemas.microsoft.com/office/drawing/2014/main" xmlns="" id="{0481A11C-E79B-FB22-C830-FF10CB0939F9}"/>
              </a:ext>
            </a:extLst>
          </p:cNvPr>
          <p:cNvSpPr txBox="1"/>
          <p:nvPr/>
        </p:nvSpPr>
        <p:spPr>
          <a:xfrm>
            <a:off x="269271" y="2334354"/>
            <a:ext cx="4272886" cy="584775"/>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It also filters </a:t>
            </a:r>
            <a:r>
              <a:rPr lang="en-US" sz="1600" b="1" dirty="0"/>
              <a:t>10 recent tools, </a:t>
            </a:r>
            <a:r>
              <a:rPr lang="en-US" sz="1600" dirty="0"/>
              <a:t>that can be used in the current job</a:t>
            </a:r>
            <a:endParaRPr lang="aa-ET" sz="1600" dirty="0">
              <a:solidFill>
                <a:srgbClr val="22222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37579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en-US" sz="2000" b="1" dirty="0"/>
              <a:t>– </a:t>
            </a:r>
            <a:r>
              <a:rPr lang="en-US" sz="2000" b="1" dirty="0" err="1"/>
              <a:t>ToolKit</a:t>
            </a:r>
            <a:r>
              <a:rPr lang="en-US" sz="2000" b="1" dirty="0"/>
              <a:t/>
            </a:r>
            <a:br>
              <a:rPr lang="en-US" sz="2000" b="1" dirty="0"/>
            </a:br>
            <a:r>
              <a:rPr lang="en-US" sz="2000" b="1" dirty="0"/>
              <a:t>Navigate Tool Component from the Machine Preview</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520369" y="4072791"/>
            <a:ext cx="7473286"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Select and navigate the tool component, in </a:t>
            </a:r>
            <a:r>
              <a:rPr lang="en-US" sz="1600" b="1" dirty="0" err="1"/>
              <a:t>ToolKit’s</a:t>
            </a:r>
            <a:r>
              <a:rPr lang="en-US" sz="1600" b="1" dirty="0"/>
              <a:t> Machine Preview</a:t>
            </a:r>
            <a:r>
              <a:rPr lang="en-US" sz="1600" dirty="0"/>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xmlns="" id="{473CF543-3E73-0B42-564C-0675DF8A1F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5469" y="934174"/>
            <a:ext cx="3913893" cy="3275152"/>
          </a:xfrm>
          <a:prstGeom prst="rect">
            <a:avLst/>
          </a:prstGeom>
        </p:spPr>
      </p:pic>
      <p:pic>
        <p:nvPicPr>
          <p:cNvPr id="7" name="Picture 6">
            <a:extLst>
              <a:ext uri="{FF2B5EF4-FFF2-40B4-BE49-F238E27FC236}">
                <a16:creationId xmlns:a16="http://schemas.microsoft.com/office/drawing/2014/main" xmlns="" id="{96E2E54F-0EC7-8929-5579-FEE169A27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86989" y="934174"/>
            <a:ext cx="3592379" cy="3275152"/>
          </a:xfrm>
          <a:prstGeom prst="rect">
            <a:avLst/>
          </a:prstGeom>
        </p:spPr>
      </p:pic>
      <p:sp>
        <p:nvSpPr>
          <p:cNvPr id="8" name="Rectangle 7">
            <a:extLst>
              <a:ext uri="{FF2B5EF4-FFF2-40B4-BE49-F238E27FC236}">
                <a16:creationId xmlns:a16="http://schemas.microsoft.com/office/drawing/2014/main" xmlns="" id="{9975A778-15D7-207E-1EDD-5A24268E5DB7}"/>
              </a:ext>
            </a:extLst>
          </p:cNvPr>
          <p:cNvSpPr/>
          <p:nvPr/>
        </p:nvSpPr>
        <p:spPr>
          <a:xfrm>
            <a:off x="6448426" y="2924175"/>
            <a:ext cx="469900" cy="1524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D1C18D55-53FF-6AA9-8820-7950D0848362}"/>
              </a:ext>
            </a:extLst>
          </p:cNvPr>
          <p:cNvCxnSpPr>
            <a:cxnSpLocks/>
            <a:stCxn id="14" idx="3"/>
            <a:endCxn id="8" idx="1"/>
          </p:cNvCxnSpPr>
          <p:nvPr/>
        </p:nvCxnSpPr>
        <p:spPr>
          <a:xfrm flipV="1">
            <a:off x="2901950" y="3000375"/>
            <a:ext cx="3546476" cy="48143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Rectangle 13">
            <a:extLst>
              <a:ext uri="{FF2B5EF4-FFF2-40B4-BE49-F238E27FC236}">
                <a16:creationId xmlns:a16="http://schemas.microsoft.com/office/drawing/2014/main" xmlns="" id="{B3EA29D3-3D75-C62F-225F-C7E436A40897}"/>
              </a:ext>
            </a:extLst>
          </p:cNvPr>
          <p:cNvSpPr/>
          <p:nvPr/>
        </p:nvSpPr>
        <p:spPr>
          <a:xfrm>
            <a:off x="1935303" y="3394075"/>
            <a:ext cx="966647" cy="17547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E618F606-030C-BEB1-2AB9-FF4E582BE9C8}"/>
              </a:ext>
            </a:extLst>
          </p:cNvPr>
          <p:cNvCxnSpPr>
            <a:cxnSpLocks/>
          </p:cNvCxnSpPr>
          <p:nvPr/>
        </p:nvCxnSpPr>
        <p:spPr>
          <a:xfrm>
            <a:off x="1905000" y="2343150"/>
            <a:ext cx="381000" cy="105092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8288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EC20A66B-0164-3771-4D9D-33665E2F3D86}"/>
              </a:ext>
            </a:extLst>
          </p:cNvPr>
          <p:cNvPicPr>
            <a:picLocks noChangeAspect="1"/>
          </p:cNvPicPr>
          <p:nvPr/>
        </p:nvPicPr>
        <p:blipFill>
          <a:blip r:embed="rId2"/>
          <a:stretch>
            <a:fillRect/>
          </a:stretch>
        </p:blipFill>
        <p:spPr>
          <a:xfrm>
            <a:off x="4675218" y="973907"/>
            <a:ext cx="3914775" cy="3638550"/>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en-US" sz="2000" b="1" dirty="0"/>
              <a:t>– </a:t>
            </a:r>
            <a:r>
              <a:rPr lang="en-US" sz="2000" b="1" dirty="0" err="1"/>
              <a:t>ToolKit</a:t>
            </a:r>
            <a:r>
              <a:rPr lang="en-US" sz="2000" b="1" dirty="0"/>
              <a:t/>
            </a:r>
            <a:br>
              <a:rPr lang="en-US" sz="2000" b="1" dirty="0"/>
            </a:br>
            <a:r>
              <a:rPr lang="en-US" sz="2000" b="1" dirty="0"/>
              <a:t>Navigate the linked Tool Component in the library</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8929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280421" y="970865"/>
            <a:ext cx="4272886" cy="107721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If </a:t>
            </a:r>
            <a:r>
              <a:rPr lang="en-US" sz="1600" b="1" dirty="0"/>
              <a:t>linked</a:t>
            </a:r>
            <a:r>
              <a:rPr lang="en-US" sz="1600" dirty="0"/>
              <a:t>, the tool component or assembly </a:t>
            </a:r>
            <a:r>
              <a:rPr lang="en-US" sz="1600" b="1" dirty="0"/>
              <a:t>can be navigated in the library</a:t>
            </a:r>
            <a:r>
              <a:rPr lang="en-US" sz="1600" dirty="0"/>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xmlns="" id="{9975A778-15D7-207E-1EDD-5A24268E5DB7}"/>
              </a:ext>
            </a:extLst>
          </p:cNvPr>
          <p:cNvSpPr/>
          <p:nvPr/>
        </p:nvSpPr>
        <p:spPr>
          <a:xfrm>
            <a:off x="6927525" y="2806900"/>
            <a:ext cx="1533525" cy="176674"/>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D1C18D55-53FF-6AA9-8820-7950D0848362}"/>
              </a:ext>
            </a:extLst>
          </p:cNvPr>
          <p:cNvCxnSpPr>
            <a:cxnSpLocks/>
            <a:stCxn id="8" idx="1"/>
          </p:cNvCxnSpPr>
          <p:nvPr/>
        </p:nvCxnSpPr>
        <p:spPr>
          <a:xfrm flipH="1" flipV="1">
            <a:off x="5960738" y="2611255"/>
            <a:ext cx="966787" cy="2839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xmlns="" id="{E618F606-030C-BEB1-2AB9-FF4E582BE9C8}"/>
              </a:ext>
            </a:extLst>
          </p:cNvPr>
          <p:cNvCxnSpPr>
            <a:cxnSpLocks/>
          </p:cNvCxnSpPr>
          <p:nvPr/>
        </p:nvCxnSpPr>
        <p:spPr>
          <a:xfrm>
            <a:off x="7022572" y="2067064"/>
            <a:ext cx="462166" cy="73983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xmlns="" id="{D00F95A8-E40B-A0A3-019D-6F2169BB630E}"/>
              </a:ext>
            </a:extLst>
          </p:cNvPr>
          <p:cNvSpPr txBox="1"/>
          <p:nvPr/>
        </p:nvSpPr>
        <p:spPr>
          <a:xfrm>
            <a:off x="292228" y="1910030"/>
            <a:ext cx="4272886" cy="1323439"/>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b="1" dirty="0"/>
              <a:t>Speed up </a:t>
            </a:r>
            <a:r>
              <a:rPr lang="en-US" sz="1600" dirty="0"/>
              <a:t>the process of adding or replacing other tool components from the same library</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78558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A178918-BCD0-4B50-DBC0-6E539053F889}"/>
              </a:ext>
            </a:extLst>
          </p:cNvPr>
          <p:cNvPicPr>
            <a:picLocks noChangeAspect="1"/>
          </p:cNvPicPr>
          <p:nvPr/>
        </p:nvPicPr>
        <p:blipFill>
          <a:blip r:embed="rId2"/>
          <a:stretch>
            <a:fillRect/>
          </a:stretch>
        </p:blipFill>
        <p:spPr>
          <a:xfrm>
            <a:off x="5105400" y="1047750"/>
            <a:ext cx="3320415" cy="3606165"/>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en-US" sz="2000" b="1" dirty="0"/>
              <a:t>– </a:t>
            </a:r>
            <a:r>
              <a:rPr lang="en-US" sz="2000" b="1" dirty="0" err="1"/>
              <a:t>ToolKit</a:t>
            </a:r>
            <a:r>
              <a:rPr lang="en-US" sz="2000" b="1" dirty="0"/>
              <a:t/>
            </a:r>
            <a:br>
              <a:rPr lang="en-US" sz="2000" b="1" dirty="0"/>
            </a:br>
            <a:r>
              <a:rPr lang="en-US" sz="2000" b="1" dirty="0"/>
              <a:t>Added new possibilities in the Connection page</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8929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394364" y="1074420"/>
            <a:ext cx="4406236" cy="584775"/>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latin typeface="+mj-lt"/>
            </a:endParaRPr>
          </a:p>
          <a:p>
            <a:pPr marL="285750" indent="-285750">
              <a:buClr>
                <a:srgbClr val="C00000"/>
              </a:buClr>
              <a:buFont typeface="Wingdings" panose="05000000000000000000" pitchFamily="2" charset="2"/>
              <a:buChar char="§"/>
            </a:pPr>
            <a:r>
              <a:rPr lang="en-US" sz="1600" dirty="0">
                <a:solidFill>
                  <a:srgbClr val="222222"/>
                </a:solidFill>
                <a:effectLst/>
                <a:latin typeface="+mj-lt"/>
                <a:ea typeface="Calibri" panose="020F0502020204030204" pitchFamily="34" charset="0"/>
              </a:rPr>
              <a:t>Added possibility to </a:t>
            </a:r>
            <a:r>
              <a:rPr lang="en-US" sz="1600" b="1" dirty="0">
                <a:solidFill>
                  <a:srgbClr val="222222"/>
                </a:solidFill>
                <a:effectLst/>
                <a:latin typeface="+mj-lt"/>
                <a:ea typeface="Calibri" panose="020F0502020204030204" pitchFamily="34" charset="0"/>
              </a:rPr>
              <a:t>add</a:t>
            </a:r>
            <a:r>
              <a:rPr lang="en-US" sz="1600" dirty="0">
                <a:solidFill>
                  <a:srgbClr val="222222"/>
                </a:solidFill>
                <a:effectLst/>
                <a:latin typeface="+mj-lt"/>
                <a:ea typeface="Calibri" panose="020F0502020204030204" pitchFamily="34" charset="0"/>
              </a:rPr>
              <a:t> specific joint type</a:t>
            </a:r>
            <a:endParaRPr lang="aa-ET" sz="1600" dirty="0">
              <a:solidFill>
                <a:srgbClr val="222222"/>
              </a:solidFill>
              <a:effectLst/>
              <a:latin typeface="+mj-lt"/>
              <a:ea typeface="Calibri" panose="020F0502020204030204" pitchFamily="34" charset="0"/>
            </a:endParaRPr>
          </a:p>
        </p:txBody>
      </p:sp>
      <p:sp>
        <p:nvSpPr>
          <p:cNvPr id="8" name="Rectangle 7">
            <a:extLst>
              <a:ext uri="{FF2B5EF4-FFF2-40B4-BE49-F238E27FC236}">
                <a16:creationId xmlns:a16="http://schemas.microsoft.com/office/drawing/2014/main" xmlns="" id="{9975A778-15D7-207E-1EDD-5A24268E5DB7}"/>
              </a:ext>
            </a:extLst>
          </p:cNvPr>
          <p:cNvSpPr/>
          <p:nvPr/>
        </p:nvSpPr>
        <p:spPr>
          <a:xfrm>
            <a:off x="5181600" y="2228850"/>
            <a:ext cx="2362200" cy="7239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94364" y="1414399"/>
            <a:ext cx="4272886"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a:t>
            </a:r>
            <a:r>
              <a:rPr lang="en-US" sz="1600" b="1" dirty="0"/>
              <a:t>change </a:t>
            </a:r>
            <a:r>
              <a:rPr lang="en-US" sz="1600" dirty="0"/>
              <a:t>the joint type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13" name="Picture 12">
            <a:extLst>
              <a:ext uri="{FF2B5EF4-FFF2-40B4-BE49-F238E27FC236}">
                <a16:creationId xmlns:a16="http://schemas.microsoft.com/office/drawing/2014/main" xmlns="" id="{94CA3193-8DA9-8E70-5374-274D2DB837A2}"/>
              </a:ext>
            </a:extLst>
          </p:cNvPr>
          <p:cNvPicPr>
            <a:picLocks noChangeAspect="1"/>
          </p:cNvPicPr>
          <p:nvPr/>
        </p:nvPicPr>
        <p:blipFill>
          <a:blip r:embed="rId3"/>
          <a:stretch>
            <a:fillRect/>
          </a:stretch>
        </p:blipFill>
        <p:spPr>
          <a:xfrm>
            <a:off x="718185" y="2849880"/>
            <a:ext cx="3771900" cy="1219200"/>
          </a:xfrm>
          <a:prstGeom prst="rect">
            <a:avLst/>
          </a:prstGeom>
        </p:spPr>
      </p:pic>
      <p:sp>
        <p:nvSpPr>
          <p:cNvPr id="17" name="Rectangle 16">
            <a:extLst>
              <a:ext uri="{FF2B5EF4-FFF2-40B4-BE49-F238E27FC236}">
                <a16:creationId xmlns:a16="http://schemas.microsoft.com/office/drawing/2014/main" xmlns="" id="{72D8EC47-2965-558F-2121-1ACF765E1D37}"/>
              </a:ext>
            </a:extLst>
          </p:cNvPr>
          <p:cNvSpPr/>
          <p:nvPr/>
        </p:nvSpPr>
        <p:spPr>
          <a:xfrm>
            <a:off x="3686839" y="3359767"/>
            <a:ext cx="580361" cy="584435"/>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xmlns="" id="{194CB36C-A0BC-3F4F-6897-A32402BF5323}"/>
              </a:ext>
            </a:extLst>
          </p:cNvPr>
          <p:cNvSpPr txBox="1"/>
          <p:nvPr/>
        </p:nvSpPr>
        <p:spPr>
          <a:xfrm>
            <a:off x="394364" y="1819458"/>
            <a:ext cx="4272886" cy="107721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Implemented new icons for </a:t>
            </a:r>
            <a:r>
              <a:rPr lang="en-US" sz="1600" b="1" dirty="0"/>
              <a:t>Mounting Tools </a:t>
            </a:r>
            <a:r>
              <a:rPr lang="en-US" sz="1600" dirty="0"/>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92438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CA1FD06-2A9F-51D9-06CB-B77C81A5952F}"/>
              </a:ext>
            </a:extLst>
          </p:cNvPr>
          <p:cNvPicPr>
            <a:picLocks noChangeAspect="1"/>
          </p:cNvPicPr>
          <p:nvPr/>
        </p:nvPicPr>
        <p:blipFill>
          <a:blip r:embed="rId2"/>
          <a:stretch>
            <a:fillRect/>
          </a:stretch>
        </p:blipFill>
        <p:spPr>
          <a:xfrm>
            <a:off x="4957527" y="1057599"/>
            <a:ext cx="3489960" cy="3790301"/>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en-US" sz="2000" b="1" dirty="0"/>
              <a:t>– </a:t>
            </a:r>
            <a:r>
              <a:rPr lang="en-US" sz="2000" b="1" dirty="0" err="1"/>
              <a:t>ToolKit</a:t>
            </a:r>
            <a:r>
              <a:rPr lang="en-US" sz="2000" b="1" dirty="0"/>
              <a:t/>
            </a:r>
            <a:br>
              <a:rPr lang="en-US" sz="2000" b="1" dirty="0"/>
            </a:br>
            <a:r>
              <a:rPr lang="en-US" sz="2000" b="1" dirty="0"/>
              <a:t>Flexible data input for shank</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8929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6" name="TextBox 5">
            <a:extLst>
              <a:ext uri="{FF2B5EF4-FFF2-40B4-BE49-F238E27FC236}">
                <a16:creationId xmlns:a16="http://schemas.microsoft.com/office/drawing/2014/main" xmlns="" id="{A8E091A3-E463-49E1-8980-DEC8C1EE23B9}"/>
              </a:ext>
            </a:extLst>
          </p:cNvPr>
          <p:cNvSpPr txBox="1"/>
          <p:nvPr/>
        </p:nvSpPr>
        <p:spPr>
          <a:xfrm>
            <a:off x="341950" y="892993"/>
            <a:ext cx="4406236" cy="107721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latin typeface="+mj-lt"/>
            </a:endParaRPr>
          </a:p>
          <a:p>
            <a:pPr marL="285750" indent="-285750">
              <a:buClr>
                <a:srgbClr val="C00000"/>
              </a:buClr>
              <a:buFont typeface="Wingdings" panose="05000000000000000000" pitchFamily="2" charset="2"/>
              <a:buChar char="§"/>
            </a:pPr>
            <a:r>
              <a:rPr lang="en-US" sz="1600" dirty="0">
                <a:solidFill>
                  <a:srgbClr val="222222"/>
                </a:solidFill>
                <a:effectLst/>
                <a:latin typeface="+mj-lt"/>
                <a:ea typeface="Calibri" panose="020F0502020204030204" pitchFamily="34" charset="0"/>
              </a:rPr>
              <a:t>Changing the insert shape doesn’t change the shank size anymore (Thickness, Width, Length, M and N parameters)</a:t>
            </a:r>
            <a:endParaRPr lang="aa-ET" sz="1600" dirty="0">
              <a:solidFill>
                <a:srgbClr val="222222"/>
              </a:solidFill>
              <a:effectLst/>
              <a:latin typeface="+mj-lt"/>
              <a:ea typeface="Calibri" panose="020F0502020204030204" pitchFamily="34" charset="0"/>
            </a:endParaRPr>
          </a:p>
        </p:txBody>
      </p:sp>
      <p:sp>
        <p:nvSpPr>
          <p:cNvPr id="8" name="Rectangle 7">
            <a:extLst>
              <a:ext uri="{FF2B5EF4-FFF2-40B4-BE49-F238E27FC236}">
                <a16:creationId xmlns:a16="http://schemas.microsoft.com/office/drawing/2014/main" xmlns="" id="{9975A778-15D7-207E-1EDD-5A24268E5DB7}"/>
              </a:ext>
            </a:extLst>
          </p:cNvPr>
          <p:cNvSpPr/>
          <p:nvPr/>
        </p:nvSpPr>
        <p:spPr>
          <a:xfrm>
            <a:off x="5029200" y="3223260"/>
            <a:ext cx="1630680" cy="98679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91B622C-CB2D-A633-E45D-9C20B47614B6}"/>
              </a:ext>
            </a:extLst>
          </p:cNvPr>
          <p:cNvSpPr/>
          <p:nvPr/>
        </p:nvSpPr>
        <p:spPr>
          <a:xfrm>
            <a:off x="5040106" y="2453639"/>
            <a:ext cx="1589294" cy="192345"/>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30299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en-US" sz="2000" b="1" dirty="0" err="1"/>
              <a:t>CAMPart</a:t>
            </a:r>
            <a:r>
              <a:rPr lang="en-US" sz="2000" b="1" dirty="0"/>
              <a:t/>
            </a:r>
            <a:br>
              <a:rPr lang="en-US" sz="2000" b="1" dirty="0"/>
            </a:br>
            <a:r>
              <a:rPr lang="en-US" sz="2000" b="1" dirty="0"/>
              <a:t>Added capability to reset Machine Options parameters</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53511" y="1446986"/>
            <a:ext cx="4272886"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reset one, many or all parameters to their </a:t>
            </a:r>
            <a:r>
              <a:rPr lang="en-US" sz="1600" b="1" dirty="0"/>
              <a:t>Default</a:t>
            </a:r>
            <a:r>
              <a:rPr lang="en-US" sz="1600" dirty="0"/>
              <a:t> value</a:t>
            </a:r>
          </a:p>
        </p:txBody>
      </p:sp>
      <p:pic>
        <p:nvPicPr>
          <p:cNvPr id="4" name="Picture 3">
            <a:extLst>
              <a:ext uri="{FF2B5EF4-FFF2-40B4-BE49-F238E27FC236}">
                <a16:creationId xmlns:a16="http://schemas.microsoft.com/office/drawing/2014/main" xmlns="" id="{7885CEFD-E075-2476-42C0-3B19714DCB20}"/>
              </a:ext>
            </a:extLst>
          </p:cNvPr>
          <p:cNvPicPr>
            <a:picLocks noChangeAspect="1"/>
          </p:cNvPicPr>
          <p:nvPr/>
        </p:nvPicPr>
        <p:blipFill>
          <a:blip r:embed="rId2"/>
          <a:stretch>
            <a:fillRect/>
          </a:stretch>
        </p:blipFill>
        <p:spPr>
          <a:xfrm>
            <a:off x="4738661" y="1456511"/>
            <a:ext cx="4028986" cy="2258239"/>
          </a:xfrm>
          <a:prstGeom prst="rect">
            <a:avLst/>
          </a:prstGeom>
        </p:spPr>
      </p:pic>
      <p:sp>
        <p:nvSpPr>
          <p:cNvPr id="13" name="Rectangle 12">
            <a:extLst>
              <a:ext uri="{FF2B5EF4-FFF2-40B4-BE49-F238E27FC236}">
                <a16:creationId xmlns:a16="http://schemas.microsoft.com/office/drawing/2014/main" xmlns="" id="{7B554604-0663-A55D-811E-45AEE9FB65C4}"/>
              </a:ext>
            </a:extLst>
          </p:cNvPr>
          <p:cNvSpPr/>
          <p:nvPr/>
        </p:nvSpPr>
        <p:spPr>
          <a:xfrm>
            <a:off x="6275134" y="2544041"/>
            <a:ext cx="1320598" cy="442276"/>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7B09F3F-3163-29D4-D8E3-F98ECFA12EF8}"/>
              </a:ext>
            </a:extLst>
          </p:cNvPr>
          <p:cNvSpPr/>
          <p:nvPr/>
        </p:nvSpPr>
        <p:spPr>
          <a:xfrm>
            <a:off x="7519197" y="2315441"/>
            <a:ext cx="506025" cy="17506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D631560-8739-00C2-7F3B-EC424C778DE1}"/>
              </a:ext>
            </a:extLst>
          </p:cNvPr>
          <p:cNvSpPr txBox="1"/>
          <p:nvPr/>
        </p:nvSpPr>
        <p:spPr>
          <a:xfrm>
            <a:off x="353511" y="2297598"/>
            <a:ext cx="4272886" cy="584775"/>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Selection of the multiple parameters can be done with </a:t>
            </a:r>
            <a:r>
              <a:rPr lang="en-US" sz="1600" b="1" dirty="0"/>
              <a:t>CTRL+</a:t>
            </a:r>
            <a:r>
              <a:rPr lang="en-US" sz="1600" dirty="0"/>
              <a:t> or </a:t>
            </a:r>
            <a:r>
              <a:rPr lang="en-US" sz="1600" b="1" dirty="0" err="1"/>
              <a:t>SHIFT+Click</a:t>
            </a:r>
            <a:r>
              <a:rPr lang="en-US" sz="1600" b="1" dirty="0"/>
              <a:t> </a:t>
            </a:r>
          </a:p>
        </p:txBody>
      </p:sp>
      <p:sp>
        <p:nvSpPr>
          <p:cNvPr id="17" name="TextBox 16">
            <a:extLst>
              <a:ext uri="{FF2B5EF4-FFF2-40B4-BE49-F238E27FC236}">
                <a16:creationId xmlns:a16="http://schemas.microsoft.com/office/drawing/2014/main" xmlns="" id="{74084F40-C83D-9C71-9AF9-EC418429537E}"/>
              </a:ext>
            </a:extLst>
          </p:cNvPr>
          <p:cNvSpPr txBox="1"/>
          <p:nvPr/>
        </p:nvSpPr>
        <p:spPr>
          <a:xfrm>
            <a:off x="353511" y="2968629"/>
            <a:ext cx="4272886" cy="584775"/>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The </a:t>
            </a:r>
            <a:r>
              <a:rPr lang="en-US" sz="1600" b="1" dirty="0"/>
              <a:t>Description</a:t>
            </a:r>
            <a:r>
              <a:rPr lang="en-US" sz="1600" dirty="0"/>
              <a:t> has been added to Machine Options</a:t>
            </a:r>
          </a:p>
        </p:txBody>
      </p:sp>
    </p:spTree>
    <p:extLst>
      <p:ext uri="{BB962C8B-B14F-4D97-AF65-F5344CB8AC3E}">
        <p14:creationId xmlns:p14="http://schemas.microsoft.com/office/powerpoint/2010/main" val="2717976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F7F1159-1E05-283C-0027-A2311270BB2F}"/>
              </a:ext>
            </a:extLst>
          </p:cNvPr>
          <p:cNvPicPr>
            <a:picLocks noChangeAspect="1"/>
          </p:cNvPicPr>
          <p:nvPr/>
        </p:nvPicPr>
        <p:blipFill>
          <a:blip r:embed="rId2"/>
          <a:stretch>
            <a:fillRect/>
          </a:stretch>
        </p:blipFill>
        <p:spPr>
          <a:xfrm>
            <a:off x="4343400" y="1292372"/>
            <a:ext cx="4499296" cy="3481728"/>
          </a:xfrm>
          <a:prstGeom prst="rect">
            <a:avLst/>
          </a:prstGeom>
        </p:spPr>
      </p:pic>
      <p:pic>
        <p:nvPicPr>
          <p:cNvPr id="5" name="Picture 4">
            <a:extLst>
              <a:ext uri="{FF2B5EF4-FFF2-40B4-BE49-F238E27FC236}">
                <a16:creationId xmlns:a16="http://schemas.microsoft.com/office/drawing/2014/main" xmlns="" id="{57EB1868-69F3-2768-5835-4AAAF208A7C6}"/>
              </a:ext>
            </a:extLst>
          </p:cNvPr>
          <p:cNvPicPr>
            <a:picLocks noChangeAspect="1"/>
          </p:cNvPicPr>
          <p:nvPr/>
        </p:nvPicPr>
        <p:blipFill>
          <a:blip r:embed="rId3"/>
          <a:stretch>
            <a:fillRect/>
          </a:stretch>
        </p:blipFill>
        <p:spPr>
          <a:xfrm>
            <a:off x="685800" y="3011975"/>
            <a:ext cx="3128963" cy="1762125"/>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p:spPr>
        <p:txBody>
          <a:bodyPr/>
          <a:lstStyle/>
          <a:p>
            <a:pPr algn="ctr"/>
            <a:r>
              <a:rPr lang="en-US" sz="2000" b="1" dirty="0"/>
              <a:t>SolidCAM 2022 </a:t>
            </a:r>
            <a:r>
              <a:rPr lang="en-US" sz="2000" b="1" dirty="0" smtClean="0"/>
              <a:t>SP1– </a:t>
            </a:r>
            <a:r>
              <a:rPr lang="sr-Latn-RS" sz="2000" b="1" dirty="0"/>
              <a:t>Machine Setup</a:t>
            </a:r>
            <a:r>
              <a:rPr lang="en-US" sz="2000" b="1" dirty="0"/>
              <a:t/>
            </a:r>
            <a:br>
              <a:rPr lang="en-US" sz="2000" b="1" dirty="0"/>
            </a:br>
            <a:r>
              <a:rPr lang="sr-Latn-RS" sz="2000" b="1" dirty="0"/>
              <a:t>Supports equations and added display filters to Machine Preview </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53511" y="1047750"/>
            <a:ext cx="4370889"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sr-Latn-RS" sz="1600" dirty="0"/>
              <a:t>Supports </a:t>
            </a:r>
            <a:r>
              <a:rPr lang="sr-Latn-RS" sz="1600" b="1" dirty="0"/>
              <a:t>Equation</a:t>
            </a:r>
            <a:r>
              <a:rPr lang="en-US" sz="1600" b="1" dirty="0"/>
              <a:t>s</a:t>
            </a:r>
            <a:r>
              <a:rPr lang="sr-Latn-RS" sz="1600" dirty="0"/>
              <a:t> in the matrix shifts values</a:t>
            </a:r>
            <a:endParaRPr lang="en-US" sz="1600" dirty="0"/>
          </a:p>
        </p:txBody>
      </p:sp>
      <p:sp>
        <p:nvSpPr>
          <p:cNvPr id="13" name="Rectangle 12">
            <a:extLst>
              <a:ext uri="{FF2B5EF4-FFF2-40B4-BE49-F238E27FC236}">
                <a16:creationId xmlns:a16="http://schemas.microsoft.com/office/drawing/2014/main" xmlns="" id="{7B554604-0663-A55D-811E-45AEE9FB65C4}"/>
              </a:ext>
            </a:extLst>
          </p:cNvPr>
          <p:cNvSpPr/>
          <p:nvPr/>
        </p:nvSpPr>
        <p:spPr>
          <a:xfrm>
            <a:off x="4897280" y="1493520"/>
            <a:ext cx="642460" cy="24112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7B09F3F-3163-29D4-D8E3-F98ECFA12EF8}"/>
              </a:ext>
            </a:extLst>
          </p:cNvPr>
          <p:cNvSpPr/>
          <p:nvPr/>
        </p:nvSpPr>
        <p:spPr>
          <a:xfrm>
            <a:off x="3042826" y="3628718"/>
            <a:ext cx="526255" cy="17145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D631560-8739-00C2-7F3B-EC424C778DE1}"/>
              </a:ext>
            </a:extLst>
          </p:cNvPr>
          <p:cNvSpPr txBox="1"/>
          <p:nvPr/>
        </p:nvSpPr>
        <p:spPr>
          <a:xfrm>
            <a:off x="353511" y="1919743"/>
            <a:ext cx="4272886" cy="830997"/>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sr-Latn-RS" sz="1600" dirty="0"/>
              <a:t>A</a:t>
            </a:r>
            <a:r>
              <a:rPr lang="en-US" sz="1600" dirty="0" err="1"/>
              <a:t>dded</a:t>
            </a:r>
            <a:r>
              <a:rPr lang="en-US" sz="1600" dirty="0"/>
              <a:t> </a:t>
            </a:r>
            <a:r>
              <a:rPr lang="en-US" sz="1600" b="1" dirty="0"/>
              <a:t>display filters</a:t>
            </a:r>
            <a:r>
              <a:rPr lang="en-US" sz="1600" dirty="0"/>
              <a:t> for Fixtures, Tools and Machine Housing int </a:t>
            </a:r>
            <a:r>
              <a:rPr lang="en-US" sz="1600" b="1" dirty="0"/>
              <a:t>Machine Preview </a:t>
            </a:r>
          </a:p>
        </p:txBody>
      </p:sp>
      <p:cxnSp>
        <p:nvCxnSpPr>
          <p:cNvPr id="15" name="Straight Arrow Connector 14">
            <a:extLst>
              <a:ext uri="{FF2B5EF4-FFF2-40B4-BE49-F238E27FC236}">
                <a16:creationId xmlns:a16="http://schemas.microsoft.com/office/drawing/2014/main" xmlns="" id="{1C28878F-5676-E921-6DA4-B231C432F502}"/>
              </a:ext>
            </a:extLst>
          </p:cNvPr>
          <p:cNvCxnSpPr>
            <a:cxnSpLocks/>
          </p:cNvCxnSpPr>
          <p:nvPr/>
        </p:nvCxnSpPr>
        <p:spPr>
          <a:xfrm flipV="1">
            <a:off x="4814626" y="1755578"/>
            <a:ext cx="220750" cy="4141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xmlns="" id="{08EFB3D5-528C-405C-B363-A4E85DA983F2}"/>
              </a:ext>
            </a:extLst>
          </p:cNvPr>
          <p:cNvCxnSpPr>
            <a:cxnSpLocks/>
          </p:cNvCxnSpPr>
          <p:nvPr/>
        </p:nvCxnSpPr>
        <p:spPr>
          <a:xfrm flipH="1">
            <a:off x="3429000" y="3274478"/>
            <a:ext cx="140081" cy="3542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78788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76200" y="126678"/>
            <a:ext cx="7848600" cy="468312"/>
          </a:xfrm>
        </p:spPr>
        <p:txBody>
          <a:bodyPr/>
          <a:lstStyle/>
          <a:p>
            <a:pPr algn="ctr"/>
            <a:r>
              <a:rPr lang="en-US" sz="2000" b="1" dirty="0"/>
              <a:t>SolidCAM 2022 </a:t>
            </a:r>
            <a:r>
              <a:rPr lang="en-US" sz="2000" b="1" dirty="0" smtClean="0"/>
              <a:t>SP1- </a:t>
            </a:r>
            <a:r>
              <a:rPr lang="en-US" sz="2000" b="1" dirty="0"/>
              <a:t>Setup Sheet Web-based template configurator</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990600" y="780766"/>
            <a:ext cx="7683553" cy="584775"/>
          </a:xfrm>
          <a:prstGeom prst="rect">
            <a:avLst/>
          </a:prstGeom>
          <a:noFill/>
        </p:spPr>
        <p:txBody>
          <a:bodyPr wrap="square">
            <a:spAutoFit/>
          </a:bodyPr>
          <a:lstStyle/>
          <a:p>
            <a:pPr marL="342900" indent="-342900">
              <a:buFont typeface="Wingdings" panose="05000000000000000000" pitchFamily="2" charset="2"/>
              <a:buChar char="q"/>
              <a:tabLst>
                <a:tab pos="457200" algn="l"/>
              </a:tabLst>
            </a:pPr>
            <a:endParaRPr lang="aa-ET" sz="1600" dirty="0"/>
          </a:p>
          <a:p>
            <a:endParaRPr lang="aa-ET" sz="1600" dirty="0">
              <a:solidFill>
                <a:srgbClr val="222222"/>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xmlns="" id="{A6DB6B91-57F5-44F3-B1BB-99ECD2E454B3}"/>
              </a:ext>
            </a:extLst>
          </p:cNvPr>
          <p:cNvSpPr txBox="1"/>
          <p:nvPr/>
        </p:nvSpPr>
        <p:spPr>
          <a:xfrm>
            <a:off x="238060" y="438150"/>
            <a:ext cx="5400740" cy="4035079"/>
          </a:xfrm>
          <a:prstGeom prst="rect">
            <a:avLst/>
          </a:prstGeom>
          <a:noFill/>
        </p:spPr>
        <p:txBody>
          <a:bodyPr wrap="square">
            <a:spAutoFit/>
          </a:bodyPr>
          <a:lstStyle/>
          <a:p>
            <a:pPr algn="l" fontAlgn="base"/>
            <a:r>
              <a:rPr lang="en-US" b="0" i="0" dirty="0">
                <a:solidFill>
                  <a:srgbClr val="353535"/>
                </a:solidFill>
                <a:effectLst/>
                <a:latin typeface="inherit"/>
              </a:rPr>
              <a:t/>
            </a:r>
            <a:br>
              <a:rPr lang="en-US" b="0" i="0" dirty="0">
                <a:solidFill>
                  <a:srgbClr val="353535"/>
                </a:solidFill>
                <a:effectLst/>
                <a:latin typeface="inherit"/>
              </a:rPr>
            </a:br>
            <a:r>
              <a:rPr lang="en-US" b="1" i="0" dirty="0">
                <a:solidFill>
                  <a:srgbClr val="262626"/>
                </a:solidFill>
                <a:effectLst/>
                <a:latin typeface="inherit"/>
              </a:rPr>
              <a:t>Setup Sheet WEB Configurator</a:t>
            </a:r>
            <a:r>
              <a:rPr lang="en-US" b="0" i="0" dirty="0">
                <a:solidFill>
                  <a:srgbClr val="262626"/>
                </a:solidFill>
                <a:effectLst/>
                <a:latin typeface="Roboto" panose="02000000000000000000" pitchFamily="2" charset="0"/>
              </a:rPr>
              <a:t> offers an online database of predefined templates. </a:t>
            </a:r>
          </a:p>
          <a:p>
            <a:pPr algn="l" fontAlgn="base"/>
            <a:endParaRPr lang="en-US" dirty="0">
              <a:solidFill>
                <a:srgbClr val="262626"/>
              </a:solidFill>
              <a:latin typeface="Roboto" panose="02000000000000000000" pitchFamily="2" charset="0"/>
            </a:endParaRPr>
          </a:p>
          <a:p>
            <a:pPr algn="l" fontAlgn="base"/>
            <a:r>
              <a:rPr lang="en-US" b="0" i="0" dirty="0">
                <a:solidFill>
                  <a:srgbClr val="262626"/>
                </a:solidFill>
                <a:effectLst/>
                <a:latin typeface="Roboto" panose="02000000000000000000" pitchFamily="2" charset="0"/>
              </a:rPr>
              <a:t>T</a:t>
            </a:r>
            <a:r>
              <a:rPr lang="en-US" b="0" i="0" dirty="0">
                <a:solidFill>
                  <a:srgbClr val="262626"/>
                </a:solidFill>
                <a:effectLst/>
                <a:latin typeface="inherit"/>
              </a:rPr>
              <a:t>he user can easily do </a:t>
            </a:r>
            <a:r>
              <a:rPr lang="en-US" b="1" i="0" dirty="0">
                <a:solidFill>
                  <a:srgbClr val="262626"/>
                </a:solidFill>
                <a:effectLst/>
                <a:latin typeface="inherit"/>
              </a:rPr>
              <a:t>template customizations</a:t>
            </a:r>
            <a:r>
              <a:rPr lang="en-US" b="0" i="0" dirty="0">
                <a:solidFill>
                  <a:srgbClr val="262626"/>
                </a:solidFill>
                <a:effectLst/>
                <a:latin typeface="inherit"/>
              </a:rPr>
              <a:t>, then download a customized template ready for use</a:t>
            </a:r>
          </a:p>
          <a:p>
            <a:pPr algn="l" fontAlgn="base"/>
            <a:endParaRPr lang="en-US" sz="1600" b="0" i="0" dirty="0">
              <a:solidFill>
                <a:srgbClr val="262626"/>
              </a:solidFill>
              <a:effectLst/>
              <a:latin typeface="inherit"/>
            </a:endParaRPr>
          </a:p>
          <a:p>
            <a:pPr marL="285750" indent="-285750" algn="l" fontAlgn="base">
              <a:lnSpc>
                <a:spcPct val="150000"/>
              </a:lnSpc>
              <a:buClr>
                <a:srgbClr val="C00000"/>
              </a:buClr>
              <a:buFont typeface="Wingdings" panose="05000000000000000000" pitchFamily="2" charset="2"/>
              <a:buChar char="§"/>
            </a:pPr>
            <a:r>
              <a:rPr lang="en-US" b="0" i="0" dirty="0">
                <a:solidFill>
                  <a:srgbClr val="353535"/>
                </a:solidFill>
                <a:effectLst/>
                <a:latin typeface="Calibri" panose="020F0502020204030204" pitchFamily="34" charset="0"/>
              </a:rPr>
              <a:t>Go to the configurator website – select a template</a:t>
            </a:r>
            <a:endParaRPr lang="en-US" b="0" i="0" dirty="0">
              <a:solidFill>
                <a:srgbClr val="353535"/>
              </a:solidFill>
              <a:effectLst/>
              <a:latin typeface="inherit"/>
            </a:endParaRPr>
          </a:p>
          <a:p>
            <a:pPr marL="285750" indent="-285750" algn="l" fontAlgn="base">
              <a:lnSpc>
                <a:spcPct val="150000"/>
              </a:lnSpc>
              <a:buClr>
                <a:srgbClr val="C00000"/>
              </a:buClr>
              <a:buFont typeface="Wingdings" panose="05000000000000000000" pitchFamily="2" charset="2"/>
              <a:buChar char="§"/>
            </a:pPr>
            <a:r>
              <a:rPr lang="en-US" b="0" i="0" dirty="0">
                <a:solidFill>
                  <a:srgbClr val="353535"/>
                </a:solidFill>
                <a:effectLst/>
                <a:latin typeface="Calibri" panose="020F0502020204030204" pitchFamily="34" charset="0"/>
              </a:rPr>
              <a:t>Configure the template on the cloud</a:t>
            </a:r>
            <a:endParaRPr lang="en-US" b="0" i="0" dirty="0">
              <a:solidFill>
                <a:srgbClr val="353535"/>
              </a:solidFill>
              <a:effectLst/>
              <a:latin typeface="inherit"/>
            </a:endParaRPr>
          </a:p>
          <a:p>
            <a:pPr marL="285750" indent="-285750" algn="l" fontAlgn="base">
              <a:lnSpc>
                <a:spcPct val="150000"/>
              </a:lnSpc>
              <a:buClr>
                <a:srgbClr val="C00000"/>
              </a:buClr>
              <a:buFont typeface="Wingdings" panose="05000000000000000000" pitchFamily="2" charset="2"/>
              <a:buChar char="§"/>
            </a:pPr>
            <a:r>
              <a:rPr lang="en-US" b="0" i="0" dirty="0">
                <a:solidFill>
                  <a:srgbClr val="353535"/>
                </a:solidFill>
                <a:effectLst/>
                <a:latin typeface="Calibri" panose="020F0502020204030204" pitchFamily="34" charset="0"/>
              </a:rPr>
              <a:t>Download to user Desktop</a:t>
            </a:r>
            <a:endParaRPr lang="en-US" b="0" i="0" dirty="0">
              <a:solidFill>
                <a:srgbClr val="353535"/>
              </a:solidFill>
              <a:effectLst/>
              <a:latin typeface="inherit"/>
            </a:endParaRPr>
          </a:p>
          <a:p>
            <a:pPr marL="285750" indent="-285750" algn="l" fontAlgn="base">
              <a:lnSpc>
                <a:spcPct val="150000"/>
              </a:lnSpc>
              <a:buClr>
                <a:srgbClr val="C00000"/>
              </a:buClr>
              <a:buFont typeface="Wingdings" panose="05000000000000000000" pitchFamily="2" charset="2"/>
              <a:buChar char="§"/>
            </a:pPr>
            <a:r>
              <a:rPr lang="en-US" b="0" i="0" dirty="0">
                <a:solidFill>
                  <a:srgbClr val="353535"/>
                </a:solidFill>
                <a:effectLst/>
                <a:latin typeface="Calibri" panose="020F0502020204030204" pitchFamily="34" charset="0"/>
              </a:rPr>
              <a:t>Install template in SolidCAM</a:t>
            </a:r>
            <a:endParaRPr lang="en-US" b="0" i="0" dirty="0">
              <a:solidFill>
                <a:srgbClr val="353535"/>
              </a:solidFill>
              <a:effectLst/>
              <a:latin typeface="inherit"/>
            </a:endParaRPr>
          </a:p>
          <a:p>
            <a:pPr marL="285750" indent="-285750" algn="l" fontAlgn="base">
              <a:lnSpc>
                <a:spcPct val="150000"/>
              </a:lnSpc>
              <a:buClr>
                <a:srgbClr val="C00000"/>
              </a:buClr>
              <a:buFont typeface="Wingdings" panose="05000000000000000000" pitchFamily="2" charset="2"/>
              <a:buChar char="§"/>
            </a:pPr>
            <a:r>
              <a:rPr lang="en-US" b="0" i="0" dirty="0">
                <a:solidFill>
                  <a:srgbClr val="353535"/>
                </a:solidFill>
                <a:effectLst/>
                <a:latin typeface="Calibri" panose="020F0502020204030204" pitchFamily="34" charset="0"/>
              </a:rPr>
              <a:t>Generate Setup Sheet with the new template</a:t>
            </a:r>
            <a:endParaRPr lang="en-US" b="0" i="0" dirty="0">
              <a:solidFill>
                <a:srgbClr val="353535"/>
              </a:solidFill>
              <a:effectLst/>
              <a:latin typeface="inherit"/>
            </a:endParaRPr>
          </a:p>
        </p:txBody>
      </p:sp>
      <p:pic>
        <p:nvPicPr>
          <p:cNvPr id="11" name="Picture 10">
            <a:extLst>
              <a:ext uri="{FF2B5EF4-FFF2-40B4-BE49-F238E27FC236}">
                <a16:creationId xmlns:a16="http://schemas.microsoft.com/office/drawing/2014/main" xmlns="" id="{0A1188A6-FB26-4B43-9756-4758FB392A74}"/>
              </a:ext>
            </a:extLst>
          </p:cNvPr>
          <p:cNvPicPr>
            <a:picLocks noChangeAspect="1"/>
          </p:cNvPicPr>
          <p:nvPr/>
        </p:nvPicPr>
        <p:blipFill>
          <a:blip r:embed="rId2"/>
          <a:stretch>
            <a:fillRect/>
          </a:stretch>
        </p:blipFill>
        <p:spPr>
          <a:xfrm>
            <a:off x="5711654" y="3172688"/>
            <a:ext cx="2590800" cy="1456462"/>
          </a:xfrm>
          <a:prstGeom prst="rect">
            <a:avLst/>
          </a:prstGeom>
        </p:spPr>
      </p:pic>
      <p:pic>
        <p:nvPicPr>
          <p:cNvPr id="15" name="Picture 14">
            <a:extLst>
              <a:ext uri="{FF2B5EF4-FFF2-40B4-BE49-F238E27FC236}">
                <a16:creationId xmlns:a16="http://schemas.microsoft.com/office/drawing/2014/main" xmlns="" id="{FC7BF62D-6156-4C36-9DF3-9737FCBD3F85}"/>
              </a:ext>
            </a:extLst>
          </p:cNvPr>
          <p:cNvPicPr>
            <a:picLocks noChangeAspect="1"/>
          </p:cNvPicPr>
          <p:nvPr/>
        </p:nvPicPr>
        <p:blipFill>
          <a:blip r:embed="rId3"/>
          <a:stretch>
            <a:fillRect/>
          </a:stretch>
        </p:blipFill>
        <p:spPr>
          <a:xfrm>
            <a:off x="5709727" y="597434"/>
            <a:ext cx="2517946" cy="2390230"/>
          </a:xfrm>
          <a:prstGeom prst="rect">
            <a:avLst/>
          </a:prstGeom>
        </p:spPr>
      </p:pic>
    </p:spTree>
    <p:extLst>
      <p:ext uri="{BB962C8B-B14F-4D97-AF65-F5344CB8AC3E}">
        <p14:creationId xmlns:p14="http://schemas.microsoft.com/office/powerpoint/2010/main" val="2491539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3BB6512-7224-2DE2-3199-B7801ED42853}"/>
              </a:ext>
            </a:extLst>
          </p:cNvPr>
          <p:cNvPicPr>
            <a:picLocks noChangeAspect="1"/>
          </p:cNvPicPr>
          <p:nvPr/>
        </p:nvPicPr>
        <p:blipFill>
          <a:blip r:embed="rId2"/>
          <a:stretch>
            <a:fillRect/>
          </a:stretch>
        </p:blipFill>
        <p:spPr>
          <a:xfrm>
            <a:off x="3828165" y="1075614"/>
            <a:ext cx="4947476" cy="2834641"/>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a:prstGeom prst="rect">
            <a:avLst/>
          </a:prstGeom>
        </p:spPr>
        <p:txBody>
          <a:bodyPr/>
          <a:lstStyle/>
          <a:p>
            <a:pPr algn="ctr"/>
            <a:r>
              <a:rPr lang="en-US" sz="2000" b="1" dirty="0"/>
              <a:t>SolidCAM 2022 </a:t>
            </a:r>
            <a:r>
              <a:rPr lang="en-US" sz="2000" b="1" dirty="0" smtClean="0"/>
              <a:t>SP1– </a:t>
            </a:r>
            <a:r>
              <a:rPr lang="en-US" sz="2000" b="1" dirty="0"/>
              <a:t>Machine Control Operation</a:t>
            </a:r>
            <a:br>
              <a:rPr lang="en-US" sz="2000" b="1" dirty="0"/>
            </a:br>
            <a:r>
              <a:rPr lang="en-US" sz="2000" b="1" dirty="0"/>
              <a:t>Supports Functions and Equations</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80905" y="953881"/>
            <a:ext cx="3605308"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define </a:t>
            </a:r>
            <a:r>
              <a:rPr lang="en-US" sz="1600" b="1" dirty="0"/>
              <a:t>Equation</a:t>
            </a:r>
            <a:r>
              <a:rPr lang="en-US" sz="1600" dirty="0"/>
              <a:t> for movements</a:t>
            </a:r>
          </a:p>
        </p:txBody>
      </p:sp>
      <p:sp>
        <p:nvSpPr>
          <p:cNvPr id="13" name="Rectangle 12">
            <a:extLst>
              <a:ext uri="{FF2B5EF4-FFF2-40B4-BE49-F238E27FC236}">
                <a16:creationId xmlns:a16="http://schemas.microsoft.com/office/drawing/2014/main" xmlns="" id="{7B554604-0663-A55D-811E-45AEE9FB65C4}"/>
              </a:ext>
            </a:extLst>
          </p:cNvPr>
          <p:cNvSpPr/>
          <p:nvPr/>
        </p:nvSpPr>
        <p:spPr>
          <a:xfrm>
            <a:off x="6301903" y="2178180"/>
            <a:ext cx="906780" cy="204629"/>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D631560-8739-00C2-7F3B-EC424C778DE1}"/>
              </a:ext>
            </a:extLst>
          </p:cNvPr>
          <p:cNvSpPr txBox="1"/>
          <p:nvPr/>
        </p:nvSpPr>
        <p:spPr>
          <a:xfrm>
            <a:off x="305076" y="2044266"/>
            <a:ext cx="3467034" cy="830997"/>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Movement input can be defined as </a:t>
            </a:r>
            <a:r>
              <a:rPr lang="en-US" sz="1600" b="1" dirty="0"/>
              <a:t>Function </a:t>
            </a:r>
            <a:r>
              <a:rPr lang="en-US" sz="1600" dirty="0"/>
              <a:t>supporting diameter input, relative input, etc.</a:t>
            </a:r>
          </a:p>
        </p:txBody>
      </p:sp>
      <p:cxnSp>
        <p:nvCxnSpPr>
          <p:cNvPr id="15" name="Straight Arrow Connector 14">
            <a:extLst>
              <a:ext uri="{FF2B5EF4-FFF2-40B4-BE49-F238E27FC236}">
                <a16:creationId xmlns:a16="http://schemas.microsoft.com/office/drawing/2014/main" xmlns="" id="{1C28878F-5676-E921-6DA4-B231C432F502}"/>
              </a:ext>
            </a:extLst>
          </p:cNvPr>
          <p:cNvCxnSpPr>
            <a:cxnSpLocks/>
          </p:cNvCxnSpPr>
          <p:nvPr/>
        </p:nvCxnSpPr>
        <p:spPr>
          <a:xfrm flipV="1">
            <a:off x="4603220" y="1642838"/>
            <a:ext cx="220750" cy="4141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Picture 7">
            <a:extLst>
              <a:ext uri="{FF2B5EF4-FFF2-40B4-BE49-F238E27FC236}">
                <a16:creationId xmlns:a16="http://schemas.microsoft.com/office/drawing/2014/main" xmlns="" id="{99108B1B-2695-9D67-ECE1-00133B2BDB95}"/>
              </a:ext>
            </a:extLst>
          </p:cNvPr>
          <p:cNvPicPr>
            <a:picLocks noChangeAspect="1"/>
          </p:cNvPicPr>
          <p:nvPr/>
        </p:nvPicPr>
        <p:blipFill>
          <a:blip r:embed="rId3"/>
          <a:stretch>
            <a:fillRect/>
          </a:stretch>
        </p:blipFill>
        <p:spPr>
          <a:xfrm>
            <a:off x="4142749" y="2647950"/>
            <a:ext cx="2171700" cy="1977390"/>
          </a:xfrm>
          <a:prstGeom prst="rect">
            <a:avLst/>
          </a:prstGeom>
        </p:spPr>
      </p:pic>
      <p:pic>
        <p:nvPicPr>
          <p:cNvPr id="17" name="Picture 16">
            <a:extLst>
              <a:ext uri="{FF2B5EF4-FFF2-40B4-BE49-F238E27FC236}">
                <a16:creationId xmlns:a16="http://schemas.microsoft.com/office/drawing/2014/main" xmlns="" id="{4833C608-6148-BC22-D13D-5BD10C94F166}"/>
              </a:ext>
            </a:extLst>
          </p:cNvPr>
          <p:cNvPicPr>
            <a:picLocks noChangeAspect="1"/>
          </p:cNvPicPr>
          <p:nvPr/>
        </p:nvPicPr>
        <p:blipFill>
          <a:blip r:embed="rId4"/>
          <a:stretch>
            <a:fillRect/>
          </a:stretch>
        </p:blipFill>
        <p:spPr>
          <a:xfrm>
            <a:off x="6384915" y="2647950"/>
            <a:ext cx="2171700" cy="1977390"/>
          </a:xfrm>
          <a:prstGeom prst="rect">
            <a:avLst/>
          </a:prstGeom>
        </p:spPr>
      </p:pic>
      <p:sp>
        <p:nvSpPr>
          <p:cNvPr id="26" name="Rectangle 25">
            <a:extLst>
              <a:ext uri="{FF2B5EF4-FFF2-40B4-BE49-F238E27FC236}">
                <a16:creationId xmlns:a16="http://schemas.microsoft.com/office/drawing/2014/main" xmlns="" id="{5E502C4F-9940-49FE-63E0-3F9C9F638003}"/>
              </a:ext>
            </a:extLst>
          </p:cNvPr>
          <p:cNvSpPr/>
          <p:nvPr/>
        </p:nvSpPr>
        <p:spPr>
          <a:xfrm>
            <a:off x="7287600" y="1594695"/>
            <a:ext cx="1568793" cy="414192"/>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66588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23A5223-603D-407C-C1EA-1A4E29ADE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142" y="1047750"/>
            <a:ext cx="5195181" cy="3111861"/>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a:prstGeom prst="rect">
            <a:avLst/>
          </a:prstGeom>
        </p:spPr>
        <p:txBody>
          <a:bodyPr/>
          <a:lstStyle/>
          <a:p>
            <a:pPr algn="ctr"/>
            <a:r>
              <a:rPr lang="en-US" sz="2000" b="1" dirty="0"/>
              <a:t>SolidCAM 2022 </a:t>
            </a:r>
            <a:r>
              <a:rPr lang="en-US" sz="2000" b="1" dirty="0" smtClean="0"/>
              <a:t>SP1– </a:t>
            </a:r>
            <a:r>
              <a:rPr lang="en-US" sz="2000" b="1" dirty="0"/>
              <a:t>Machine Control Operation</a:t>
            </a:r>
            <a:br>
              <a:rPr lang="en-US" sz="2000" b="1" dirty="0"/>
            </a:br>
            <a:r>
              <a:rPr lang="en-US" sz="2000" b="1" dirty="0"/>
              <a:t>Import custom message</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53511" y="1047750"/>
            <a:ext cx="3605308"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a:t>
            </a:r>
            <a:r>
              <a:rPr lang="en-US" sz="1600" b="1" dirty="0"/>
              <a:t>import custom messages</a:t>
            </a:r>
          </a:p>
        </p:txBody>
      </p:sp>
      <p:sp>
        <p:nvSpPr>
          <p:cNvPr id="13" name="Rectangle 12">
            <a:extLst>
              <a:ext uri="{FF2B5EF4-FFF2-40B4-BE49-F238E27FC236}">
                <a16:creationId xmlns:a16="http://schemas.microsoft.com/office/drawing/2014/main" xmlns="" id="{7B554604-0663-A55D-811E-45AEE9FB65C4}"/>
              </a:ext>
            </a:extLst>
          </p:cNvPr>
          <p:cNvSpPr/>
          <p:nvPr/>
        </p:nvSpPr>
        <p:spPr>
          <a:xfrm>
            <a:off x="5925090" y="1488852"/>
            <a:ext cx="521430" cy="35518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D631560-8739-00C2-7F3B-EC424C778DE1}"/>
              </a:ext>
            </a:extLst>
          </p:cNvPr>
          <p:cNvSpPr txBox="1"/>
          <p:nvPr/>
        </p:nvSpPr>
        <p:spPr>
          <a:xfrm>
            <a:off x="353511" y="1912809"/>
            <a:ext cx="3467034" cy="338554"/>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600" dirty="0"/>
              <a:t>MCO window is now </a:t>
            </a:r>
            <a:r>
              <a:rPr lang="en-US" sz="1600" b="1" dirty="0"/>
              <a:t>resizable</a:t>
            </a:r>
          </a:p>
        </p:txBody>
      </p:sp>
      <p:cxnSp>
        <p:nvCxnSpPr>
          <p:cNvPr id="15" name="Straight Arrow Connector 14">
            <a:extLst>
              <a:ext uri="{FF2B5EF4-FFF2-40B4-BE49-F238E27FC236}">
                <a16:creationId xmlns:a16="http://schemas.microsoft.com/office/drawing/2014/main" xmlns="" id="{1C28878F-5676-E921-6DA4-B231C432F502}"/>
              </a:ext>
            </a:extLst>
          </p:cNvPr>
          <p:cNvCxnSpPr>
            <a:cxnSpLocks/>
          </p:cNvCxnSpPr>
          <p:nvPr/>
        </p:nvCxnSpPr>
        <p:spPr>
          <a:xfrm>
            <a:off x="8341884" y="3714750"/>
            <a:ext cx="527796" cy="41529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Rectangle 25">
            <a:extLst>
              <a:ext uri="{FF2B5EF4-FFF2-40B4-BE49-F238E27FC236}">
                <a16:creationId xmlns:a16="http://schemas.microsoft.com/office/drawing/2014/main" xmlns="" id="{5E502C4F-9940-49FE-63E0-3F9C9F638003}"/>
              </a:ext>
            </a:extLst>
          </p:cNvPr>
          <p:cNvSpPr/>
          <p:nvPr/>
        </p:nvSpPr>
        <p:spPr>
          <a:xfrm>
            <a:off x="4885347" y="1744980"/>
            <a:ext cx="631533" cy="33565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0321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27B90D-22F5-0A03-77CA-03D3DC5DD228}"/>
              </a:ext>
            </a:extLst>
          </p:cNvPr>
          <p:cNvPicPr>
            <a:picLocks noChangeAspect="1"/>
          </p:cNvPicPr>
          <p:nvPr/>
        </p:nvPicPr>
        <p:blipFill>
          <a:blip r:embed="rId2"/>
          <a:stretch>
            <a:fillRect/>
          </a:stretch>
        </p:blipFill>
        <p:spPr>
          <a:xfrm>
            <a:off x="3932739" y="1154612"/>
            <a:ext cx="5069671" cy="3255551"/>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a:prstGeom prst="rect">
            <a:avLst/>
          </a:prstGeom>
        </p:spPr>
        <p:txBody>
          <a:bodyPr/>
          <a:lstStyle/>
          <a:p>
            <a:pPr algn="ctr"/>
            <a:r>
              <a:rPr lang="en-US" sz="2000" b="1" dirty="0"/>
              <a:t>SolidCAM 2022 </a:t>
            </a:r>
            <a:r>
              <a:rPr lang="en-US" sz="2000" b="1" dirty="0" smtClean="0"/>
              <a:t>SP1– </a:t>
            </a:r>
            <a:r>
              <a:rPr lang="en-US" sz="2000" b="1" dirty="0"/>
              <a:t>Machine Control Operation</a:t>
            </a:r>
            <a:br>
              <a:rPr lang="en-US" sz="2000" b="1" dirty="0"/>
            </a:br>
            <a:r>
              <a:rPr lang="en-US" sz="2000" b="1" dirty="0"/>
              <a:t>Control Flood Coolant on Table</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282026" y="1035888"/>
            <a:ext cx="3605308" cy="107721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control </a:t>
            </a:r>
            <a:r>
              <a:rPr lang="en-US" sz="1600" b="1" dirty="0"/>
              <a:t>Coolant Flood </a:t>
            </a:r>
            <a:r>
              <a:rPr lang="en-US" sz="1600" dirty="0"/>
              <a:t>on</a:t>
            </a:r>
            <a:r>
              <a:rPr lang="en-US" sz="1600" b="1" dirty="0"/>
              <a:t> Table</a:t>
            </a:r>
            <a:r>
              <a:rPr lang="en-US" sz="1600" dirty="0"/>
              <a:t> device (if supported by machine)</a:t>
            </a:r>
            <a:endParaRPr lang="en-US" sz="1600" b="1" dirty="0"/>
          </a:p>
        </p:txBody>
      </p:sp>
      <p:sp>
        <p:nvSpPr>
          <p:cNvPr id="13" name="Rectangle 12">
            <a:extLst>
              <a:ext uri="{FF2B5EF4-FFF2-40B4-BE49-F238E27FC236}">
                <a16:creationId xmlns:a16="http://schemas.microsoft.com/office/drawing/2014/main" xmlns="" id="{7B554604-0663-A55D-811E-45AEE9FB65C4}"/>
              </a:ext>
            </a:extLst>
          </p:cNvPr>
          <p:cNvSpPr/>
          <p:nvPr/>
        </p:nvSpPr>
        <p:spPr>
          <a:xfrm>
            <a:off x="6523834" y="1887949"/>
            <a:ext cx="1897380" cy="375715"/>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1C28878F-5676-E921-6DA4-B231C432F502}"/>
              </a:ext>
            </a:extLst>
          </p:cNvPr>
          <p:cNvCxnSpPr>
            <a:cxnSpLocks/>
          </p:cNvCxnSpPr>
          <p:nvPr/>
        </p:nvCxnSpPr>
        <p:spPr>
          <a:xfrm flipV="1">
            <a:off x="6297594" y="2075806"/>
            <a:ext cx="531040" cy="7885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Rectangle 25">
            <a:extLst>
              <a:ext uri="{FF2B5EF4-FFF2-40B4-BE49-F238E27FC236}">
                <a16:creationId xmlns:a16="http://schemas.microsoft.com/office/drawing/2014/main" xmlns="" id="{5E502C4F-9940-49FE-63E0-3F9C9F638003}"/>
              </a:ext>
            </a:extLst>
          </p:cNvPr>
          <p:cNvSpPr/>
          <p:nvPr/>
        </p:nvSpPr>
        <p:spPr>
          <a:xfrm>
            <a:off x="5129766" y="2065544"/>
            <a:ext cx="1218808" cy="178243"/>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0D5874EA-179F-BDA5-5CC1-41C4C99D6A19}"/>
              </a:ext>
            </a:extLst>
          </p:cNvPr>
          <p:cNvPicPr>
            <a:picLocks noChangeAspect="1"/>
          </p:cNvPicPr>
          <p:nvPr/>
        </p:nvPicPr>
        <p:blipFill>
          <a:blip r:embed="rId3"/>
          <a:stretch>
            <a:fillRect/>
          </a:stretch>
        </p:blipFill>
        <p:spPr>
          <a:xfrm>
            <a:off x="609600" y="2551560"/>
            <a:ext cx="2766405" cy="812771"/>
          </a:xfrm>
          <a:prstGeom prst="rect">
            <a:avLst/>
          </a:prstGeom>
        </p:spPr>
      </p:pic>
    </p:spTree>
    <p:extLst>
      <p:ext uri="{BB962C8B-B14F-4D97-AF65-F5344CB8AC3E}">
        <p14:creationId xmlns:p14="http://schemas.microsoft.com/office/powerpoint/2010/main" val="2872199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3BCC2C0-1295-879A-1FCD-0532C5DA2F99}"/>
              </a:ext>
            </a:extLst>
          </p:cNvPr>
          <p:cNvPicPr>
            <a:picLocks noChangeAspect="1"/>
          </p:cNvPicPr>
          <p:nvPr/>
        </p:nvPicPr>
        <p:blipFill>
          <a:blip r:embed="rId2"/>
          <a:stretch>
            <a:fillRect/>
          </a:stretch>
        </p:blipFill>
        <p:spPr>
          <a:xfrm>
            <a:off x="556935" y="1652161"/>
            <a:ext cx="4267200" cy="2910840"/>
          </a:xfrm>
          <a:prstGeom prst="rect">
            <a:avLst/>
          </a:prstGeom>
        </p:spPr>
      </p:pic>
      <p:pic>
        <p:nvPicPr>
          <p:cNvPr id="10" name="Picture 9">
            <a:extLst>
              <a:ext uri="{FF2B5EF4-FFF2-40B4-BE49-F238E27FC236}">
                <a16:creationId xmlns:a16="http://schemas.microsoft.com/office/drawing/2014/main" xmlns="" id="{4DEE52BF-DA9A-66CF-B8FF-A3C65B255449}"/>
              </a:ext>
            </a:extLst>
          </p:cNvPr>
          <p:cNvPicPr>
            <a:picLocks noChangeAspect="1"/>
          </p:cNvPicPr>
          <p:nvPr/>
        </p:nvPicPr>
        <p:blipFill>
          <a:blip r:embed="rId3"/>
          <a:stretch>
            <a:fillRect/>
          </a:stretch>
        </p:blipFill>
        <p:spPr>
          <a:xfrm>
            <a:off x="5045104" y="1652161"/>
            <a:ext cx="3653790" cy="2910840"/>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a:prstGeom prst="rect">
            <a:avLst/>
          </a:prstGeom>
        </p:spPr>
        <p:txBody>
          <a:bodyPr/>
          <a:lstStyle/>
          <a:p>
            <a:pPr algn="ctr"/>
            <a:r>
              <a:rPr lang="en-US" sz="2000" b="1" dirty="0"/>
              <a:t>SolidCAM 2022 </a:t>
            </a:r>
            <a:r>
              <a:rPr lang="en-US" sz="2000" b="1" dirty="0" smtClean="0"/>
              <a:t>SP1– </a:t>
            </a:r>
            <a:r>
              <a:rPr lang="sr-Latn-RS" sz="2000" b="1" dirty="0"/>
              <a:t>Channel Synchonization</a:t>
            </a:r>
            <a:br>
              <a:rPr lang="sr-Latn-RS" sz="2000" b="1" dirty="0"/>
            </a:br>
            <a:r>
              <a:rPr lang="sr-Latn-RS" sz="2000" b="1" dirty="0"/>
              <a:t>Show/Hide Discrete axes</a:t>
            </a: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23850" y="803415"/>
            <a:ext cx="6846570" cy="584775"/>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Added possibility to </a:t>
            </a:r>
            <a:r>
              <a:rPr lang="sr-Latn-RS" sz="1600" b="1" dirty="0"/>
              <a:t>Show/Hide Discrete axes </a:t>
            </a:r>
            <a:r>
              <a:rPr lang="en-US" sz="1600" dirty="0"/>
              <a:t>(if defined in VMID)</a:t>
            </a:r>
            <a:endParaRPr lang="en-US" sz="1600" b="1" dirty="0"/>
          </a:p>
        </p:txBody>
      </p:sp>
      <p:cxnSp>
        <p:nvCxnSpPr>
          <p:cNvPr id="15" name="Straight Arrow Connector 14">
            <a:extLst>
              <a:ext uri="{FF2B5EF4-FFF2-40B4-BE49-F238E27FC236}">
                <a16:creationId xmlns:a16="http://schemas.microsoft.com/office/drawing/2014/main" xmlns="" id="{1C28878F-5676-E921-6DA4-B231C432F502}"/>
              </a:ext>
            </a:extLst>
          </p:cNvPr>
          <p:cNvCxnSpPr>
            <a:cxnSpLocks/>
          </p:cNvCxnSpPr>
          <p:nvPr/>
        </p:nvCxnSpPr>
        <p:spPr>
          <a:xfrm>
            <a:off x="6248400" y="1504950"/>
            <a:ext cx="457200" cy="27813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6" name="Rectangle 25">
            <a:extLst>
              <a:ext uri="{FF2B5EF4-FFF2-40B4-BE49-F238E27FC236}">
                <a16:creationId xmlns:a16="http://schemas.microsoft.com/office/drawing/2014/main" xmlns="" id="{5E502C4F-9940-49FE-63E0-3F9C9F638003}"/>
              </a:ext>
            </a:extLst>
          </p:cNvPr>
          <p:cNvSpPr/>
          <p:nvPr/>
        </p:nvSpPr>
        <p:spPr>
          <a:xfrm>
            <a:off x="6715954" y="1749822"/>
            <a:ext cx="232245" cy="22098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D20DBEC-0881-71E2-A144-E7292108F27F}"/>
              </a:ext>
            </a:extLst>
          </p:cNvPr>
          <p:cNvSpPr/>
          <p:nvPr/>
        </p:nvSpPr>
        <p:spPr>
          <a:xfrm>
            <a:off x="4014499" y="1951752"/>
            <a:ext cx="563879" cy="193167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3618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252" y="129122"/>
            <a:ext cx="7634748" cy="468312"/>
          </a:xfrm>
        </p:spPr>
        <p:txBody>
          <a:bodyPr/>
          <a:lstStyle/>
          <a:p>
            <a:pPr algn="ctr"/>
            <a:r>
              <a:rPr lang="en-US" sz="2000" b="1" dirty="0"/>
              <a:t>SolidCAM 2022 </a:t>
            </a:r>
            <a:r>
              <a:rPr lang="en-US" sz="2000" b="1" dirty="0" smtClean="0"/>
              <a:t>SP1 </a:t>
            </a:r>
            <a:r>
              <a:rPr lang="en-US" sz="2000" b="1" dirty="0"/>
              <a:t>– Threading/</a:t>
            </a:r>
            <a:r>
              <a:rPr lang="cs-CZ" altLang="en-US" sz="2000" b="1" dirty="0"/>
              <a:t>Custom Shape Threading</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p:cNvSpPr txBox="1"/>
          <p:nvPr/>
        </p:nvSpPr>
        <p:spPr>
          <a:xfrm>
            <a:off x="228600" y="514350"/>
            <a:ext cx="4034155" cy="4479290"/>
          </a:xfrm>
          <a:prstGeom prst="rect">
            <a:avLst/>
          </a:prstGeom>
        </p:spPr>
        <p:txBody>
          <a:bodyPr/>
          <a:lstStyle>
            <a:defPPr>
              <a:defRPr lang="en-US"/>
            </a:defPPr>
            <a:lvl1pPr marL="265430" indent="-265430">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anose="020B0604020202020204" pitchFamily="34" charset="0"/>
              <a:buChar char="–"/>
              <a:defRPr sz="1600"/>
            </a:lvl2pPr>
            <a:lvl3pPr marL="1143000" indent="-228600">
              <a:spcBef>
                <a:spcPct val="20000"/>
              </a:spcBef>
              <a:buFont typeface="Arial" panose="020B0604020202020204" pitchFamily="34" charset="0"/>
              <a:buChar char="•"/>
              <a:defRPr sz="1600"/>
            </a:lvl3pPr>
            <a:lvl4pPr marL="1600200" indent="-228600">
              <a:spcBef>
                <a:spcPct val="20000"/>
              </a:spcBef>
              <a:buFont typeface="Arial" panose="020B0604020202020204" pitchFamily="34" charset="0"/>
              <a:buChar char="–"/>
              <a:defRPr sz="1600"/>
            </a:lvl4pPr>
            <a:lvl5pPr marL="2057400" indent="-228600">
              <a:spcBef>
                <a:spcPct val="20000"/>
              </a:spcBef>
              <a:buFont typeface="Arial" panose="020B0604020202020204" pitchFamily="34" charset="0"/>
              <a:buChar char="»"/>
              <a:defRPr sz="16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lgn="l">
              <a:buFont typeface="Arial" panose="020B0604020202020204" pitchFamily="34" charset="0"/>
              <a:buNone/>
            </a:pPr>
            <a:endParaRPr lang="en-US" sz="1600" b="0" i="0" dirty="0">
              <a:effectLst/>
              <a:latin typeface="Arial" panose="020B0604020202020204" pitchFamily="34" charset="0"/>
            </a:endParaRPr>
          </a:p>
          <a:p>
            <a:pPr>
              <a:buClr>
                <a:srgbClr val="C00000"/>
              </a:buClr>
              <a:buFont typeface="Wingdings" panose="05000000000000000000" pitchFamily="2" charset="2"/>
              <a:buChar char="§"/>
            </a:pPr>
            <a:r>
              <a:rPr lang="cs-CZ" altLang="en-US" sz="1600" i="0" dirty="0">
                <a:effectLst/>
                <a:latin typeface="Arial" panose="020B0604020202020204" pitchFamily="34" charset="0"/>
              </a:rPr>
              <a:t>A new feature of </a:t>
            </a:r>
            <a:r>
              <a:rPr lang="cs-CZ" altLang="en-US" sz="1600" b="1" i="0" dirty="0">
                <a:effectLst/>
                <a:latin typeface="Arial" panose="020B0604020202020204" pitchFamily="34" charset="0"/>
              </a:rPr>
              <a:t>SolidCAM 2022</a:t>
            </a:r>
            <a:r>
              <a:rPr lang="cs-CZ" altLang="en-US" sz="1600" i="0" dirty="0">
                <a:effectLst/>
                <a:latin typeface="Arial" panose="020B0604020202020204" pitchFamily="34" charset="0"/>
              </a:rPr>
              <a:t> threading operation </a:t>
            </a:r>
            <a:r>
              <a:rPr lang="en-US" altLang="en-US" sz="1600" i="0" dirty="0">
                <a:effectLst/>
                <a:latin typeface="Arial" panose="020B0604020202020204" pitchFamily="34" charset="0"/>
              </a:rPr>
              <a:t>enables</a:t>
            </a:r>
            <a:r>
              <a:rPr lang="cs-CZ" altLang="en-US" sz="1600" i="0" dirty="0">
                <a:effectLst/>
                <a:latin typeface="Arial" panose="020B0604020202020204" pitchFamily="34" charset="0"/>
              </a:rPr>
              <a:t> us to machine </a:t>
            </a:r>
            <a:r>
              <a:rPr lang="cs-CZ" altLang="en-US" sz="1600" b="1" i="0" dirty="0">
                <a:effectLst/>
                <a:latin typeface="Arial" panose="020B0604020202020204" pitchFamily="34" charset="0"/>
              </a:rPr>
              <a:t>custom profile threads</a:t>
            </a:r>
            <a:r>
              <a:rPr lang="en-US" altLang="en-US" sz="1600" b="1" i="0" dirty="0">
                <a:effectLst/>
                <a:latin typeface="Arial" panose="020B0604020202020204" pitchFamily="34" charset="0"/>
              </a:rPr>
              <a:t>,</a:t>
            </a:r>
            <a:r>
              <a:rPr lang="cs-CZ" altLang="en-US" sz="1600" i="0" dirty="0">
                <a:effectLst/>
                <a:latin typeface="Arial" panose="020B0604020202020204" pitchFamily="34" charset="0"/>
              </a:rPr>
              <a:t> using a variety of tool insert shapes. </a:t>
            </a:r>
          </a:p>
          <a:p>
            <a:pPr>
              <a:buClr>
                <a:srgbClr val="C00000"/>
              </a:buClr>
              <a:buFont typeface="Wingdings" panose="05000000000000000000" pitchFamily="2" charset="2"/>
              <a:buChar char="§"/>
            </a:pPr>
            <a:endParaRPr lang="cs-CZ" altLang="en-US" sz="1600" i="0" dirty="0">
              <a:effectLst/>
              <a:latin typeface="Arial" panose="020B0604020202020204" pitchFamily="34" charset="0"/>
            </a:endParaRPr>
          </a:p>
          <a:p>
            <a:pPr>
              <a:buClr>
                <a:srgbClr val="C00000"/>
              </a:buClr>
              <a:buFont typeface="Wingdings" panose="05000000000000000000" pitchFamily="2" charset="2"/>
              <a:buChar char="§"/>
            </a:pPr>
            <a:r>
              <a:rPr lang="cs-CZ" altLang="en-US" sz="1600" i="0" dirty="0">
                <a:effectLst/>
                <a:latin typeface="Arial" panose="020B0604020202020204" pitchFamily="34" charset="0"/>
              </a:rPr>
              <a:t>We are able to set </a:t>
            </a:r>
            <a:r>
              <a:rPr lang="cs-CZ" altLang="en-US" sz="1600" b="1" i="0" dirty="0">
                <a:effectLst/>
                <a:latin typeface="Arial" panose="020B0604020202020204" pitchFamily="34" charset="0"/>
              </a:rPr>
              <a:t>vertical and horizontal steps</a:t>
            </a:r>
            <a:r>
              <a:rPr lang="cs-CZ" altLang="en-US" sz="1600" i="0" dirty="0">
                <a:effectLst/>
                <a:latin typeface="Arial" panose="020B0604020202020204" pitchFamily="34" charset="0"/>
              </a:rPr>
              <a:t> for roughing and the </a:t>
            </a:r>
            <a:r>
              <a:rPr lang="cs-CZ" altLang="en-US" sz="1600" b="1" i="0" dirty="0">
                <a:effectLst/>
                <a:latin typeface="Arial" panose="020B0604020202020204" pitchFamily="34" charset="0"/>
              </a:rPr>
              <a:t>scallop</a:t>
            </a:r>
            <a:r>
              <a:rPr lang="cs-CZ" altLang="en-US" sz="1600" i="0" dirty="0">
                <a:effectLst/>
                <a:latin typeface="Arial" panose="020B0604020202020204" pitchFamily="34" charset="0"/>
              </a:rPr>
              <a:t> for finishing</a:t>
            </a:r>
            <a:r>
              <a:rPr lang="en-US" altLang="en-US" sz="1600" i="0" dirty="0">
                <a:effectLst/>
                <a:latin typeface="Arial" panose="020B0604020202020204" pitchFamily="34" charset="0"/>
              </a:rPr>
              <a:t>,</a:t>
            </a:r>
            <a:r>
              <a:rPr lang="cs-CZ" altLang="en-US" sz="1600" i="0" dirty="0">
                <a:effectLst/>
                <a:latin typeface="Arial" panose="020B0604020202020204" pitchFamily="34" charset="0"/>
              </a:rPr>
              <a:t> to reach the required result.</a:t>
            </a:r>
          </a:p>
          <a:p>
            <a:pPr>
              <a:buClr>
                <a:srgbClr val="C00000"/>
              </a:buClr>
              <a:buFont typeface="Wingdings" panose="05000000000000000000" pitchFamily="2" charset="2"/>
              <a:buChar char="§"/>
            </a:pPr>
            <a:endParaRPr lang="cs-CZ" altLang="en-US" sz="1600" i="0" dirty="0">
              <a:effectLst/>
              <a:latin typeface="Arial" panose="020B0604020202020204" pitchFamily="34" charset="0"/>
            </a:endParaRPr>
          </a:p>
          <a:p>
            <a:pPr>
              <a:buClr>
                <a:srgbClr val="C00000"/>
              </a:buClr>
              <a:buFont typeface="Wingdings" panose="05000000000000000000" pitchFamily="2" charset="2"/>
              <a:buChar char="§"/>
            </a:pPr>
            <a:r>
              <a:rPr lang="cs-CZ" altLang="en-US" sz="1600" i="0" dirty="0">
                <a:effectLst/>
                <a:latin typeface="Arial" panose="020B0604020202020204" pitchFamily="34" charset="0"/>
              </a:rPr>
              <a:t>Perfect use for </a:t>
            </a:r>
            <a:r>
              <a:rPr lang="cs-CZ" altLang="en-US" sz="1600" b="1" i="0" dirty="0">
                <a:effectLst/>
                <a:latin typeface="Arial" panose="020B0604020202020204" pitchFamily="34" charset="0"/>
              </a:rPr>
              <a:t>t</a:t>
            </a:r>
            <a:r>
              <a:rPr lang="en-US" sz="1600" b="1" i="0" dirty="0">
                <a:effectLst/>
                <a:latin typeface="Arial" panose="020B0604020202020204" pitchFamily="34" charset="0"/>
              </a:rPr>
              <a:t>rapezoidal, buttress</a:t>
            </a:r>
            <a:r>
              <a:rPr lang="cs-CZ" altLang="en-US" sz="1600" b="1" i="0" dirty="0">
                <a:effectLst/>
                <a:latin typeface="Arial" panose="020B0604020202020204" pitchFamily="34" charset="0"/>
              </a:rPr>
              <a:t>,</a:t>
            </a:r>
            <a:r>
              <a:rPr lang="en-US" sz="1600" b="1" i="0" dirty="0">
                <a:effectLst/>
                <a:latin typeface="Arial" panose="020B0604020202020204" pitchFamily="34" charset="0"/>
              </a:rPr>
              <a:t> and knuckle thread</a:t>
            </a:r>
            <a:r>
              <a:rPr lang="cs-CZ" altLang="en-US" sz="1600" b="1" i="0" dirty="0">
                <a:effectLst/>
                <a:latin typeface="Arial" panose="020B0604020202020204" pitchFamily="34" charset="0"/>
              </a:rPr>
              <a:t>s</a:t>
            </a:r>
            <a:r>
              <a:rPr lang="cs-CZ" altLang="en-US" sz="1600" i="0" dirty="0">
                <a:effectLst/>
                <a:latin typeface="Arial" panose="020B0604020202020204" pitchFamily="34" charset="0"/>
              </a:rPr>
              <a:t> or </a:t>
            </a:r>
            <a:r>
              <a:rPr lang="cs-CZ" altLang="en-US" sz="1600" b="1" i="0" dirty="0">
                <a:effectLst/>
                <a:latin typeface="Arial" panose="020B0604020202020204" pitchFamily="34" charset="0"/>
              </a:rPr>
              <a:t>screw conveyors</a:t>
            </a:r>
            <a:r>
              <a:rPr lang="en-US" altLang="en-US" sz="1600" b="1" i="0" dirty="0">
                <a:effectLst/>
                <a:latin typeface="Arial" panose="020B0604020202020204" pitchFamily="34" charset="0"/>
              </a:rPr>
              <a:t>,</a:t>
            </a:r>
            <a:r>
              <a:rPr lang="cs-CZ" altLang="en-US" sz="1600" i="0" dirty="0">
                <a:effectLst/>
                <a:latin typeface="Arial" panose="020B0604020202020204" pitchFamily="34" charset="0"/>
              </a:rPr>
              <a:t> with any profile geometry.</a:t>
            </a:r>
            <a:endParaRPr lang="en-US" sz="1600" i="0" dirty="0">
              <a:effectLst/>
              <a:latin typeface="Arial" panose="020B0604020202020204" pitchFamily="34" charset="0"/>
            </a:endParaRPr>
          </a:p>
          <a:p>
            <a:pPr marL="0" indent="0">
              <a:buClr>
                <a:srgbClr val="C00000"/>
              </a:buClr>
              <a:buFont typeface="Wingdings" panose="05000000000000000000" pitchFamily="2" charset="2"/>
              <a:buNone/>
            </a:pPr>
            <a:endParaRPr lang="en-US" sz="1600" i="0" dirty="0">
              <a:effectLst/>
              <a:latin typeface="Arial" panose="020B0604020202020204" pitchFamily="34" charset="0"/>
            </a:endParaRPr>
          </a:p>
          <a:p>
            <a:pPr marL="0" indent="0">
              <a:buClr>
                <a:srgbClr val="C00000"/>
              </a:buClr>
              <a:buFont typeface="Wingdings" panose="05000000000000000000" pitchFamily="2" charset="2"/>
              <a:buNone/>
            </a:pPr>
            <a:r>
              <a:rPr lang="en-US" sz="1600" b="0" i="0" dirty="0">
                <a:effectLst/>
                <a:latin typeface="Arial" panose="020B0604020202020204" pitchFamily="34" charset="0"/>
              </a:rPr>
              <a:t/>
            </a:r>
            <a:br>
              <a:rPr lang="en-US" sz="1600" b="0" i="0" dirty="0">
                <a:effectLst/>
                <a:latin typeface="Arial" panose="020B0604020202020204" pitchFamily="34" charset="0"/>
              </a:rPr>
            </a:br>
            <a:endParaRPr lang="en-US" sz="1600" dirty="0"/>
          </a:p>
        </p:txBody>
      </p:sp>
      <p:sp>
        <p:nvSpPr>
          <p:cNvPr id="2" name="Rectangle 2"/>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7" name="Rectangle 6"/>
          <p:cNvSpPr>
            <a:spLocks noChangeArrowheads="1"/>
          </p:cNvSpPr>
          <p:nvPr/>
        </p:nvSpPr>
        <p:spPr bwMode="auto">
          <a:xfrm>
            <a:off x="228547" y="20242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228547" y="4033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1" name="Rectangle 5"/>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7"/>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6" name="Picture 5"/>
          <p:cNvPicPr>
            <a:picLocks noChangeAspect="1"/>
          </p:cNvPicPr>
          <p:nvPr/>
        </p:nvPicPr>
        <p:blipFill>
          <a:blip r:embed="rId2"/>
          <a:stretch>
            <a:fillRect/>
          </a:stretch>
        </p:blipFill>
        <p:spPr>
          <a:xfrm>
            <a:off x="4651375" y="805815"/>
            <a:ext cx="3853180" cy="3532505"/>
          </a:xfrm>
          <a:prstGeom prst="rect">
            <a:avLst/>
          </a:prstGeom>
        </p:spPr>
      </p:pic>
    </p:spTree>
    <p:extLst>
      <p:ext uri="{BB962C8B-B14F-4D97-AF65-F5344CB8AC3E}">
        <p14:creationId xmlns:p14="http://schemas.microsoft.com/office/powerpoint/2010/main" val="3854346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53059-6D27-43F7-BAAB-5DE536C39BED}"/>
              </a:ext>
            </a:extLst>
          </p:cNvPr>
          <p:cNvSpPr>
            <a:spLocks noGrp="1"/>
          </p:cNvSpPr>
          <p:nvPr>
            <p:ph type="title"/>
          </p:nvPr>
        </p:nvSpPr>
        <p:spPr/>
        <p:txBody>
          <a:bodyPr>
            <a:normAutofit fontScale="90000"/>
          </a:bodyPr>
          <a:lstStyle/>
          <a:p>
            <a:pPr algn="l"/>
            <a:r>
              <a:rPr lang="en-GB" dirty="0"/>
              <a:t>		</a:t>
            </a:r>
            <a:br>
              <a:rPr lang="en-GB" dirty="0"/>
            </a:br>
            <a:r>
              <a:rPr lang="en-GB" dirty="0"/>
              <a:t>		</a:t>
            </a:r>
            <a:endParaRPr lang="en-IN" b="1" dirty="0">
              <a:solidFill>
                <a:srgbClr val="C00000"/>
              </a:solidFill>
            </a:endParaRPr>
          </a:p>
        </p:txBody>
      </p:sp>
      <p:sp>
        <p:nvSpPr>
          <p:cNvPr id="3" name="Content Placeholder 2">
            <a:extLst>
              <a:ext uri="{FF2B5EF4-FFF2-40B4-BE49-F238E27FC236}">
                <a16:creationId xmlns:a16="http://schemas.microsoft.com/office/drawing/2014/main" xmlns="" id="{A0C4453D-3EF6-4F3B-BB1C-F2659CF7E959}"/>
              </a:ext>
            </a:extLst>
          </p:cNvPr>
          <p:cNvSpPr>
            <a:spLocks noGrp="1"/>
          </p:cNvSpPr>
          <p:nvPr>
            <p:ph idx="1"/>
          </p:nvPr>
        </p:nvSpPr>
        <p:spPr>
          <a:xfrm>
            <a:off x="228600" y="4056690"/>
            <a:ext cx="6629400" cy="341570"/>
          </a:xfrm>
        </p:spPr>
        <p:txBody>
          <a:bodyPr/>
          <a:lstStyle/>
          <a:p>
            <a:pPr marL="265113" indent="-265113">
              <a:buClr>
                <a:srgbClr val="C00000"/>
              </a:buClr>
              <a:buFont typeface="Wingdings" panose="05000000000000000000" pitchFamily="2" charset="2"/>
              <a:buChar char="§"/>
            </a:pPr>
            <a:r>
              <a:rPr lang="en-GB" sz="1600" dirty="0">
                <a:latin typeface="Arial" panose="020B0604020202020204" pitchFamily="34" charset="0"/>
              </a:rPr>
              <a:t>Much Faster Turbo HSR </a:t>
            </a:r>
            <a:r>
              <a:rPr lang="en-GB" sz="1600" b="1" dirty="0">
                <a:latin typeface="Arial" panose="020B0604020202020204" pitchFamily="34" charset="0"/>
              </a:rPr>
              <a:t>Calculation times!</a:t>
            </a:r>
            <a:endParaRPr lang="en-IN" sz="1600" b="1" dirty="0">
              <a:latin typeface="Arial" panose="020B0604020202020204" pitchFamily="34" charset="0"/>
            </a:endParaRPr>
          </a:p>
        </p:txBody>
      </p:sp>
      <p:pic>
        <p:nvPicPr>
          <p:cNvPr id="5" name="Picture 4">
            <a:extLst>
              <a:ext uri="{FF2B5EF4-FFF2-40B4-BE49-F238E27FC236}">
                <a16:creationId xmlns:a16="http://schemas.microsoft.com/office/drawing/2014/main" xmlns="" id="{613FEC16-040A-4E4D-B907-E17F1E0767FF}"/>
              </a:ext>
            </a:extLst>
          </p:cNvPr>
          <p:cNvPicPr>
            <a:picLocks noChangeAspect="1"/>
          </p:cNvPicPr>
          <p:nvPr/>
        </p:nvPicPr>
        <p:blipFill>
          <a:blip r:embed="rId2"/>
          <a:stretch>
            <a:fillRect/>
          </a:stretch>
        </p:blipFill>
        <p:spPr>
          <a:xfrm>
            <a:off x="2879817" y="944873"/>
            <a:ext cx="3488061" cy="2950517"/>
          </a:xfrm>
          <a:prstGeom prst="rect">
            <a:avLst/>
          </a:prstGeom>
        </p:spPr>
      </p:pic>
      <p:graphicFrame>
        <p:nvGraphicFramePr>
          <p:cNvPr id="6" name="Table 6">
            <a:extLst>
              <a:ext uri="{FF2B5EF4-FFF2-40B4-BE49-F238E27FC236}">
                <a16:creationId xmlns:a16="http://schemas.microsoft.com/office/drawing/2014/main" xmlns="" id="{EE6706E5-6998-40BE-A50D-B7BD641FB146}"/>
              </a:ext>
            </a:extLst>
          </p:cNvPr>
          <p:cNvGraphicFramePr>
            <a:graphicFrameLocks noGrp="1"/>
          </p:cNvGraphicFramePr>
          <p:nvPr>
            <p:extLst>
              <p:ext uri="{D42A27DB-BD31-4B8C-83A1-F6EECF244321}">
                <p14:modId xmlns:p14="http://schemas.microsoft.com/office/powerpoint/2010/main" val="1575445117"/>
              </p:ext>
            </p:extLst>
          </p:nvPr>
        </p:nvGraphicFramePr>
        <p:xfrm>
          <a:off x="222504" y="1276958"/>
          <a:ext cx="2651217" cy="1849686"/>
        </p:xfrm>
        <a:graphic>
          <a:graphicData uri="http://schemas.openxmlformats.org/drawingml/2006/table">
            <a:tbl>
              <a:tblPr firstRow="1" bandRow="1">
                <a:tableStyleId>{21E4AEA4-8DFA-4A89-87EB-49C32662AFE0}</a:tableStyleId>
              </a:tblPr>
              <a:tblGrid>
                <a:gridCol w="2651217">
                  <a:extLst>
                    <a:ext uri="{9D8B030D-6E8A-4147-A177-3AD203B41FA5}">
                      <a16:colId xmlns:a16="http://schemas.microsoft.com/office/drawing/2014/main" xmlns="" val="748456393"/>
                    </a:ext>
                  </a:extLst>
                </a:gridCol>
              </a:tblGrid>
              <a:tr h="133398">
                <a:tc>
                  <a:txBody>
                    <a:bodyPr/>
                    <a:lstStyle/>
                    <a:p>
                      <a:pPr algn="ctr"/>
                      <a:r>
                        <a:rPr lang="en-GB" sz="1400" dirty="0"/>
                        <a:t>SolidCAM 2021</a:t>
                      </a:r>
                      <a:endParaRPr lang="en-IN" sz="1400" dirty="0"/>
                    </a:p>
                  </a:txBody>
                  <a:tcPr marL="68580" marR="68580" marT="34290" marB="34290" anchor="ctr"/>
                </a:tc>
                <a:extLst>
                  <a:ext uri="{0D108BD9-81ED-4DB2-BD59-A6C34878D82A}">
                    <a16:rowId xmlns:a16="http://schemas.microsoft.com/office/drawing/2014/main" xmlns="" val="4120689286"/>
                  </a:ext>
                </a:extLst>
              </a:tr>
              <a:tr h="522582">
                <a:tc>
                  <a:txBody>
                    <a:bodyPr/>
                    <a:lstStyle/>
                    <a:p>
                      <a:pPr algn="ctr"/>
                      <a:r>
                        <a:rPr lang="en-GB" sz="1500" dirty="0"/>
                        <a:t>Roughing – 20 Seconds</a:t>
                      </a:r>
                      <a:endParaRPr lang="en-IN" sz="1500" dirty="0"/>
                    </a:p>
                  </a:txBody>
                  <a:tcPr marL="68580" marR="68580" marT="34290" marB="34290" anchor="ctr"/>
                </a:tc>
                <a:extLst>
                  <a:ext uri="{0D108BD9-81ED-4DB2-BD59-A6C34878D82A}">
                    <a16:rowId xmlns:a16="http://schemas.microsoft.com/office/drawing/2014/main" xmlns="" val="96636574"/>
                  </a:ext>
                </a:extLst>
              </a:tr>
              <a:tr h="522582">
                <a:tc>
                  <a:txBody>
                    <a:bodyPr/>
                    <a:lstStyle/>
                    <a:p>
                      <a:pPr algn="ctr"/>
                      <a:r>
                        <a:rPr lang="en-GB" sz="1500" dirty="0"/>
                        <a:t>Rest Roughing – 66 Seconds</a:t>
                      </a:r>
                      <a:endParaRPr lang="en-IN" sz="1500" dirty="0"/>
                    </a:p>
                  </a:txBody>
                  <a:tcPr marL="68580" marR="68580" marT="34290" marB="34290" anchor="ctr"/>
                </a:tc>
                <a:extLst>
                  <a:ext uri="{0D108BD9-81ED-4DB2-BD59-A6C34878D82A}">
                    <a16:rowId xmlns:a16="http://schemas.microsoft.com/office/drawing/2014/main" xmlns="" val="4194778075"/>
                  </a:ext>
                </a:extLst>
              </a:tr>
              <a:tr h="522582">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500" dirty="0"/>
                        <a:t>Rest Roughing – 40 Seconds</a:t>
                      </a:r>
                      <a:endParaRPr lang="en-IN" sz="1400" dirty="0"/>
                    </a:p>
                  </a:txBody>
                  <a:tcPr marL="68580" marR="68580" marT="34290" marB="34290" anchor="ctr"/>
                </a:tc>
                <a:extLst>
                  <a:ext uri="{0D108BD9-81ED-4DB2-BD59-A6C34878D82A}">
                    <a16:rowId xmlns:a16="http://schemas.microsoft.com/office/drawing/2014/main" xmlns="" val="889465940"/>
                  </a:ext>
                </a:extLst>
              </a:tr>
            </a:tbl>
          </a:graphicData>
        </a:graphic>
      </p:graphicFrame>
      <p:graphicFrame>
        <p:nvGraphicFramePr>
          <p:cNvPr id="7" name="Table 6">
            <a:extLst>
              <a:ext uri="{FF2B5EF4-FFF2-40B4-BE49-F238E27FC236}">
                <a16:creationId xmlns:a16="http://schemas.microsoft.com/office/drawing/2014/main" xmlns="" id="{A8EB9FF5-A99C-4D52-A3F5-759CAF706C1B}"/>
              </a:ext>
            </a:extLst>
          </p:cNvPr>
          <p:cNvGraphicFramePr>
            <a:graphicFrameLocks noGrp="1"/>
          </p:cNvGraphicFramePr>
          <p:nvPr>
            <p:extLst>
              <p:ext uri="{D42A27DB-BD31-4B8C-83A1-F6EECF244321}">
                <p14:modId xmlns:p14="http://schemas.microsoft.com/office/powerpoint/2010/main" val="3710690257"/>
              </p:ext>
            </p:extLst>
          </p:nvPr>
        </p:nvGraphicFramePr>
        <p:xfrm>
          <a:off x="6367878" y="1256492"/>
          <a:ext cx="2582944" cy="1849686"/>
        </p:xfrm>
        <a:graphic>
          <a:graphicData uri="http://schemas.openxmlformats.org/drawingml/2006/table">
            <a:tbl>
              <a:tblPr firstRow="1" bandRow="1">
                <a:tableStyleId>{21E4AEA4-8DFA-4A89-87EB-49C32662AFE0}</a:tableStyleId>
              </a:tblPr>
              <a:tblGrid>
                <a:gridCol w="2582944">
                  <a:extLst>
                    <a:ext uri="{9D8B030D-6E8A-4147-A177-3AD203B41FA5}">
                      <a16:colId xmlns:a16="http://schemas.microsoft.com/office/drawing/2014/main" xmlns="" val="748456393"/>
                    </a:ext>
                  </a:extLst>
                </a:gridCol>
              </a:tblGrid>
              <a:tr h="133398">
                <a:tc>
                  <a:txBody>
                    <a:bodyPr/>
                    <a:lstStyle/>
                    <a:p>
                      <a:pPr algn="ctr"/>
                      <a:r>
                        <a:rPr lang="en-GB" sz="1400" dirty="0"/>
                        <a:t>SolidCAM 2022</a:t>
                      </a:r>
                      <a:endParaRPr lang="en-IN" sz="1400" dirty="0"/>
                    </a:p>
                  </a:txBody>
                  <a:tcPr marL="68580" marR="68580" marT="34290" marB="34290" anchor="ctr"/>
                </a:tc>
                <a:extLst>
                  <a:ext uri="{0D108BD9-81ED-4DB2-BD59-A6C34878D82A}">
                    <a16:rowId xmlns:a16="http://schemas.microsoft.com/office/drawing/2014/main" xmlns="" val="4120689286"/>
                  </a:ext>
                </a:extLst>
              </a:tr>
              <a:tr h="522582">
                <a:tc>
                  <a:txBody>
                    <a:bodyPr/>
                    <a:lstStyle/>
                    <a:p>
                      <a:pPr algn="ctr"/>
                      <a:r>
                        <a:rPr lang="en-GB" sz="1500" dirty="0"/>
                        <a:t>Roughing – 10 Seconds</a:t>
                      </a:r>
                      <a:endParaRPr lang="en-IN" sz="1500" dirty="0"/>
                    </a:p>
                  </a:txBody>
                  <a:tcPr marL="68580" marR="68580" marT="34290" marB="34290" anchor="ctr"/>
                </a:tc>
                <a:extLst>
                  <a:ext uri="{0D108BD9-81ED-4DB2-BD59-A6C34878D82A}">
                    <a16:rowId xmlns:a16="http://schemas.microsoft.com/office/drawing/2014/main" xmlns="" val="96636574"/>
                  </a:ext>
                </a:extLst>
              </a:tr>
              <a:tr h="522582">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500" dirty="0"/>
                        <a:t>Rest Roughing –16 Seconds</a:t>
                      </a:r>
                      <a:endParaRPr lang="en-IN" sz="1400" dirty="0"/>
                    </a:p>
                  </a:txBody>
                  <a:tcPr marL="68580" marR="68580" marT="34290" marB="34290" anchor="ctr"/>
                </a:tc>
                <a:extLst>
                  <a:ext uri="{0D108BD9-81ED-4DB2-BD59-A6C34878D82A}">
                    <a16:rowId xmlns:a16="http://schemas.microsoft.com/office/drawing/2014/main" xmlns="" val="4194778075"/>
                  </a:ext>
                </a:extLst>
              </a:tr>
              <a:tr h="522582">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500" dirty="0"/>
                        <a:t>Rest Roughing – 15 Seconds</a:t>
                      </a:r>
                      <a:endParaRPr lang="en-IN" sz="1400" dirty="0"/>
                    </a:p>
                  </a:txBody>
                  <a:tcPr marL="68580" marR="68580" marT="34290" marB="34290" anchor="ctr"/>
                </a:tc>
                <a:extLst>
                  <a:ext uri="{0D108BD9-81ED-4DB2-BD59-A6C34878D82A}">
                    <a16:rowId xmlns:a16="http://schemas.microsoft.com/office/drawing/2014/main" xmlns="" val="889465940"/>
                  </a:ext>
                </a:extLst>
              </a:tr>
            </a:tbl>
          </a:graphicData>
        </a:graphic>
      </p:graphicFrame>
      <p:sp>
        <p:nvSpPr>
          <p:cNvPr id="8" name="Title 2">
            <a:extLst>
              <a:ext uri="{FF2B5EF4-FFF2-40B4-BE49-F238E27FC236}">
                <a16:creationId xmlns:a16="http://schemas.microsoft.com/office/drawing/2014/main" xmlns="" id="{2D37C872-FC91-5A41-2665-50FBFC46EF62}"/>
              </a:ext>
            </a:extLst>
          </p:cNvPr>
          <p:cNvSpPr txBox="1">
            <a:spLocks/>
          </p:cNvSpPr>
          <p:nvPr/>
        </p:nvSpPr>
        <p:spPr>
          <a:xfrm>
            <a:off x="366252" y="129122"/>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THSR/Faster</a:t>
            </a:r>
            <a:r>
              <a:rPr lang="en-US" altLang="en-US" sz="8000" b="1" dirty="0">
                <a:solidFill>
                  <a:schemeClr val="accent5"/>
                </a:solidFill>
              </a:rPr>
              <a:t> calculation time</a:t>
            </a: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53025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4E33CD-8E09-4EC0-A348-827820AEA114}"/>
              </a:ext>
            </a:extLst>
          </p:cNvPr>
          <p:cNvSpPr>
            <a:spLocks noGrp="1"/>
          </p:cNvSpPr>
          <p:nvPr>
            <p:ph type="title"/>
          </p:nvPr>
        </p:nvSpPr>
        <p:spPr/>
        <p:txBody>
          <a:bodyPr>
            <a:normAutofit fontScale="90000"/>
          </a:bodyPr>
          <a:lstStyle/>
          <a:p>
            <a:pPr algn="l"/>
            <a:r>
              <a:rPr lang="en-GB" dirty="0"/>
              <a:t>			</a:t>
            </a:r>
            <a:br>
              <a:rPr lang="en-GB" dirty="0"/>
            </a:br>
            <a:r>
              <a:rPr lang="en-GB" dirty="0"/>
              <a:t>			</a:t>
            </a:r>
            <a:endParaRPr lang="en-IN" b="1" dirty="0">
              <a:solidFill>
                <a:srgbClr val="C00000"/>
              </a:solidFill>
            </a:endParaRPr>
          </a:p>
        </p:txBody>
      </p:sp>
      <p:sp>
        <p:nvSpPr>
          <p:cNvPr id="3" name="Content Placeholder 2">
            <a:extLst>
              <a:ext uri="{FF2B5EF4-FFF2-40B4-BE49-F238E27FC236}">
                <a16:creationId xmlns:a16="http://schemas.microsoft.com/office/drawing/2014/main" xmlns="" id="{DA0266DA-0388-4559-81ED-23FBF4298F8C}"/>
              </a:ext>
            </a:extLst>
          </p:cNvPr>
          <p:cNvSpPr>
            <a:spLocks noGrp="1"/>
          </p:cNvSpPr>
          <p:nvPr>
            <p:ph idx="1"/>
          </p:nvPr>
        </p:nvSpPr>
        <p:spPr>
          <a:xfrm>
            <a:off x="440725" y="3562350"/>
            <a:ext cx="8229600" cy="914400"/>
          </a:xfrm>
          <a:solidFill>
            <a:schemeClr val="bg1">
              <a:alpha val="70000"/>
            </a:schemeClr>
          </a:solidFill>
          <a:ln w="3175">
            <a:solidFill>
              <a:schemeClr val="tx1"/>
            </a:solidFill>
          </a:ln>
        </p:spPr>
        <p:txBody>
          <a:bodyPr/>
          <a:lstStyle/>
          <a:p>
            <a:pPr marL="265113" indent="-265113">
              <a:buClr>
                <a:srgbClr val="C00000"/>
              </a:buClr>
              <a:buFont typeface="Wingdings" panose="05000000000000000000" pitchFamily="2" charset="2"/>
              <a:buChar char="§"/>
            </a:pPr>
            <a:r>
              <a:rPr lang="en-GB" sz="1600" dirty="0">
                <a:latin typeface="Arial" panose="020B0604020202020204" pitchFamily="34" charset="0"/>
              </a:rPr>
              <a:t>Turbo Roughing &amp; Finishing now have the option to </a:t>
            </a:r>
            <a:r>
              <a:rPr lang="en-GB" sz="1600" b="1" dirty="0">
                <a:latin typeface="Arial" panose="020B0604020202020204" pitchFamily="34" charset="0"/>
              </a:rPr>
              <a:t>Fit Arcs</a:t>
            </a:r>
            <a:r>
              <a:rPr lang="en-GB" sz="1600" dirty="0">
                <a:latin typeface="Arial" panose="020B0604020202020204" pitchFamily="34" charset="0"/>
              </a:rPr>
              <a:t>. </a:t>
            </a:r>
          </a:p>
          <a:p>
            <a:pPr marL="265113" indent="-265113">
              <a:buClr>
                <a:srgbClr val="C00000"/>
              </a:buClr>
              <a:buFont typeface="Wingdings" panose="05000000000000000000" pitchFamily="2" charset="2"/>
              <a:buChar char="§"/>
            </a:pPr>
            <a:r>
              <a:rPr lang="en-GB" sz="1600" dirty="0">
                <a:latin typeface="Arial" panose="020B0604020202020204" pitchFamily="34" charset="0"/>
              </a:rPr>
              <a:t>This feature </a:t>
            </a:r>
            <a:r>
              <a:rPr lang="en-GB" sz="1600" b="1" dirty="0">
                <a:latin typeface="Arial" panose="020B0604020202020204" pitchFamily="34" charset="0"/>
              </a:rPr>
              <a:t>reduces the program size </a:t>
            </a:r>
            <a:r>
              <a:rPr lang="en-GB" sz="1600" dirty="0">
                <a:latin typeface="Arial" panose="020B0604020202020204" pitchFamily="34" charset="0"/>
              </a:rPr>
              <a:t>by over 50%, </a:t>
            </a:r>
            <a:r>
              <a:rPr lang="en-GB" sz="1600" b="1" dirty="0">
                <a:latin typeface="Arial" panose="020B0604020202020204" pitchFamily="34" charset="0"/>
              </a:rPr>
              <a:t>reduces machining time </a:t>
            </a:r>
            <a:r>
              <a:rPr lang="en-GB" sz="1600" dirty="0">
                <a:latin typeface="Arial" panose="020B0604020202020204" pitchFamily="34" charset="0"/>
              </a:rPr>
              <a:t>&amp; </a:t>
            </a:r>
            <a:r>
              <a:rPr lang="en-GB" sz="1600" b="1" dirty="0">
                <a:latin typeface="Arial" panose="020B0604020202020204" pitchFamily="34" charset="0"/>
              </a:rPr>
              <a:t>improves surface quality</a:t>
            </a:r>
            <a:r>
              <a:rPr lang="en-GB" sz="1600" dirty="0">
                <a:latin typeface="Arial" panose="020B0604020202020204" pitchFamily="34" charset="0"/>
              </a:rPr>
              <a:t>.</a:t>
            </a:r>
            <a:endParaRPr lang="en-IN" sz="1600" dirty="0">
              <a:latin typeface="Arial" panose="020B0604020202020204" pitchFamily="34" charset="0"/>
            </a:endParaRPr>
          </a:p>
        </p:txBody>
      </p:sp>
      <p:graphicFrame>
        <p:nvGraphicFramePr>
          <p:cNvPr id="10" name="Table 10">
            <a:extLst>
              <a:ext uri="{FF2B5EF4-FFF2-40B4-BE49-F238E27FC236}">
                <a16:creationId xmlns:a16="http://schemas.microsoft.com/office/drawing/2014/main" xmlns="" id="{87B5C240-26A5-436C-A2CB-44BBA00C9AD3}"/>
              </a:ext>
            </a:extLst>
          </p:cNvPr>
          <p:cNvGraphicFramePr>
            <a:graphicFrameLocks noGrp="1"/>
          </p:cNvGraphicFramePr>
          <p:nvPr>
            <p:extLst>
              <p:ext uri="{D42A27DB-BD31-4B8C-83A1-F6EECF244321}">
                <p14:modId xmlns:p14="http://schemas.microsoft.com/office/powerpoint/2010/main" val="1108822508"/>
              </p:ext>
            </p:extLst>
          </p:nvPr>
        </p:nvGraphicFramePr>
        <p:xfrm>
          <a:off x="192105" y="1581150"/>
          <a:ext cx="2583730" cy="1127760"/>
        </p:xfrm>
        <a:graphic>
          <a:graphicData uri="http://schemas.openxmlformats.org/drawingml/2006/table">
            <a:tbl>
              <a:tblPr firstRow="1" bandRow="1">
                <a:tableStyleId>{21E4AEA4-8DFA-4A89-87EB-49C32662AFE0}</a:tableStyleId>
              </a:tblPr>
              <a:tblGrid>
                <a:gridCol w="2583730">
                  <a:extLst>
                    <a:ext uri="{9D8B030D-6E8A-4147-A177-3AD203B41FA5}">
                      <a16:colId xmlns:a16="http://schemas.microsoft.com/office/drawing/2014/main" xmlns="" val="2701936492"/>
                    </a:ext>
                  </a:extLst>
                </a:gridCol>
              </a:tblGrid>
              <a:tr h="278130">
                <a:tc>
                  <a:txBody>
                    <a:bodyPr/>
                    <a:lstStyle/>
                    <a:p>
                      <a:pPr algn="ctr"/>
                      <a:r>
                        <a:rPr lang="en-GB" sz="1400" dirty="0"/>
                        <a:t>Without ARCFIT</a:t>
                      </a:r>
                      <a:endParaRPr lang="en-IN" sz="1400" dirty="0"/>
                    </a:p>
                  </a:txBody>
                  <a:tcPr marL="68580" marR="68580" marT="34290" marB="34290" anchor="ctr"/>
                </a:tc>
                <a:extLst>
                  <a:ext uri="{0D108BD9-81ED-4DB2-BD59-A6C34878D82A}">
                    <a16:rowId xmlns:a16="http://schemas.microsoft.com/office/drawing/2014/main" xmlns="" val="300539680"/>
                  </a:ext>
                </a:extLst>
              </a:tr>
              <a:tr h="27813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dirty="0"/>
                        <a:t>Roughing – </a:t>
                      </a:r>
                      <a:r>
                        <a:rPr lang="en-IN" sz="1400" dirty="0"/>
                        <a:t>785970 Lines</a:t>
                      </a:r>
                    </a:p>
                  </a:txBody>
                  <a:tcPr marL="68580" marR="68580" marT="34290" marB="34290" anchor="ctr"/>
                </a:tc>
                <a:extLst>
                  <a:ext uri="{0D108BD9-81ED-4DB2-BD59-A6C34878D82A}">
                    <a16:rowId xmlns:a16="http://schemas.microsoft.com/office/drawing/2014/main" xmlns="" val="3964959395"/>
                  </a:ext>
                </a:extLst>
              </a:tr>
              <a:tr h="278130">
                <a:tc>
                  <a:txBody>
                    <a:bodyPr/>
                    <a:lstStyle/>
                    <a:p>
                      <a:pPr algn="ctr"/>
                      <a:r>
                        <a:rPr lang="en-GB" sz="1400" dirty="0"/>
                        <a:t>Rest Roughing -  332635 Lines</a:t>
                      </a:r>
                      <a:endParaRPr lang="en-IN" sz="1400" dirty="0"/>
                    </a:p>
                  </a:txBody>
                  <a:tcPr marL="68580" marR="68580" marT="34290" marB="34290" anchor="ctr"/>
                </a:tc>
                <a:extLst>
                  <a:ext uri="{0D108BD9-81ED-4DB2-BD59-A6C34878D82A}">
                    <a16:rowId xmlns:a16="http://schemas.microsoft.com/office/drawing/2014/main" xmlns="" val="1110411080"/>
                  </a:ext>
                </a:extLst>
              </a:tr>
              <a:tr h="278130">
                <a:tc>
                  <a:txBody>
                    <a:bodyPr/>
                    <a:lstStyle/>
                    <a:p>
                      <a:pPr algn="ctr"/>
                      <a:r>
                        <a:rPr lang="en-GB" sz="1400" dirty="0"/>
                        <a:t>Finishing – 2507440 Lines</a:t>
                      </a:r>
                      <a:endParaRPr lang="en-IN" sz="1400" dirty="0"/>
                    </a:p>
                  </a:txBody>
                  <a:tcPr marL="68580" marR="68580" marT="34290" marB="34290" anchor="ctr"/>
                </a:tc>
                <a:extLst>
                  <a:ext uri="{0D108BD9-81ED-4DB2-BD59-A6C34878D82A}">
                    <a16:rowId xmlns:a16="http://schemas.microsoft.com/office/drawing/2014/main" xmlns="" val="3640396092"/>
                  </a:ext>
                </a:extLst>
              </a:tr>
            </a:tbl>
          </a:graphicData>
        </a:graphic>
      </p:graphicFrame>
      <p:graphicFrame>
        <p:nvGraphicFramePr>
          <p:cNvPr id="11" name="Table 10">
            <a:extLst>
              <a:ext uri="{FF2B5EF4-FFF2-40B4-BE49-F238E27FC236}">
                <a16:creationId xmlns:a16="http://schemas.microsoft.com/office/drawing/2014/main" xmlns="" id="{48EFE373-1405-4FFF-9FDB-965A54C7040A}"/>
              </a:ext>
            </a:extLst>
          </p:cNvPr>
          <p:cNvGraphicFramePr>
            <a:graphicFrameLocks noGrp="1"/>
          </p:cNvGraphicFramePr>
          <p:nvPr>
            <p:extLst>
              <p:ext uri="{D42A27DB-BD31-4B8C-83A1-F6EECF244321}">
                <p14:modId xmlns:p14="http://schemas.microsoft.com/office/powerpoint/2010/main" val="1828711108"/>
              </p:ext>
            </p:extLst>
          </p:nvPr>
        </p:nvGraphicFramePr>
        <p:xfrm>
          <a:off x="6368165" y="1581150"/>
          <a:ext cx="2583730" cy="1127760"/>
        </p:xfrm>
        <a:graphic>
          <a:graphicData uri="http://schemas.openxmlformats.org/drawingml/2006/table">
            <a:tbl>
              <a:tblPr firstRow="1" bandRow="1">
                <a:tableStyleId>{21E4AEA4-8DFA-4A89-87EB-49C32662AFE0}</a:tableStyleId>
              </a:tblPr>
              <a:tblGrid>
                <a:gridCol w="2583730">
                  <a:extLst>
                    <a:ext uri="{9D8B030D-6E8A-4147-A177-3AD203B41FA5}">
                      <a16:colId xmlns:a16="http://schemas.microsoft.com/office/drawing/2014/main" xmlns="" val="2701936492"/>
                    </a:ext>
                  </a:extLst>
                </a:gridCol>
              </a:tblGrid>
              <a:tr h="278130">
                <a:tc>
                  <a:txBody>
                    <a:bodyPr/>
                    <a:lstStyle/>
                    <a:p>
                      <a:pPr algn="ctr"/>
                      <a:r>
                        <a:rPr lang="en-GB" sz="1400" dirty="0"/>
                        <a:t>With ARCFIT</a:t>
                      </a:r>
                      <a:endParaRPr lang="en-IN" sz="1400" dirty="0"/>
                    </a:p>
                  </a:txBody>
                  <a:tcPr marL="68580" marR="68580" marT="34290" marB="34290" anchor="ctr"/>
                </a:tc>
                <a:extLst>
                  <a:ext uri="{0D108BD9-81ED-4DB2-BD59-A6C34878D82A}">
                    <a16:rowId xmlns:a16="http://schemas.microsoft.com/office/drawing/2014/main" xmlns="" val="300539680"/>
                  </a:ext>
                </a:extLst>
              </a:tr>
              <a:tr h="27813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dirty="0"/>
                        <a:t>Roughing – </a:t>
                      </a:r>
                      <a:r>
                        <a:rPr lang="en-IN" sz="1400" dirty="0"/>
                        <a:t>464135 Lines</a:t>
                      </a:r>
                    </a:p>
                  </a:txBody>
                  <a:tcPr marL="68580" marR="68580" marT="34290" marB="34290" anchor="ctr"/>
                </a:tc>
                <a:extLst>
                  <a:ext uri="{0D108BD9-81ED-4DB2-BD59-A6C34878D82A}">
                    <a16:rowId xmlns:a16="http://schemas.microsoft.com/office/drawing/2014/main" xmlns="" val="3964959395"/>
                  </a:ext>
                </a:extLst>
              </a:tr>
              <a:tr h="278130">
                <a:tc>
                  <a:txBody>
                    <a:bodyPr/>
                    <a:lstStyle/>
                    <a:p>
                      <a:pPr algn="ctr"/>
                      <a:r>
                        <a:rPr lang="en-GB" sz="1400" dirty="0"/>
                        <a:t>Rest Roughing -  121670 Lines</a:t>
                      </a:r>
                      <a:endParaRPr lang="en-IN" sz="1400" dirty="0"/>
                    </a:p>
                  </a:txBody>
                  <a:tcPr marL="68580" marR="68580" marT="34290" marB="34290" anchor="ctr"/>
                </a:tc>
                <a:extLst>
                  <a:ext uri="{0D108BD9-81ED-4DB2-BD59-A6C34878D82A}">
                    <a16:rowId xmlns:a16="http://schemas.microsoft.com/office/drawing/2014/main" xmlns="" val="1110411080"/>
                  </a:ext>
                </a:extLst>
              </a:tr>
              <a:tr h="27813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400" dirty="0"/>
                        <a:t>Finishing – 1441510 Lines</a:t>
                      </a:r>
                      <a:endParaRPr lang="en-IN" sz="1400" dirty="0"/>
                    </a:p>
                  </a:txBody>
                  <a:tcPr marL="68580" marR="68580" marT="34290" marB="34290" anchor="ctr"/>
                </a:tc>
                <a:extLst>
                  <a:ext uri="{0D108BD9-81ED-4DB2-BD59-A6C34878D82A}">
                    <a16:rowId xmlns:a16="http://schemas.microsoft.com/office/drawing/2014/main" xmlns="" val="3640396092"/>
                  </a:ext>
                </a:extLst>
              </a:tr>
            </a:tbl>
          </a:graphicData>
        </a:graphic>
      </p:graphicFrame>
      <p:pic>
        <p:nvPicPr>
          <p:cNvPr id="13" name="Picture 12">
            <a:extLst>
              <a:ext uri="{FF2B5EF4-FFF2-40B4-BE49-F238E27FC236}">
                <a16:creationId xmlns:a16="http://schemas.microsoft.com/office/drawing/2014/main" xmlns="" id="{D1D54FCD-21D0-492A-B4EE-B9A81BC7B0EC}"/>
              </a:ext>
            </a:extLst>
          </p:cNvPr>
          <p:cNvPicPr>
            <a:picLocks noChangeAspect="1"/>
          </p:cNvPicPr>
          <p:nvPr/>
        </p:nvPicPr>
        <p:blipFill>
          <a:blip r:embed="rId2"/>
          <a:stretch>
            <a:fillRect/>
          </a:stretch>
        </p:blipFill>
        <p:spPr>
          <a:xfrm>
            <a:off x="3048000" y="1047750"/>
            <a:ext cx="3015051" cy="2001642"/>
          </a:xfrm>
          <a:prstGeom prst="rect">
            <a:avLst/>
          </a:prstGeom>
        </p:spPr>
      </p:pic>
      <p:sp>
        <p:nvSpPr>
          <p:cNvPr id="7" name="Title 2">
            <a:extLst>
              <a:ext uri="{FF2B5EF4-FFF2-40B4-BE49-F238E27FC236}">
                <a16:creationId xmlns:a16="http://schemas.microsoft.com/office/drawing/2014/main" xmlns="" id="{21F7FC30-C585-319B-9C12-A9208C70E901}"/>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THSR/THSM </a:t>
            </a:r>
            <a:r>
              <a:rPr lang="en-US" altLang="en-US" sz="8000" b="1" dirty="0">
                <a:solidFill>
                  <a:schemeClr val="accent5"/>
                </a:solidFill>
              </a:rPr>
              <a:t>Arc Fit</a:t>
            </a: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1368181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B69660B-46D9-24E6-BD25-511A3CF1E42D}"/>
              </a:ext>
            </a:extLst>
          </p:cNvPr>
          <p:cNvSpPr>
            <a:spLocks noGrp="1"/>
          </p:cNvSpPr>
          <p:nvPr>
            <p:ph idx="1"/>
          </p:nvPr>
        </p:nvSpPr>
        <p:spPr>
          <a:xfrm>
            <a:off x="685800" y="3943350"/>
            <a:ext cx="8229600" cy="838200"/>
          </a:xfrm>
        </p:spPr>
        <p:txBody>
          <a:bodyPr/>
          <a:lstStyle/>
          <a:p>
            <a:pPr>
              <a:buClr>
                <a:srgbClr val="C00000"/>
              </a:buClr>
              <a:buFont typeface="Wingdings" panose="05000000000000000000" pitchFamily="2" charset="2"/>
              <a:buChar char="§"/>
            </a:pPr>
            <a:r>
              <a:rPr lang="en-GB" sz="1600" dirty="0">
                <a:latin typeface="Arial" panose="020B0604020202020204" pitchFamily="34" charset="0"/>
              </a:rPr>
              <a:t>Toolpaths are checked with a circumscribed circle, to detect and filter the slices that are smaller than the threshold value - this is very useful when working with Tools without </a:t>
            </a:r>
            <a:r>
              <a:rPr lang="en-GB" sz="1600" dirty="0" err="1">
                <a:latin typeface="Arial" panose="020B0604020202020204" pitchFamily="34" charset="0"/>
              </a:rPr>
              <a:t>Center</a:t>
            </a:r>
            <a:r>
              <a:rPr lang="en-GB" sz="1600" dirty="0">
                <a:latin typeface="Arial" panose="020B0604020202020204" pitchFamily="34" charset="0"/>
              </a:rPr>
              <a:t> cutting.</a:t>
            </a:r>
            <a:endParaRPr lang="en-IN" sz="1600" dirty="0">
              <a:latin typeface="Arial" panose="020B0604020202020204" pitchFamily="34" charset="0"/>
            </a:endParaRPr>
          </a:p>
        </p:txBody>
      </p:sp>
      <p:sp>
        <p:nvSpPr>
          <p:cNvPr id="4" name="Title 2">
            <a:extLst>
              <a:ext uri="{FF2B5EF4-FFF2-40B4-BE49-F238E27FC236}">
                <a16:creationId xmlns:a16="http://schemas.microsoft.com/office/drawing/2014/main" xmlns="" id="{8829CB40-C649-99DF-014E-821D0E12602E}"/>
              </a:ext>
            </a:extLst>
          </p:cNvPr>
          <p:cNvSpPr>
            <a:spLocks noGrp="1"/>
          </p:cNvSpPr>
          <p:nvPr>
            <p:ph type="title"/>
          </p:nvPr>
        </p:nvSpPr>
        <p:spPr>
          <a:xfrm>
            <a:off x="0" y="0"/>
            <a:ext cx="0" cy="0"/>
          </a:xfrm>
        </p:spPr>
        <p:txBody>
          <a:bodyPr>
            <a:normAutofit fontScale="90000"/>
          </a:bodyPr>
          <a:lstStyle/>
          <a:p>
            <a:pPr algn="l"/>
            <a:r>
              <a:rPr lang="en-US" sz="2000" b="1" dirty="0"/>
              <a:t>	</a:t>
            </a:r>
            <a:endParaRPr lang="en-US" sz="2000" b="1" dirty="0">
              <a:solidFill>
                <a:srgbClr val="C00000"/>
              </a:solidFill>
            </a:endParaRPr>
          </a:p>
        </p:txBody>
      </p:sp>
      <p:pic>
        <p:nvPicPr>
          <p:cNvPr id="6" name="Picture 5">
            <a:extLst>
              <a:ext uri="{FF2B5EF4-FFF2-40B4-BE49-F238E27FC236}">
                <a16:creationId xmlns:a16="http://schemas.microsoft.com/office/drawing/2014/main" xmlns="" id="{B21A7FB9-79F0-8C93-3568-A9ADF11975BD}"/>
              </a:ext>
            </a:extLst>
          </p:cNvPr>
          <p:cNvPicPr>
            <a:picLocks noChangeAspect="1"/>
          </p:cNvPicPr>
          <p:nvPr/>
        </p:nvPicPr>
        <p:blipFill>
          <a:blip r:embed="rId2"/>
          <a:stretch>
            <a:fillRect/>
          </a:stretch>
        </p:blipFill>
        <p:spPr>
          <a:xfrm>
            <a:off x="76200" y="895350"/>
            <a:ext cx="3812555" cy="2543850"/>
          </a:xfrm>
          <a:prstGeom prst="rect">
            <a:avLst/>
          </a:prstGeom>
        </p:spPr>
      </p:pic>
      <p:pic>
        <p:nvPicPr>
          <p:cNvPr id="10" name="Picture 9">
            <a:extLst>
              <a:ext uri="{FF2B5EF4-FFF2-40B4-BE49-F238E27FC236}">
                <a16:creationId xmlns:a16="http://schemas.microsoft.com/office/drawing/2014/main" xmlns="" id="{D1D027CB-5B17-458E-FBE0-238E61A6FF0D}"/>
              </a:ext>
            </a:extLst>
          </p:cNvPr>
          <p:cNvPicPr>
            <a:picLocks noChangeAspect="1"/>
          </p:cNvPicPr>
          <p:nvPr/>
        </p:nvPicPr>
        <p:blipFill>
          <a:blip r:embed="rId3"/>
          <a:stretch>
            <a:fillRect/>
          </a:stretch>
        </p:blipFill>
        <p:spPr>
          <a:xfrm>
            <a:off x="5410200" y="895162"/>
            <a:ext cx="3717422" cy="2543850"/>
          </a:xfrm>
          <a:prstGeom prst="rect">
            <a:avLst/>
          </a:prstGeom>
        </p:spPr>
      </p:pic>
      <p:pic>
        <p:nvPicPr>
          <p:cNvPr id="8" name="Picture 7">
            <a:extLst>
              <a:ext uri="{FF2B5EF4-FFF2-40B4-BE49-F238E27FC236}">
                <a16:creationId xmlns:a16="http://schemas.microsoft.com/office/drawing/2014/main" xmlns="" id="{50EA9645-2F44-0218-116C-5541BEB58C68}"/>
              </a:ext>
            </a:extLst>
          </p:cNvPr>
          <p:cNvPicPr>
            <a:picLocks noChangeAspect="1"/>
          </p:cNvPicPr>
          <p:nvPr/>
        </p:nvPicPr>
        <p:blipFill>
          <a:blip r:embed="rId4"/>
          <a:stretch>
            <a:fillRect/>
          </a:stretch>
        </p:blipFill>
        <p:spPr>
          <a:xfrm>
            <a:off x="3352800" y="895350"/>
            <a:ext cx="2826509" cy="1171749"/>
          </a:xfrm>
          <a:prstGeom prst="rect">
            <a:avLst/>
          </a:prstGeom>
        </p:spPr>
      </p:pic>
      <p:sp>
        <p:nvSpPr>
          <p:cNvPr id="11" name="Title 2">
            <a:extLst>
              <a:ext uri="{FF2B5EF4-FFF2-40B4-BE49-F238E27FC236}">
                <a16:creationId xmlns:a16="http://schemas.microsoft.com/office/drawing/2014/main" xmlns="" id="{0CB357F1-2C19-DD6D-48D8-47F46DCE9DCD}"/>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THSR/Add Circumscribed Circle</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4120533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B69660B-46D9-24E6-BD25-511A3CF1E42D}"/>
              </a:ext>
            </a:extLst>
          </p:cNvPr>
          <p:cNvSpPr>
            <a:spLocks noGrp="1"/>
          </p:cNvSpPr>
          <p:nvPr>
            <p:ph idx="1"/>
          </p:nvPr>
        </p:nvSpPr>
        <p:spPr>
          <a:xfrm>
            <a:off x="345558" y="3867150"/>
            <a:ext cx="8766544" cy="685800"/>
          </a:xfrm>
        </p:spPr>
        <p:txBody>
          <a:bodyPr/>
          <a:lstStyle/>
          <a:p>
            <a:pPr>
              <a:buClr>
                <a:srgbClr val="C00000"/>
              </a:buClr>
              <a:buFont typeface="Wingdings" panose="05000000000000000000" pitchFamily="2" charset="2"/>
              <a:buChar char="§"/>
            </a:pPr>
            <a:r>
              <a:rPr lang="en-GB" sz="1600" dirty="0">
                <a:latin typeface="Arial" panose="020B0604020202020204" pitchFamily="34" charset="0"/>
              </a:rPr>
              <a:t>This option filters out toolpath segments, below the defined threshold value. This helps to eliminate small irrelevant moves in the toolpath &amp; helps reduce machining time.</a:t>
            </a:r>
            <a:endParaRPr lang="en-IN" sz="1600" dirty="0">
              <a:latin typeface="Arial" panose="020B0604020202020204" pitchFamily="34" charset="0"/>
            </a:endParaRPr>
          </a:p>
        </p:txBody>
      </p:sp>
      <p:sp>
        <p:nvSpPr>
          <p:cNvPr id="4" name="Title 2">
            <a:extLst>
              <a:ext uri="{FF2B5EF4-FFF2-40B4-BE49-F238E27FC236}">
                <a16:creationId xmlns:a16="http://schemas.microsoft.com/office/drawing/2014/main" xmlns="" id="{8829CB40-C649-99DF-014E-821D0E12602E}"/>
              </a:ext>
            </a:extLst>
          </p:cNvPr>
          <p:cNvSpPr>
            <a:spLocks noGrp="1"/>
          </p:cNvSpPr>
          <p:nvPr>
            <p:ph type="title"/>
          </p:nvPr>
        </p:nvSpPr>
        <p:spPr>
          <a:xfrm>
            <a:off x="0" y="0"/>
            <a:ext cx="0" cy="0"/>
          </a:xfrm>
        </p:spPr>
        <p:txBody>
          <a:bodyPr>
            <a:normAutofit fontScale="90000"/>
          </a:bodyPr>
          <a:lstStyle/>
          <a:p>
            <a:pPr algn="l"/>
            <a:r>
              <a:rPr lang="en-US" sz="2000" b="1" dirty="0"/>
              <a:t>	</a:t>
            </a:r>
            <a:endParaRPr lang="en-US" sz="2000" b="1" dirty="0">
              <a:solidFill>
                <a:srgbClr val="C00000"/>
              </a:solidFill>
            </a:endParaRPr>
          </a:p>
        </p:txBody>
      </p:sp>
      <p:pic>
        <p:nvPicPr>
          <p:cNvPr id="5" name="Picture 4">
            <a:extLst>
              <a:ext uri="{FF2B5EF4-FFF2-40B4-BE49-F238E27FC236}">
                <a16:creationId xmlns:a16="http://schemas.microsoft.com/office/drawing/2014/main" xmlns="" id="{776B12AD-B1C9-0B84-9DA4-CB3803D5225D}"/>
              </a:ext>
            </a:extLst>
          </p:cNvPr>
          <p:cNvPicPr>
            <a:picLocks noChangeAspect="1"/>
          </p:cNvPicPr>
          <p:nvPr/>
        </p:nvPicPr>
        <p:blipFill>
          <a:blip r:embed="rId2"/>
          <a:stretch>
            <a:fillRect/>
          </a:stretch>
        </p:blipFill>
        <p:spPr>
          <a:xfrm>
            <a:off x="345558" y="819150"/>
            <a:ext cx="4191000" cy="2723500"/>
          </a:xfrm>
          <a:prstGeom prst="rect">
            <a:avLst/>
          </a:prstGeom>
        </p:spPr>
      </p:pic>
      <p:pic>
        <p:nvPicPr>
          <p:cNvPr id="9" name="Picture 8">
            <a:extLst>
              <a:ext uri="{FF2B5EF4-FFF2-40B4-BE49-F238E27FC236}">
                <a16:creationId xmlns:a16="http://schemas.microsoft.com/office/drawing/2014/main" xmlns="" id="{3BA45860-BCD2-8F38-6486-0718BF919370}"/>
              </a:ext>
            </a:extLst>
          </p:cNvPr>
          <p:cNvPicPr>
            <a:picLocks noChangeAspect="1"/>
          </p:cNvPicPr>
          <p:nvPr/>
        </p:nvPicPr>
        <p:blipFill>
          <a:blip r:embed="rId3"/>
          <a:stretch>
            <a:fillRect/>
          </a:stretch>
        </p:blipFill>
        <p:spPr>
          <a:xfrm>
            <a:off x="4719887" y="817821"/>
            <a:ext cx="4392215" cy="2723500"/>
          </a:xfrm>
          <a:prstGeom prst="rect">
            <a:avLst/>
          </a:prstGeom>
        </p:spPr>
      </p:pic>
      <p:sp>
        <p:nvSpPr>
          <p:cNvPr id="11" name="Rectangle 10">
            <a:extLst>
              <a:ext uri="{FF2B5EF4-FFF2-40B4-BE49-F238E27FC236}">
                <a16:creationId xmlns:a16="http://schemas.microsoft.com/office/drawing/2014/main" xmlns="" id="{2425A039-2337-5BC5-7C4E-5D5DE8C0C428}"/>
              </a:ext>
            </a:extLst>
          </p:cNvPr>
          <p:cNvSpPr/>
          <p:nvPr/>
        </p:nvSpPr>
        <p:spPr>
          <a:xfrm>
            <a:off x="5410200" y="1352550"/>
            <a:ext cx="914400" cy="3048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xmlns="" id="{05F13095-F642-497E-3B09-26B4CB4F1318}"/>
              </a:ext>
            </a:extLst>
          </p:cNvPr>
          <p:cNvSpPr/>
          <p:nvPr/>
        </p:nvSpPr>
        <p:spPr>
          <a:xfrm>
            <a:off x="1066800" y="1361853"/>
            <a:ext cx="914400" cy="3048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itle 2">
            <a:extLst>
              <a:ext uri="{FF2B5EF4-FFF2-40B4-BE49-F238E27FC236}">
                <a16:creationId xmlns:a16="http://schemas.microsoft.com/office/drawing/2014/main" xmlns="" id="{A783DD76-94DB-E22E-C5B0-499B3549DAA3}"/>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THSR/THSM Filtering Moves</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3792763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4693DB-A0EE-4C50-5735-FE31B891E4FE}"/>
              </a:ext>
            </a:extLst>
          </p:cNvPr>
          <p:cNvSpPr>
            <a:spLocks noGrp="1"/>
          </p:cNvSpPr>
          <p:nvPr>
            <p:ph type="title"/>
          </p:nvPr>
        </p:nvSpPr>
        <p:spPr/>
        <p:txBody>
          <a:bodyPr>
            <a:normAutofit fontScale="90000"/>
          </a:bodyPr>
          <a:lstStyle/>
          <a:p>
            <a:pPr algn="l"/>
            <a:r>
              <a:rPr lang="en-US" sz="24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E355EB39-B0DB-D487-6040-D41B0D628857}"/>
              </a:ext>
            </a:extLst>
          </p:cNvPr>
          <p:cNvSpPr>
            <a:spLocks noGrp="1"/>
          </p:cNvSpPr>
          <p:nvPr>
            <p:ph idx="1"/>
          </p:nvPr>
        </p:nvSpPr>
        <p:spPr>
          <a:xfrm>
            <a:off x="457200" y="3943350"/>
            <a:ext cx="8229600" cy="879876"/>
          </a:xfrm>
        </p:spPr>
        <p:txBody>
          <a:bodyPr/>
          <a:lstStyle/>
          <a:p>
            <a:pPr>
              <a:buClr>
                <a:srgbClr val="C00000"/>
              </a:buClr>
              <a:buFont typeface="Wingdings" panose="05000000000000000000" pitchFamily="2" charset="2"/>
              <a:buChar char="§"/>
            </a:pPr>
            <a:r>
              <a:rPr lang="en-GB" sz="1600" dirty="0">
                <a:latin typeface="Arial" panose="020B0604020202020204" pitchFamily="34" charset="0"/>
              </a:rPr>
              <a:t>This option enables the retract moves to the clearance area plane height, avoiding intermediate retractions to the feed, rapid distances, in case if the requested direct or blend spline area links within group, cannot be created</a:t>
            </a:r>
            <a:r>
              <a:rPr lang="en-GB" dirty="0"/>
              <a:t>.</a:t>
            </a:r>
            <a:endParaRPr lang="en-IN" dirty="0"/>
          </a:p>
        </p:txBody>
      </p:sp>
      <p:pic>
        <p:nvPicPr>
          <p:cNvPr id="5" name="Picture 4">
            <a:extLst>
              <a:ext uri="{FF2B5EF4-FFF2-40B4-BE49-F238E27FC236}">
                <a16:creationId xmlns:a16="http://schemas.microsoft.com/office/drawing/2014/main" xmlns="" id="{A774AFC9-E142-6886-21B8-39D4CBEF9CDE}"/>
              </a:ext>
            </a:extLst>
          </p:cNvPr>
          <p:cNvPicPr>
            <a:picLocks noChangeAspect="1"/>
          </p:cNvPicPr>
          <p:nvPr/>
        </p:nvPicPr>
        <p:blipFill>
          <a:blip r:embed="rId2"/>
          <a:stretch>
            <a:fillRect/>
          </a:stretch>
        </p:blipFill>
        <p:spPr>
          <a:xfrm>
            <a:off x="5001013" y="666750"/>
            <a:ext cx="4038434" cy="3165876"/>
          </a:xfrm>
          <a:prstGeom prst="rect">
            <a:avLst/>
          </a:prstGeom>
        </p:spPr>
      </p:pic>
      <p:pic>
        <p:nvPicPr>
          <p:cNvPr id="7" name="Picture 6">
            <a:extLst>
              <a:ext uri="{FF2B5EF4-FFF2-40B4-BE49-F238E27FC236}">
                <a16:creationId xmlns:a16="http://schemas.microsoft.com/office/drawing/2014/main" xmlns="" id="{B0A1DAE8-EE0C-477B-E7FD-D4B9471BF372}"/>
              </a:ext>
            </a:extLst>
          </p:cNvPr>
          <p:cNvPicPr>
            <a:picLocks noChangeAspect="1"/>
          </p:cNvPicPr>
          <p:nvPr/>
        </p:nvPicPr>
        <p:blipFill>
          <a:blip r:embed="rId3"/>
          <a:stretch>
            <a:fillRect/>
          </a:stretch>
        </p:blipFill>
        <p:spPr>
          <a:xfrm>
            <a:off x="104553" y="525780"/>
            <a:ext cx="3953848" cy="3165876"/>
          </a:xfrm>
          <a:prstGeom prst="rect">
            <a:avLst/>
          </a:prstGeom>
        </p:spPr>
      </p:pic>
      <p:pic>
        <p:nvPicPr>
          <p:cNvPr id="9" name="Picture 8">
            <a:extLst>
              <a:ext uri="{FF2B5EF4-FFF2-40B4-BE49-F238E27FC236}">
                <a16:creationId xmlns:a16="http://schemas.microsoft.com/office/drawing/2014/main" xmlns="" id="{3D80AE8D-6B7C-10B7-AFE6-E5DAAE07417C}"/>
              </a:ext>
            </a:extLst>
          </p:cNvPr>
          <p:cNvPicPr>
            <a:picLocks noChangeAspect="1"/>
          </p:cNvPicPr>
          <p:nvPr/>
        </p:nvPicPr>
        <p:blipFill>
          <a:blip r:embed="rId4"/>
          <a:stretch>
            <a:fillRect/>
          </a:stretch>
        </p:blipFill>
        <p:spPr>
          <a:xfrm>
            <a:off x="3200400" y="2512074"/>
            <a:ext cx="2844763" cy="1355076"/>
          </a:xfrm>
          <a:prstGeom prst="rect">
            <a:avLst/>
          </a:prstGeom>
        </p:spPr>
      </p:pic>
      <p:cxnSp>
        <p:nvCxnSpPr>
          <p:cNvPr id="11" name="Straight Arrow Connector 10">
            <a:extLst>
              <a:ext uri="{FF2B5EF4-FFF2-40B4-BE49-F238E27FC236}">
                <a16:creationId xmlns:a16="http://schemas.microsoft.com/office/drawing/2014/main" xmlns="" id="{57EA1249-1F14-3A09-13D7-432DDAF416AA}"/>
              </a:ext>
            </a:extLst>
          </p:cNvPr>
          <p:cNvCxnSpPr/>
          <p:nvPr/>
        </p:nvCxnSpPr>
        <p:spPr>
          <a:xfrm>
            <a:off x="2286000" y="2190750"/>
            <a:ext cx="990600" cy="14894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C830836-92D3-552B-D8F8-721723557249}"/>
              </a:ext>
            </a:extLst>
          </p:cNvPr>
          <p:cNvCxnSpPr/>
          <p:nvPr/>
        </p:nvCxnSpPr>
        <p:spPr>
          <a:xfrm>
            <a:off x="4267200" y="3680226"/>
            <a:ext cx="2133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FDB1B723-7CC0-5CD0-BB5D-48F4301AA0B8}"/>
              </a:ext>
            </a:extLst>
          </p:cNvPr>
          <p:cNvCxnSpPr>
            <a:cxnSpLocks/>
          </p:cNvCxnSpPr>
          <p:nvPr/>
        </p:nvCxnSpPr>
        <p:spPr>
          <a:xfrm flipH="1" flipV="1">
            <a:off x="6324600" y="1463274"/>
            <a:ext cx="76200" cy="22169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xmlns="" id="{194E5FA4-8BD1-7EC7-7E9D-8D7694E1F47B}"/>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THSR/Skip Fallback Sequence</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4161304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smtClean="0"/>
              <a:t>SP1– </a:t>
            </a:r>
            <a:r>
              <a:rPr lang="en-US" sz="2000" b="1" dirty="0"/>
              <a:t>Associative Coordinate System</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451513" y="631487"/>
            <a:ext cx="5263487" cy="4278094"/>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In </a:t>
            </a:r>
            <a:r>
              <a:rPr lang="en-US" sz="1600" b="1" dirty="0"/>
              <a:t>SolidCAM2021</a:t>
            </a:r>
            <a:r>
              <a:rPr lang="en-US" sz="1600" dirty="0"/>
              <a:t>, the Coordinate System is </a:t>
            </a:r>
            <a:r>
              <a:rPr lang="en-US" sz="1600" b="1" dirty="0"/>
              <a:t>not associative </a:t>
            </a:r>
            <a:r>
              <a:rPr lang="en-US" sz="1600" dirty="0"/>
              <a:t>- if you had a change in the part and the </a:t>
            </a:r>
            <a:r>
              <a:rPr lang="en-US" sz="1600" b="1" dirty="0"/>
              <a:t>location</a:t>
            </a:r>
            <a:r>
              <a:rPr lang="en-US" sz="1600" dirty="0"/>
              <a:t> of the coordinate system moved, you would have to redefine the Coordinate System. </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If you want to make an </a:t>
            </a:r>
            <a:r>
              <a:rPr lang="en-US" sz="1600" b="1" dirty="0"/>
              <a:t>edit to the location </a:t>
            </a:r>
            <a:r>
              <a:rPr lang="en-US" sz="1600" dirty="0"/>
              <a:t>of the Coordinate System, you will have to restart from the beginning.</a:t>
            </a:r>
            <a:br>
              <a:rPr lang="en-US" sz="1600" dirty="0"/>
            </a:br>
            <a:endParaRPr lang="en-US" sz="1600" dirty="0"/>
          </a:p>
          <a:p>
            <a:pPr marL="285750" indent="-285750">
              <a:buClr>
                <a:srgbClr val="C00000"/>
              </a:buClr>
              <a:buFont typeface="Wingdings" panose="05000000000000000000" pitchFamily="2" charset="2"/>
              <a:buChar char="§"/>
            </a:pPr>
            <a:r>
              <a:rPr lang="en-US" sz="1600" dirty="0"/>
              <a:t>With the </a:t>
            </a:r>
            <a:r>
              <a:rPr lang="en-US" sz="1600" b="1" dirty="0"/>
              <a:t>Associative Coordinate System </a:t>
            </a:r>
            <a:r>
              <a:rPr lang="en-US" sz="1600" dirty="0"/>
              <a:t>in </a:t>
            </a:r>
            <a:r>
              <a:rPr lang="en-US" sz="1600" b="1" dirty="0"/>
              <a:t>SolidCAM 2022</a:t>
            </a:r>
            <a:r>
              <a:rPr lang="en-US" sz="1600" dirty="0"/>
              <a:t>, everything is associative, including the </a:t>
            </a:r>
            <a:r>
              <a:rPr lang="en-US" sz="1600" b="1" dirty="0"/>
              <a:t>levels page </a:t>
            </a:r>
            <a:r>
              <a:rPr lang="en-US" sz="1600" dirty="0"/>
              <a:t>- you can also </a:t>
            </a:r>
            <a:r>
              <a:rPr lang="en-US" sz="1600" b="1" dirty="0"/>
              <a:t>edit the location</a:t>
            </a:r>
            <a:r>
              <a:rPr lang="en-US" sz="1600" dirty="0"/>
              <a:t>, without having to recreate the Coordinate system from scratch.</a:t>
            </a:r>
            <a:br>
              <a:rPr lang="en-US" sz="1600" dirty="0"/>
            </a:br>
            <a:r>
              <a:rPr lang="en-US" sz="1600" dirty="0"/>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xmlns="" id="{0EE3B41E-5010-4B6F-9EA6-35015921579A}"/>
              </a:ext>
            </a:extLst>
          </p:cNvPr>
          <p:cNvPicPr>
            <a:picLocks noChangeAspect="1"/>
          </p:cNvPicPr>
          <p:nvPr/>
        </p:nvPicPr>
        <p:blipFill>
          <a:blip r:embed="rId2"/>
          <a:stretch>
            <a:fillRect/>
          </a:stretch>
        </p:blipFill>
        <p:spPr>
          <a:xfrm>
            <a:off x="5791200" y="922854"/>
            <a:ext cx="3200399" cy="1771180"/>
          </a:xfrm>
          <a:prstGeom prst="rect">
            <a:avLst/>
          </a:prstGeom>
        </p:spPr>
      </p:pic>
      <p:pic>
        <p:nvPicPr>
          <p:cNvPr id="8" name="Picture 7">
            <a:extLst>
              <a:ext uri="{FF2B5EF4-FFF2-40B4-BE49-F238E27FC236}">
                <a16:creationId xmlns:a16="http://schemas.microsoft.com/office/drawing/2014/main" xmlns="" id="{646A64F7-1F0D-4EB9-828E-1954A4C743EB}"/>
              </a:ext>
            </a:extLst>
          </p:cNvPr>
          <p:cNvPicPr>
            <a:picLocks noChangeAspect="1"/>
          </p:cNvPicPr>
          <p:nvPr/>
        </p:nvPicPr>
        <p:blipFill>
          <a:blip r:embed="rId3"/>
          <a:stretch>
            <a:fillRect/>
          </a:stretch>
        </p:blipFill>
        <p:spPr>
          <a:xfrm>
            <a:off x="5798575" y="2770534"/>
            <a:ext cx="3200398" cy="1886940"/>
          </a:xfrm>
          <a:prstGeom prst="rect">
            <a:avLst/>
          </a:prstGeom>
        </p:spPr>
      </p:pic>
    </p:spTree>
    <p:extLst>
      <p:ext uri="{BB962C8B-B14F-4D97-AF65-F5344CB8AC3E}">
        <p14:creationId xmlns:p14="http://schemas.microsoft.com/office/powerpoint/2010/main" val="18079989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B8872-6C35-807C-A024-EEF6A1DC65D4}"/>
              </a:ext>
            </a:extLst>
          </p:cNvPr>
          <p:cNvSpPr>
            <a:spLocks noGrp="1"/>
          </p:cNvSpPr>
          <p:nvPr>
            <p:ph type="title"/>
          </p:nvPr>
        </p:nvSpPr>
        <p:spPr/>
        <p:txBody>
          <a:bodyPr>
            <a:normAutofit fontScale="90000"/>
          </a:bodyPr>
          <a:lstStyle/>
          <a:p>
            <a:pPr algn="l"/>
            <a:r>
              <a:rPr lang="en-US" sz="20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B2D85B1D-542A-1368-C0E0-1160E557BA2B}"/>
              </a:ext>
            </a:extLst>
          </p:cNvPr>
          <p:cNvSpPr>
            <a:spLocks noGrp="1"/>
          </p:cNvSpPr>
          <p:nvPr>
            <p:ph idx="1"/>
          </p:nvPr>
        </p:nvSpPr>
        <p:spPr>
          <a:xfrm>
            <a:off x="457200" y="3954952"/>
            <a:ext cx="8229600" cy="6096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Fixture offset can now be applied to the Fixture Curves. </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Fixture curves eliminate the need to define a 3D model of the Fixture (Clamps etc.).</a:t>
            </a:r>
            <a:endParaRPr lang="en-IN" sz="16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xmlns="" id="{2FF4350C-DD37-9D44-AC1E-2B1F2EF04E09}"/>
              </a:ext>
            </a:extLst>
          </p:cNvPr>
          <p:cNvPicPr>
            <a:picLocks noChangeAspect="1"/>
          </p:cNvPicPr>
          <p:nvPr/>
        </p:nvPicPr>
        <p:blipFill>
          <a:blip r:embed="rId2"/>
          <a:stretch>
            <a:fillRect/>
          </a:stretch>
        </p:blipFill>
        <p:spPr>
          <a:xfrm>
            <a:off x="152400" y="487322"/>
            <a:ext cx="3191057" cy="2399832"/>
          </a:xfrm>
          <a:prstGeom prst="rect">
            <a:avLst/>
          </a:prstGeom>
        </p:spPr>
      </p:pic>
      <p:pic>
        <p:nvPicPr>
          <p:cNvPr id="7" name="Picture 6">
            <a:extLst>
              <a:ext uri="{FF2B5EF4-FFF2-40B4-BE49-F238E27FC236}">
                <a16:creationId xmlns:a16="http://schemas.microsoft.com/office/drawing/2014/main" xmlns="" id="{4E05A789-703B-89A1-7240-F657A701A30C}"/>
              </a:ext>
            </a:extLst>
          </p:cNvPr>
          <p:cNvPicPr>
            <a:picLocks noChangeAspect="1"/>
          </p:cNvPicPr>
          <p:nvPr/>
        </p:nvPicPr>
        <p:blipFill>
          <a:blip r:embed="rId3"/>
          <a:stretch>
            <a:fillRect/>
          </a:stretch>
        </p:blipFill>
        <p:spPr>
          <a:xfrm>
            <a:off x="2362200" y="2355260"/>
            <a:ext cx="2819400" cy="1353670"/>
          </a:xfrm>
          <a:prstGeom prst="rect">
            <a:avLst/>
          </a:prstGeom>
        </p:spPr>
      </p:pic>
      <p:pic>
        <p:nvPicPr>
          <p:cNvPr id="9" name="Picture 8">
            <a:extLst>
              <a:ext uri="{FF2B5EF4-FFF2-40B4-BE49-F238E27FC236}">
                <a16:creationId xmlns:a16="http://schemas.microsoft.com/office/drawing/2014/main" xmlns="" id="{2550944D-4D6C-6F63-D87F-49B9D648A21A}"/>
              </a:ext>
            </a:extLst>
          </p:cNvPr>
          <p:cNvPicPr>
            <a:picLocks noChangeAspect="1"/>
          </p:cNvPicPr>
          <p:nvPr/>
        </p:nvPicPr>
        <p:blipFill>
          <a:blip r:embed="rId4"/>
          <a:stretch>
            <a:fillRect/>
          </a:stretch>
        </p:blipFill>
        <p:spPr>
          <a:xfrm>
            <a:off x="5298321" y="666750"/>
            <a:ext cx="3422007" cy="2226224"/>
          </a:xfrm>
          <a:prstGeom prst="rect">
            <a:avLst/>
          </a:prstGeom>
        </p:spPr>
      </p:pic>
      <p:sp>
        <p:nvSpPr>
          <p:cNvPr id="8" name="Title 2">
            <a:extLst>
              <a:ext uri="{FF2B5EF4-FFF2-40B4-BE49-F238E27FC236}">
                <a16:creationId xmlns:a16="http://schemas.microsoft.com/office/drawing/2014/main" xmlns="" id="{E741110F-B95A-B9C2-936A-FF953B5E609C}"/>
              </a:ext>
            </a:extLst>
          </p:cNvPr>
          <p:cNvSpPr txBox="1">
            <a:spLocks/>
          </p:cNvSpPr>
          <p:nvPr/>
        </p:nvSpPr>
        <p:spPr>
          <a:xfrm>
            <a:off x="381000" y="209550"/>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THSR/Fixture Offset</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700712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259F00-BE34-3995-0711-F3541A7AE407}"/>
              </a:ext>
            </a:extLst>
          </p:cNvPr>
          <p:cNvSpPr>
            <a:spLocks noGrp="1"/>
          </p:cNvSpPr>
          <p:nvPr>
            <p:ph type="title"/>
          </p:nvPr>
        </p:nvSpPr>
        <p:spPr/>
        <p:txBody>
          <a:bodyPr>
            <a:normAutofit fontScale="90000"/>
          </a:bodyPr>
          <a:lstStyle/>
          <a:p>
            <a:pPr algn="l"/>
            <a:r>
              <a:rPr lang="en-US" sz="24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CE8AC04E-194A-1F1F-3DA9-54A07E4CFC3A}"/>
              </a:ext>
            </a:extLst>
          </p:cNvPr>
          <p:cNvSpPr>
            <a:spLocks noGrp="1"/>
          </p:cNvSpPr>
          <p:nvPr>
            <p:ph idx="1"/>
          </p:nvPr>
        </p:nvSpPr>
        <p:spPr>
          <a:xfrm>
            <a:off x="457200" y="3838925"/>
            <a:ext cx="8229600" cy="6858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New option to create Horizontal Machining inside Turbo HSM</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Hatch &amp; Contour Patterns are available.</a:t>
            </a:r>
            <a:endParaRPr lang="en-IN" sz="16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xmlns="" id="{FCF3EDC4-9350-712A-CE75-F19C844B6C4D}"/>
              </a:ext>
            </a:extLst>
          </p:cNvPr>
          <p:cNvPicPr>
            <a:picLocks noChangeAspect="1"/>
          </p:cNvPicPr>
          <p:nvPr/>
        </p:nvPicPr>
        <p:blipFill>
          <a:blip r:embed="rId2"/>
          <a:stretch>
            <a:fillRect/>
          </a:stretch>
        </p:blipFill>
        <p:spPr>
          <a:xfrm>
            <a:off x="381000" y="616728"/>
            <a:ext cx="3468221" cy="3039162"/>
          </a:xfrm>
          <a:prstGeom prst="rect">
            <a:avLst/>
          </a:prstGeom>
        </p:spPr>
      </p:pic>
      <p:pic>
        <p:nvPicPr>
          <p:cNvPr id="7" name="Picture 6">
            <a:extLst>
              <a:ext uri="{FF2B5EF4-FFF2-40B4-BE49-F238E27FC236}">
                <a16:creationId xmlns:a16="http://schemas.microsoft.com/office/drawing/2014/main" xmlns="" id="{9AA79031-59C2-2390-860A-BCBB33ADBBF9}"/>
              </a:ext>
            </a:extLst>
          </p:cNvPr>
          <p:cNvPicPr>
            <a:picLocks noChangeAspect="1"/>
          </p:cNvPicPr>
          <p:nvPr/>
        </p:nvPicPr>
        <p:blipFill>
          <a:blip r:embed="rId3"/>
          <a:stretch>
            <a:fillRect/>
          </a:stretch>
        </p:blipFill>
        <p:spPr>
          <a:xfrm>
            <a:off x="5486400" y="609870"/>
            <a:ext cx="3402541" cy="3094692"/>
          </a:xfrm>
          <a:prstGeom prst="rect">
            <a:avLst/>
          </a:prstGeom>
        </p:spPr>
      </p:pic>
      <p:pic>
        <p:nvPicPr>
          <p:cNvPr id="9" name="Picture 8">
            <a:extLst>
              <a:ext uri="{FF2B5EF4-FFF2-40B4-BE49-F238E27FC236}">
                <a16:creationId xmlns:a16="http://schemas.microsoft.com/office/drawing/2014/main" xmlns="" id="{E36B4C34-03B2-23A1-6C06-9BE04B201F60}"/>
              </a:ext>
            </a:extLst>
          </p:cNvPr>
          <p:cNvPicPr>
            <a:picLocks noChangeAspect="1"/>
          </p:cNvPicPr>
          <p:nvPr/>
        </p:nvPicPr>
        <p:blipFill>
          <a:blip r:embed="rId4"/>
          <a:stretch>
            <a:fillRect/>
          </a:stretch>
        </p:blipFill>
        <p:spPr>
          <a:xfrm>
            <a:off x="3762176" y="1744908"/>
            <a:ext cx="1821338" cy="1653683"/>
          </a:xfrm>
          <a:prstGeom prst="rect">
            <a:avLst/>
          </a:prstGeom>
        </p:spPr>
      </p:pic>
      <p:sp>
        <p:nvSpPr>
          <p:cNvPr id="8" name="Title 2">
            <a:extLst>
              <a:ext uri="{FF2B5EF4-FFF2-40B4-BE49-F238E27FC236}">
                <a16:creationId xmlns:a16="http://schemas.microsoft.com/office/drawing/2014/main" xmlns="" id="{13B2A22B-2D8D-39E1-312A-63E3C8669025}"/>
              </a:ext>
            </a:extLst>
          </p:cNvPr>
          <p:cNvSpPr txBox="1">
            <a:spLocks/>
          </p:cNvSpPr>
          <p:nvPr/>
        </p:nvSpPr>
        <p:spPr>
          <a:xfrm>
            <a:off x="381000" y="150462"/>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a:t>
            </a:r>
            <a:r>
              <a:rPr kumimoji="0" lang="en-US" sz="8000" b="1" i="0" u="none" strike="noStrike" kern="1200" cap="none" spc="0" normalizeH="0" baseline="0" noProof="0" dirty="0">
                <a:ln>
                  <a:noFill/>
                </a:ln>
                <a:solidFill>
                  <a:srgbClr val="C00000"/>
                </a:solidFill>
                <a:effectLst/>
                <a:uLnTx/>
                <a:uFillTx/>
                <a:latin typeface="Roboto"/>
                <a:ea typeface="+mj-ea"/>
                <a:cs typeface="+mj-cs"/>
              </a:rPr>
              <a:t>THSM/Horizontal Machining</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1287163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ABCCF-DF3A-7DF0-89B6-7533FD8A3C21}"/>
              </a:ext>
            </a:extLst>
          </p:cNvPr>
          <p:cNvSpPr>
            <a:spLocks noGrp="1"/>
          </p:cNvSpPr>
          <p:nvPr>
            <p:ph type="title"/>
          </p:nvPr>
        </p:nvSpPr>
        <p:spPr/>
        <p:txBody>
          <a:bodyPr>
            <a:normAutofit fontScale="90000"/>
          </a:bodyPr>
          <a:lstStyle/>
          <a:p>
            <a:pPr algn="l"/>
            <a:r>
              <a:rPr lang="en-US" sz="24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99D6C461-534F-DDA3-CD99-3D1A0398B6AF}"/>
              </a:ext>
            </a:extLst>
          </p:cNvPr>
          <p:cNvSpPr>
            <a:spLocks noGrp="1"/>
          </p:cNvSpPr>
          <p:nvPr>
            <p:ph idx="1"/>
          </p:nvPr>
        </p:nvSpPr>
        <p:spPr>
          <a:xfrm>
            <a:off x="459600" y="3943350"/>
            <a:ext cx="8229600" cy="5334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Removing </a:t>
            </a:r>
            <a:r>
              <a:rPr lang="en-GB" sz="1600" dirty="0" err="1">
                <a:solidFill>
                  <a:srgbClr val="000000"/>
                </a:solidFill>
                <a:latin typeface="Arial" panose="020B0604020202020204" pitchFamily="34" charset="0"/>
              </a:rPr>
              <a:t>aircuts</a:t>
            </a:r>
            <a:r>
              <a:rPr lang="en-GB" sz="1600" dirty="0">
                <a:solidFill>
                  <a:srgbClr val="000000"/>
                </a:solidFill>
                <a:latin typeface="Arial" panose="020B0604020202020204" pitchFamily="34" charset="0"/>
              </a:rPr>
              <a:t> in Undercut milling, eliminates the Air Passes that are otherwise created to avoid Collision on the Arbor or Holder - this saves a lot of Machining time.</a:t>
            </a:r>
            <a:endParaRPr lang="en-IN" sz="1600" dirty="0">
              <a:solidFill>
                <a:srgbClr val="000000"/>
              </a:solidFill>
              <a:latin typeface="Arial" panose="020B0604020202020204" pitchFamily="34" charset="0"/>
            </a:endParaRPr>
          </a:p>
        </p:txBody>
      </p:sp>
      <p:pic>
        <p:nvPicPr>
          <p:cNvPr id="9" name="Picture 8">
            <a:extLst>
              <a:ext uri="{FF2B5EF4-FFF2-40B4-BE49-F238E27FC236}">
                <a16:creationId xmlns:a16="http://schemas.microsoft.com/office/drawing/2014/main" xmlns="" id="{C794BB61-6B6E-51C5-FB00-743398BE8073}"/>
              </a:ext>
            </a:extLst>
          </p:cNvPr>
          <p:cNvPicPr>
            <a:picLocks noChangeAspect="1"/>
          </p:cNvPicPr>
          <p:nvPr/>
        </p:nvPicPr>
        <p:blipFill>
          <a:blip r:embed="rId2"/>
          <a:stretch>
            <a:fillRect/>
          </a:stretch>
        </p:blipFill>
        <p:spPr>
          <a:xfrm>
            <a:off x="459600" y="761718"/>
            <a:ext cx="3657600" cy="2185441"/>
          </a:xfrm>
          <a:prstGeom prst="rect">
            <a:avLst/>
          </a:prstGeom>
        </p:spPr>
      </p:pic>
      <p:pic>
        <p:nvPicPr>
          <p:cNvPr id="13" name="Picture 12">
            <a:extLst>
              <a:ext uri="{FF2B5EF4-FFF2-40B4-BE49-F238E27FC236}">
                <a16:creationId xmlns:a16="http://schemas.microsoft.com/office/drawing/2014/main" xmlns="" id="{809C6A26-4541-EC11-1ADF-5DBE5B7B4718}"/>
              </a:ext>
            </a:extLst>
          </p:cNvPr>
          <p:cNvPicPr>
            <a:picLocks noChangeAspect="1"/>
          </p:cNvPicPr>
          <p:nvPr/>
        </p:nvPicPr>
        <p:blipFill>
          <a:blip r:embed="rId3"/>
          <a:stretch>
            <a:fillRect/>
          </a:stretch>
        </p:blipFill>
        <p:spPr>
          <a:xfrm>
            <a:off x="5638800" y="284414"/>
            <a:ext cx="3585521" cy="2438612"/>
          </a:xfrm>
          <a:prstGeom prst="rect">
            <a:avLst/>
          </a:prstGeom>
        </p:spPr>
      </p:pic>
      <p:pic>
        <p:nvPicPr>
          <p:cNvPr id="11" name="Picture 10">
            <a:extLst>
              <a:ext uri="{FF2B5EF4-FFF2-40B4-BE49-F238E27FC236}">
                <a16:creationId xmlns:a16="http://schemas.microsoft.com/office/drawing/2014/main" xmlns="" id="{33376FE0-E8DF-2B28-A391-84F027963FD4}"/>
              </a:ext>
            </a:extLst>
          </p:cNvPr>
          <p:cNvPicPr>
            <a:picLocks noChangeAspect="1"/>
          </p:cNvPicPr>
          <p:nvPr/>
        </p:nvPicPr>
        <p:blipFill>
          <a:blip r:embed="rId4"/>
          <a:stretch>
            <a:fillRect/>
          </a:stretch>
        </p:blipFill>
        <p:spPr>
          <a:xfrm>
            <a:off x="4038601" y="2360002"/>
            <a:ext cx="2514600" cy="1267294"/>
          </a:xfrm>
          <a:prstGeom prst="rect">
            <a:avLst/>
          </a:prstGeom>
        </p:spPr>
      </p:pic>
      <p:sp>
        <p:nvSpPr>
          <p:cNvPr id="7" name="Title 2">
            <a:extLst>
              <a:ext uri="{FF2B5EF4-FFF2-40B4-BE49-F238E27FC236}">
                <a16:creationId xmlns:a16="http://schemas.microsoft.com/office/drawing/2014/main" xmlns="" id="{AF72D062-C85F-6A91-6B15-1E40B2F92E1C}"/>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Undercut Milling new features</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106556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222197" y="129122"/>
            <a:ext cx="7634748" cy="468312"/>
          </a:xfrm>
          <a:prstGeom prst="rect">
            <a:avLst/>
          </a:prstGeom>
        </p:spPr>
        <p:txBody>
          <a:bodyPr/>
          <a:lstStyle/>
          <a:p>
            <a:pPr algn="ctr"/>
            <a:r>
              <a:rPr lang="en-US" sz="2000" b="1" dirty="0"/>
              <a:t>SolidCAM 2022 </a:t>
            </a:r>
            <a:r>
              <a:rPr lang="en-US" sz="2000" b="1" dirty="0" smtClean="0"/>
              <a:t>SP1 – Edge </a:t>
            </a:r>
            <a:r>
              <a:rPr lang="en-US" sz="2000" b="1" dirty="0"/>
              <a:t>Deburring Recognition</a:t>
            </a:r>
            <a:br>
              <a:rPr lang="en-US" sz="2000" b="1" dirty="0"/>
            </a:br>
            <a:r>
              <a:rPr lang="en-US" sz="2000" b="1" dirty="0"/>
              <a:t>Filter out unwanted chains</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22197" y="1047750"/>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2" name="TextBox 21">
            <a:extLst>
              <a:ext uri="{FF2B5EF4-FFF2-40B4-BE49-F238E27FC236}">
                <a16:creationId xmlns:a16="http://schemas.microsoft.com/office/drawing/2014/main" xmlns="" id="{D00F95A8-E40B-A0A3-019D-6F2169BB630E}"/>
              </a:ext>
            </a:extLst>
          </p:cNvPr>
          <p:cNvSpPr txBox="1"/>
          <p:nvPr/>
        </p:nvSpPr>
        <p:spPr>
          <a:xfrm>
            <a:off x="323850" y="803415"/>
            <a:ext cx="6846570" cy="830997"/>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We can now modify a geometry to </a:t>
            </a:r>
            <a:r>
              <a:rPr lang="en-US" sz="1600" b="1" dirty="0"/>
              <a:t>exclude chains </a:t>
            </a:r>
            <a:r>
              <a:rPr lang="en-US" sz="1600" dirty="0"/>
              <a:t>that you do not want to machine, by simply unchecking the check box of the chains.</a:t>
            </a:r>
            <a:endParaRPr lang="en-US" sz="1600" b="1" dirty="0"/>
          </a:p>
        </p:txBody>
      </p:sp>
      <p:pic>
        <p:nvPicPr>
          <p:cNvPr id="2" name="Picture 1"/>
          <p:cNvPicPr>
            <a:picLocks noChangeAspect="1"/>
          </p:cNvPicPr>
          <p:nvPr/>
        </p:nvPicPr>
        <p:blipFill>
          <a:blip r:embed="rId2"/>
          <a:stretch>
            <a:fillRect/>
          </a:stretch>
        </p:blipFill>
        <p:spPr>
          <a:xfrm>
            <a:off x="152400" y="1733550"/>
            <a:ext cx="4777940" cy="2724150"/>
          </a:xfrm>
          <a:prstGeom prst="rect">
            <a:avLst/>
          </a:prstGeom>
        </p:spPr>
      </p:pic>
      <p:pic>
        <p:nvPicPr>
          <p:cNvPr id="5" name="Picture 4"/>
          <p:cNvPicPr>
            <a:picLocks noChangeAspect="1"/>
          </p:cNvPicPr>
          <p:nvPr/>
        </p:nvPicPr>
        <p:blipFill>
          <a:blip r:embed="rId3"/>
          <a:stretch>
            <a:fillRect/>
          </a:stretch>
        </p:blipFill>
        <p:spPr>
          <a:xfrm>
            <a:off x="4038600" y="2084728"/>
            <a:ext cx="4800600" cy="2539160"/>
          </a:xfrm>
          <a:prstGeom prst="rect">
            <a:avLst/>
          </a:prstGeom>
        </p:spPr>
      </p:pic>
    </p:spTree>
    <p:extLst>
      <p:ext uri="{BB962C8B-B14F-4D97-AF65-F5344CB8AC3E}">
        <p14:creationId xmlns:p14="http://schemas.microsoft.com/office/powerpoint/2010/main" val="3273374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CFA9C-FCE0-D1A9-3D13-5B832A5944FA}"/>
              </a:ext>
            </a:extLst>
          </p:cNvPr>
          <p:cNvSpPr>
            <a:spLocks noGrp="1"/>
          </p:cNvSpPr>
          <p:nvPr>
            <p:ph type="title"/>
          </p:nvPr>
        </p:nvSpPr>
        <p:spPr/>
        <p:txBody>
          <a:bodyPr>
            <a:normAutofit fontScale="90000"/>
          </a:bodyPr>
          <a:lstStyle/>
          <a:p>
            <a:pPr algn="l"/>
            <a:r>
              <a:rPr lang="en-US" sz="24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8CBCD2D9-1483-2018-A156-9E472C323A13}"/>
              </a:ext>
            </a:extLst>
          </p:cNvPr>
          <p:cNvSpPr>
            <a:spLocks noGrp="1"/>
          </p:cNvSpPr>
          <p:nvPr>
            <p:ph idx="1"/>
          </p:nvPr>
        </p:nvSpPr>
        <p:spPr>
          <a:xfrm>
            <a:off x="457200" y="3790950"/>
            <a:ext cx="8229600" cy="9144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Edge Breaking now supports 6 different types of tools.</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Toolpaths can now be created for Flat End Mill, Ball Nose End Mill, Taper Mill, Taper Ball Nose Mill, Lollipop Mill &amp; Chamfer Mill.</a:t>
            </a:r>
            <a:endParaRPr lang="en-IN" sz="1600" dirty="0">
              <a:solidFill>
                <a:srgbClr val="000000"/>
              </a:solidFill>
              <a:latin typeface="Arial" panose="020B0604020202020204" pitchFamily="34" charset="0"/>
            </a:endParaRPr>
          </a:p>
        </p:txBody>
      </p:sp>
      <p:pic>
        <p:nvPicPr>
          <p:cNvPr id="7" name="Picture 6">
            <a:extLst>
              <a:ext uri="{FF2B5EF4-FFF2-40B4-BE49-F238E27FC236}">
                <a16:creationId xmlns:a16="http://schemas.microsoft.com/office/drawing/2014/main" xmlns="" id="{6D262CCB-CEC4-6DF3-304D-7B97BD9CE6FC}"/>
              </a:ext>
            </a:extLst>
          </p:cNvPr>
          <p:cNvPicPr>
            <a:picLocks noChangeAspect="1"/>
          </p:cNvPicPr>
          <p:nvPr/>
        </p:nvPicPr>
        <p:blipFill>
          <a:blip r:embed="rId2"/>
          <a:stretch>
            <a:fillRect/>
          </a:stretch>
        </p:blipFill>
        <p:spPr>
          <a:xfrm>
            <a:off x="2362200" y="590550"/>
            <a:ext cx="4197840" cy="3153044"/>
          </a:xfrm>
          <a:prstGeom prst="rect">
            <a:avLst/>
          </a:prstGeom>
        </p:spPr>
      </p:pic>
      <p:sp>
        <p:nvSpPr>
          <p:cNvPr id="5" name="Title 2">
            <a:extLst>
              <a:ext uri="{FF2B5EF4-FFF2-40B4-BE49-F238E27FC236}">
                <a16:creationId xmlns:a16="http://schemas.microsoft.com/office/drawing/2014/main" xmlns="" id="{C5190BF8-DDDB-42B1-7AB6-BAA6264D15C2}"/>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Sim5X Edge Breaking/Tool types Support</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3301637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CFA9C-FCE0-D1A9-3D13-5B832A5944FA}"/>
              </a:ext>
            </a:extLst>
          </p:cNvPr>
          <p:cNvSpPr>
            <a:spLocks noGrp="1"/>
          </p:cNvSpPr>
          <p:nvPr>
            <p:ph type="title"/>
          </p:nvPr>
        </p:nvSpPr>
        <p:spPr/>
        <p:txBody>
          <a:bodyPr>
            <a:normAutofit fontScale="90000"/>
          </a:bodyPr>
          <a:lstStyle/>
          <a:p>
            <a:pPr algn="l"/>
            <a:r>
              <a:rPr lang="en-US" sz="24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8CBCD2D9-1483-2018-A156-9E472C323A13}"/>
              </a:ext>
            </a:extLst>
          </p:cNvPr>
          <p:cNvSpPr>
            <a:spLocks noGrp="1"/>
          </p:cNvSpPr>
          <p:nvPr>
            <p:ph idx="1"/>
          </p:nvPr>
        </p:nvSpPr>
        <p:spPr>
          <a:xfrm>
            <a:off x="457200" y="3790950"/>
            <a:ext cx="8229600" cy="9144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Flat End Mills can be used to created the Chamfers directly.</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The Contact point of the tool can be moved along the cutting length of the Tool, to enhance tool life.</a:t>
            </a:r>
            <a:endParaRPr lang="en-IN" sz="16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xmlns="" id="{BEB2BC43-8A08-18A5-643F-23899DC7A3EE}"/>
              </a:ext>
            </a:extLst>
          </p:cNvPr>
          <p:cNvPicPr>
            <a:picLocks noChangeAspect="1"/>
          </p:cNvPicPr>
          <p:nvPr/>
        </p:nvPicPr>
        <p:blipFill>
          <a:blip r:embed="rId2"/>
          <a:stretch>
            <a:fillRect/>
          </a:stretch>
        </p:blipFill>
        <p:spPr>
          <a:xfrm>
            <a:off x="4654225" y="666750"/>
            <a:ext cx="4057975" cy="2764367"/>
          </a:xfrm>
          <a:prstGeom prst="rect">
            <a:avLst/>
          </a:prstGeom>
        </p:spPr>
      </p:pic>
      <p:pic>
        <p:nvPicPr>
          <p:cNvPr id="8" name="Picture 7">
            <a:extLst>
              <a:ext uri="{FF2B5EF4-FFF2-40B4-BE49-F238E27FC236}">
                <a16:creationId xmlns:a16="http://schemas.microsoft.com/office/drawing/2014/main" xmlns="" id="{AE6E5508-6447-5618-5036-B39908978A73}"/>
              </a:ext>
            </a:extLst>
          </p:cNvPr>
          <p:cNvPicPr>
            <a:picLocks noChangeAspect="1"/>
          </p:cNvPicPr>
          <p:nvPr/>
        </p:nvPicPr>
        <p:blipFill>
          <a:blip r:embed="rId3"/>
          <a:stretch>
            <a:fillRect/>
          </a:stretch>
        </p:blipFill>
        <p:spPr>
          <a:xfrm>
            <a:off x="304800" y="514349"/>
            <a:ext cx="4184976" cy="2997399"/>
          </a:xfrm>
          <a:prstGeom prst="rect">
            <a:avLst/>
          </a:prstGeom>
        </p:spPr>
      </p:pic>
      <p:sp>
        <p:nvSpPr>
          <p:cNvPr id="6" name="Title 2">
            <a:extLst>
              <a:ext uri="{FF2B5EF4-FFF2-40B4-BE49-F238E27FC236}">
                <a16:creationId xmlns:a16="http://schemas.microsoft.com/office/drawing/2014/main" xmlns="" id="{922E5870-E6DC-BBC3-6BCC-CEDF43D8217F}"/>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Sim5X Edge Breaking/New features</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5146285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F5725-A83F-AE6A-76D0-28F62C0D1742}"/>
              </a:ext>
            </a:extLst>
          </p:cNvPr>
          <p:cNvSpPr>
            <a:spLocks noGrp="1"/>
          </p:cNvSpPr>
          <p:nvPr>
            <p:ph type="title"/>
          </p:nvPr>
        </p:nvSpPr>
        <p:spPr/>
        <p:txBody>
          <a:bodyPr>
            <a:normAutofit fontScale="90000"/>
          </a:bodyPr>
          <a:lstStyle/>
          <a:p>
            <a:pPr algn="l"/>
            <a:r>
              <a:rPr lang="en-US" sz="2000" b="1" dirty="0">
                <a:solidFill>
                  <a:srgbClr val="C00000"/>
                </a:solidFill>
              </a:rPr>
              <a:t>                      </a:t>
            </a:r>
            <a:endParaRPr lang="en-IN" dirty="0"/>
          </a:p>
        </p:txBody>
      </p:sp>
      <p:sp>
        <p:nvSpPr>
          <p:cNvPr id="3" name="Content Placeholder 2">
            <a:extLst>
              <a:ext uri="{FF2B5EF4-FFF2-40B4-BE49-F238E27FC236}">
                <a16:creationId xmlns:a16="http://schemas.microsoft.com/office/drawing/2014/main" xmlns="" id="{8FE6B1FE-1901-BFE9-70B4-1E39AF885D17}"/>
              </a:ext>
            </a:extLst>
          </p:cNvPr>
          <p:cNvSpPr>
            <a:spLocks noGrp="1"/>
          </p:cNvSpPr>
          <p:nvPr>
            <p:ph idx="1"/>
          </p:nvPr>
        </p:nvSpPr>
        <p:spPr>
          <a:xfrm>
            <a:off x="457200" y="3867150"/>
            <a:ext cx="8229600" cy="914400"/>
          </a:xfrm>
        </p:spPr>
        <p:txBody>
          <a:bodyPr/>
          <a:lstStyle/>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Edge breaking can now generate Chamfers or Fillets, using Multiple passes.</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Ball Nose, Lollipop Mills &amp; Taper Ball Nose Mills can be used to generate Fillets on edges.</a:t>
            </a:r>
            <a:endParaRPr lang="en-IN" sz="16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xmlns="" id="{2744E2CB-CCB5-0557-B1A9-C0892A0629FA}"/>
              </a:ext>
            </a:extLst>
          </p:cNvPr>
          <p:cNvPicPr>
            <a:picLocks noChangeAspect="1"/>
          </p:cNvPicPr>
          <p:nvPr/>
        </p:nvPicPr>
        <p:blipFill>
          <a:blip r:embed="rId2"/>
          <a:stretch>
            <a:fillRect/>
          </a:stretch>
        </p:blipFill>
        <p:spPr>
          <a:xfrm>
            <a:off x="6221308" y="1123950"/>
            <a:ext cx="2709188" cy="2209800"/>
          </a:xfrm>
          <a:prstGeom prst="rect">
            <a:avLst/>
          </a:prstGeom>
        </p:spPr>
      </p:pic>
      <p:pic>
        <p:nvPicPr>
          <p:cNvPr id="7" name="Picture 6">
            <a:extLst>
              <a:ext uri="{FF2B5EF4-FFF2-40B4-BE49-F238E27FC236}">
                <a16:creationId xmlns:a16="http://schemas.microsoft.com/office/drawing/2014/main" xmlns="" id="{4EDAC103-E50F-9319-433D-84A3576B54E6}"/>
              </a:ext>
            </a:extLst>
          </p:cNvPr>
          <p:cNvPicPr>
            <a:picLocks noChangeAspect="1"/>
          </p:cNvPicPr>
          <p:nvPr/>
        </p:nvPicPr>
        <p:blipFill>
          <a:blip r:embed="rId3"/>
          <a:stretch>
            <a:fillRect/>
          </a:stretch>
        </p:blipFill>
        <p:spPr>
          <a:xfrm>
            <a:off x="609600" y="903686"/>
            <a:ext cx="3758382" cy="2658663"/>
          </a:xfrm>
          <a:prstGeom prst="rect">
            <a:avLst/>
          </a:prstGeom>
        </p:spPr>
      </p:pic>
      <p:pic>
        <p:nvPicPr>
          <p:cNvPr id="9" name="Picture 8">
            <a:extLst>
              <a:ext uri="{FF2B5EF4-FFF2-40B4-BE49-F238E27FC236}">
                <a16:creationId xmlns:a16="http://schemas.microsoft.com/office/drawing/2014/main" xmlns="" id="{8269CAAB-35C0-D0BF-84EF-8F8225F08E6A}"/>
              </a:ext>
            </a:extLst>
          </p:cNvPr>
          <p:cNvPicPr>
            <a:picLocks noChangeAspect="1"/>
          </p:cNvPicPr>
          <p:nvPr/>
        </p:nvPicPr>
        <p:blipFill>
          <a:blip r:embed="rId4"/>
          <a:stretch>
            <a:fillRect/>
          </a:stretch>
        </p:blipFill>
        <p:spPr>
          <a:xfrm>
            <a:off x="4495800" y="903686"/>
            <a:ext cx="1661305" cy="1310754"/>
          </a:xfrm>
          <a:prstGeom prst="rect">
            <a:avLst/>
          </a:prstGeom>
        </p:spPr>
      </p:pic>
      <p:pic>
        <p:nvPicPr>
          <p:cNvPr id="11" name="Picture 10">
            <a:extLst>
              <a:ext uri="{FF2B5EF4-FFF2-40B4-BE49-F238E27FC236}">
                <a16:creationId xmlns:a16="http://schemas.microsoft.com/office/drawing/2014/main" xmlns="" id="{14C241BC-21A1-2B21-B48A-A6F92D5544A6}"/>
              </a:ext>
            </a:extLst>
          </p:cNvPr>
          <p:cNvPicPr>
            <a:picLocks noChangeAspect="1"/>
          </p:cNvPicPr>
          <p:nvPr/>
        </p:nvPicPr>
        <p:blipFill>
          <a:blip r:embed="rId5"/>
          <a:stretch>
            <a:fillRect/>
          </a:stretch>
        </p:blipFill>
        <p:spPr>
          <a:xfrm>
            <a:off x="4474535" y="2245458"/>
            <a:ext cx="1722687" cy="1240692"/>
          </a:xfrm>
          <a:prstGeom prst="rect">
            <a:avLst/>
          </a:prstGeom>
        </p:spPr>
      </p:pic>
      <p:sp>
        <p:nvSpPr>
          <p:cNvPr id="8" name="Title 2">
            <a:extLst>
              <a:ext uri="{FF2B5EF4-FFF2-40B4-BE49-F238E27FC236}">
                <a16:creationId xmlns:a16="http://schemas.microsoft.com/office/drawing/2014/main" xmlns="" id="{9527A14A-369E-BA93-56CF-861B69B0BC14}"/>
              </a:ext>
            </a:extLst>
          </p:cNvPr>
          <p:cNvSpPr txBox="1">
            <a:spLocks/>
          </p:cNvSpPr>
          <p:nvPr/>
        </p:nvSpPr>
        <p:spPr>
          <a:xfrm>
            <a:off x="381000" y="207725"/>
            <a:ext cx="7634748"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Sim5X Edge Breaking/New features</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3039018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361352-954B-E728-1420-DC5991E5F8EB}"/>
              </a:ext>
            </a:extLst>
          </p:cNvPr>
          <p:cNvSpPr>
            <a:spLocks noGrp="1"/>
          </p:cNvSpPr>
          <p:nvPr>
            <p:ph type="title"/>
          </p:nvPr>
        </p:nvSpPr>
        <p:spPr/>
        <p:txBody>
          <a:bodyPr>
            <a:noAutofit/>
          </a:bodyPr>
          <a:lstStyle/>
          <a:p>
            <a:pPr algn="l"/>
            <a:endParaRPr lang="en-IN" sz="1600" dirty="0">
              <a:solidFill>
                <a:srgbClr val="000000"/>
              </a:solidFill>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xmlns="" id="{9E2181E7-2DAD-C8B4-0C2A-4CD9A69A3E67}"/>
              </a:ext>
            </a:extLst>
          </p:cNvPr>
          <p:cNvSpPr>
            <a:spLocks noGrp="1"/>
          </p:cNvSpPr>
          <p:nvPr>
            <p:ph idx="1"/>
          </p:nvPr>
        </p:nvSpPr>
        <p:spPr>
          <a:xfrm>
            <a:off x="434065" y="3714750"/>
            <a:ext cx="8229600" cy="914400"/>
          </a:xfrm>
        </p:spPr>
        <p:txBody>
          <a:bodyPr/>
          <a:lstStyle/>
          <a:p>
            <a:pPr>
              <a:buClr>
                <a:srgbClr val="C00000"/>
              </a:buClr>
              <a:buFont typeface="Wingdings" panose="05000000000000000000" pitchFamily="2" charset="2"/>
              <a:buChar char="§"/>
            </a:pPr>
            <a:r>
              <a:rPr lang="en-GB" sz="1600" dirty="0" err="1">
                <a:solidFill>
                  <a:srgbClr val="000000"/>
                </a:solidFill>
                <a:latin typeface="Arial" panose="020B0604020202020204" pitchFamily="34" charset="0"/>
              </a:rPr>
              <a:t>Multiaxis</a:t>
            </a:r>
            <a:r>
              <a:rPr lang="en-GB" sz="1600" dirty="0">
                <a:solidFill>
                  <a:srgbClr val="000000"/>
                </a:solidFill>
                <a:latin typeface="Arial" panose="020B0604020202020204" pitchFamily="34" charset="0"/>
              </a:rPr>
              <a:t> Machining can now Finish Wall &amp; Floor using Barrel Mills Automatically. User defines the Target, Wall &amp; Floor Surfaces. </a:t>
            </a:r>
          </a:p>
          <a:p>
            <a:pPr>
              <a:buClr>
                <a:srgbClr val="C00000"/>
              </a:buClr>
              <a:buFont typeface="Wingdings" panose="05000000000000000000" pitchFamily="2" charset="2"/>
              <a:buChar char="§"/>
            </a:pPr>
            <a:r>
              <a:rPr lang="en-GB" sz="1600" dirty="0">
                <a:solidFill>
                  <a:srgbClr val="000000"/>
                </a:solidFill>
                <a:latin typeface="Arial" panose="020B0604020202020204" pitchFamily="34" charset="0"/>
              </a:rPr>
              <a:t>Rest Machining can also be performed by defining boundaries using Barrel Mills.</a:t>
            </a:r>
            <a:endParaRPr lang="en-IN" sz="1600" dirty="0">
              <a:solidFill>
                <a:srgbClr val="000000"/>
              </a:solidFill>
              <a:latin typeface="Arial" panose="020B0604020202020204" pitchFamily="34" charset="0"/>
            </a:endParaRPr>
          </a:p>
        </p:txBody>
      </p:sp>
      <p:pic>
        <p:nvPicPr>
          <p:cNvPr id="5" name="Picture 4">
            <a:extLst>
              <a:ext uri="{FF2B5EF4-FFF2-40B4-BE49-F238E27FC236}">
                <a16:creationId xmlns:a16="http://schemas.microsoft.com/office/drawing/2014/main" xmlns="" id="{A93F1E78-E676-D6E8-4EC5-A5A7452D2CCF}"/>
              </a:ext>
            </a:extLst>
          </p:cNvPr>
          <p:cNvPicPr>
            <a:picLocks noChangeAspect="1"/>
          </p:cNvPicPr>
          <p:nvPr/>
        </p:nvPicPr>
        <p:blipFill>
          <a:blip r:embed="rId2"/>
          <a:stretch>
            <a:fillRect/>
          </a:stretch>
        </p:blipFill>
        <p:spPr>
          <a:xfrm>
            <a:off x="381000" y="657242"/>
            <a:ext cx="3144721" cy="2926285"/>
          </a:xfrm>
          <a:prstGeom prst="rect">
            <a:avLst/>
          </a:prstGeom>
        </p:spPr>
      </p:pic>
      <p:pic>
        <p:nvPicPr>
          <p:cNvPr id="7" name="Picture 6">
            <a:extLst>
              <a:ext uri="{FF2B5EF4-FFF2-40B4-BE49-F238E27FC236}">
                <a16:creationId xmlns:a16="http://schemas.microsoft.com/office/drawing/2014/main" xmlns="" id="{1BA0C644-423A-B815-2810-81C9587E905F}"/>
              </a:ext>
            </a:extLst>
          </p:cNvPr>
          <p:cNvPicPr>
            <a:picLocks noChangeAspect="1"/>
          </p:cNvPicPr>
          <p:nvPr/>
        </p:nvPicPr>
        <p:blipFill>
          <a:blip r:embed="rId3"/>
          <a:stretch>
            <a:fillRect/>
          </a:stretch>
        </p:blipFill>
        <p:spPr>
          <a:xfrm>
            <a:off x="3429000" y="735119"/>
            <a:ext cx="2437515" cy="2793384"/>
          </a:xfrm>
          <a:prstGeom prst="rect">
            <a:avLst/>
          </a:prstGeom>
        </p:spPr>
      </p:pic>
      <p:pic>
        <p:nvPicPr>
          <p:cNvPr id="9" name="Picture 8">
            <a:extLst>
              <a:ext uri="{FF2B5EF4-FFF2-40B4-BE49-F238E27FC236}">
                <a16:creationId xmlns:a16="http://schemas.microsoft.com/office/drawing/2014/main" xmlns="" id="{B5AC68E6-8AB0-2568-BA29-F53D8C6EC9F1}"/>
              </a:ext>
            </a:extLst>
          </p:cNvPr>
          <p:cNvPicPr>
            <a:picLocks noChangeAspect="1"/>
          </p:cNvPicPr>
          <p:nvPr/>
        </p:nvPicPr>
        <p:blipFill>
          <a:blip r:embed="rId4"/>
          <a:stretch>
            <a:fillRect/>
          </a:stretch>
        </p:blipFill>
        <p:spPr>
          <a:xfrm>
            <a:off x="5940552" y="754062"/>
            <a:ext cx="2695681" cy="2926285"/>
          </a:xfrm>
          <a:prstGeom prst="rect">
            <a:avLst/>
          </a:prstGeom>
        </p:spPr>
      </p:pic>
      <p:sp>
        <p:nvSpPr>
          <p:cNvPr id="8" name="Title 2">
            <a:extLst>
              <a:ext uri="{FF2B5EF4-FFF2-40B4-BE49-F238E27FC236}">
                <a16:creationId xmlns:a16="http://schemas.microsoft.com/office/drawing/2014/main" xmlns="" id="{1ECAEB70-11D3-2130-4638-938AD7DE054A}"/>
              </a:ext>
            </a:extLst>
          </p:cNvPr>
          <p:cNvSpPr txBox="1">
            <a:spLocks/>
          </p:cNvSpPr>
          <p:nvPr/>
        </p:nvSpPr>
        <p:spPr>
          <a:xfrm>
            <a:off x="228600" y="285750"/>
            <a:ext cx="7772400" cy="468312"/>
          </a:xfrm>
        </p:spPr>
        <p:txBody>
          <a:bodyPr>
            <a:normAutofit fontScale="25000" lnSpcReduction="20000"/>
          </a:bodyPr>
          <a:lstStyle>
            <a:lvl1pPr algn="ctr" defTabSz="914400" rtl="0" eaLnBrk="1" latinLnBrk="0" hangingPunct="1">
              <a:spcBef>
                <a:spcPct val="0"/>
              </a:spcBef>
              <a:buNone/>
              <a:defRPr sz="2200" kern="1200">
                <a:solidFill>
                  <a:schemeClr val="tx1"/>
                </a:solidFill>
                <a:latin typeface="+mj-lt"/>
                <a:ea typeface="+mj-ea"/>
                <a:cs typeface="+mj-cs"/>
              </a:defRPr>
            </a:lvl1pPr>
          </a:lstStyle>
          <a:p>
            <a:r>
              <a:rPr lang="en-US" sz="8000" b="1" dirty="0">
                <a:solidFill>
                  <a:schemeClr val="accent5"/>
                </a:solidFill>
              </a:rPr>
              <a:t>SolidCAM 2022 </a:t>
            </a:r>
            <a:r>
              <a:rPr lang="en-US" sz="8000" b="1" dirty="0" smtClean="0">
                <a:solidFill>
                  <a:schemeClr val="accent5"/>
                </a:solidFill>
              </a:rPr>
              <a:t>SP1 </a:t>
            </a:r>
            <a:r>
              <a:rPr lang="en-US" sz="8000" b="1" dirty="0">
                <a:solidFill>
                  <a:schemeClr val="accent5"/>
                </a:solidFill>
              </a:rPr>
              <a:t>– Multi Axis Machining/Wall &amp; Floor finishing</a:t>
            </a:r>
            <a:endParaRPr lang="en-IL" sz="6600" dirty="0"/>
          </a:p>
          <a:p>
            <a:endParaRPr lang="en-US" altLang="en-US" sz="8000" b="1" dirty="0">
              <a:solidFill>
                <a:schemeClr val="accent5"/>
              </a:solidFill>
            </a:endParaRPr>
          </a:p>
          <a:p>
            <a:endParaRPr lang="en-US" altLang="en-US" sz="6200" b="1" dirty="0">
              <a:solidFill>
                <a:schemeClr val="accent5"/>
              </a:solidFill>
            </a:endParaRPr>
          </a:p>
          <a:p>
            <a:r>
              <a:rPr lang="en-US" sz="2000" b="1" dirty="0">
                <a:solidFill>
                  <a:schemeClr val="accent5"/>
                </a:solidFill>
              </a:rPr>
              <a:t/>
            </a:r>
            <a:br>
              <a:rPr lang="en-US" sz="2000" b="1" dirty="0">
                <a:solidFill>
                  <a:schemeClr val="accent5"/>
                </a:solidFill>
              </a:rPr>
            </a:br>
            <a:endParaRPr lang="en-US" sz="2000" b="1" dirty="0">
              <a:solidFill>
                <a:schemeClr val="accent5"/>
              </a:solidFill>
            </a:endParaRPr>
          </a:p>
        </p:txBody>
      </p:sp>
    </p:spTree>
    <p:extLst>
      <p:ext uri="{BB962C8B-B14F-4D97-AF65-F5344CB8AC3E}">
        <p14:creationId xmlns:p14="http://schemas.microsoft.com/office/powerpoint/2010/main" val="2326877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Mill 2.5D/New Pocket Geometries</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3501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Font typeface="Arial" panose="020B0604020202020204" pitchFamily="34" charset="0"/>
              <a:buChar char="•"/>
            </a:pPr>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838200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977735"/>
            <a:ext cx="383478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r>
              <a:rPr lang="en-US" altLang="aa-ET" sz="1600" dirty="0">
                <a:latin typeface="Arial" panose="020B0604020202020204" pitchFamily="34" charset="0"/>
              </a:rPr>
              <a:t>The Pocket operation will now have all the advantages and options as we have in iMachining 2D.</a:t>
            </a:r>
          </a:p>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endParaRPr lang="en-US" altLang="aa-ET" sz="1600"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r>
              <a:rPr lang="en-US" altLang="aa-ET" sz="1600" dirty="0">
                <a:latin typeface="Arial" panose="020B0604020202020204" pitchFamily="34" charset="0"/>
              </a:rPr>
              <a:t>This includes:</a:t>
            </a:r>
          </a:p>
          <a:p>
            <a:pPr marL="742950" lvl="1" indent="-285750" eaLnBrk="0" fontAlgn="base" hangingPunct="0">
              <a:spcBef>
                <a:spcPct val="0"/>
              </a:spcBef>
              <a:spcAft>
                <a:spcPct val="0"/>
              </a:spcAft>
              <a:buClr>
                <a:srgbClr val="C00000"/>
              </a:buClr>
              <a:buFont typeface="Arial" panose="020B0604020202020204" pitchFamily="34" charset="0"/>
              <a:buChar char="•"/>
            </a:pPr>
            <a:r>
              <a:rPr lang="en-US" altLang="aa-ET" sz="1600" dirty="0">
                <a:latin typeface="Arial" panose="020B0604020202020204" pitchFamily="34" charset="0"/>
              </a:rPr>
              <a:t>Feature recognition by Faces</a:t>
            </a:r>
          </a:p>
          <a:p>
            <a:pPr marL="742950" lvl="1" indent="-285750" eaLnBrk="0" fontAlgn="base" hangingPunct="0">
              <a:spcBef>
                <a:spcPct val="0"/>
              </a:spcBef>
              <a:spcAft>
                <a:spcPct val="0"/>
              </a:spcAft>
              <a:buClr>
                <a:srgbClr val="C00000"/>
              </a:buClr>
              <a:buFont typeface="Arial" panose="020B0604020202020204" pitchFamily="34" charset="0"/>
              <a:buChar char="•"/>
            </a:pPr>
            <a:r>
              <a:rPr lang="en-US" altLang="aa-ET" sz="1600" dirty="0">
                <a:latin typeface="Arial" panose="020B0604020202020204" pitchFamily="34" charset="0"/>
              </a:rPr>
              <a:t>Feature  Recognition by Chains</a:t>
            </a:r>
          </a:p>
          <a:p>
            <a:pPr marL="742950" lvl="1" indent="-285750" eaLnBrk="0" fontAlgn="base" hangingPunct="0">
              <a:spcBef>
                <a:spcPct val="0"/>
              </a:spcBef>
              <a:spcAft>
                <a:spcPct val="0"/>
              </a:spcAft>
              <a:buClr>
                <a:srgbClr val="C00000"/>
              </a:buClr>
              <a:buFont typeface="Arial" panose="020B0604020202020204" pitchFamily="34" charset="0"/>
              <a:buChar char="•"/>
            </a:pPr>
            <a:r>
              <a:rPr lang="en-US" altLang="aa-ET" sz="1600" dirty="0">
                <a:latin typeface="Arial" panose="020B0604020202020204" pitchFamily="34" charset="0"/>
              </a:rPr>
              <a:t>Outside Feature Recognition</a:t>
            </a:r>
          </a:p>
          <a:p>
            <a:pPr marL="742950" lvl="1" indent="-285750" eaLnBrk="0" fontAlgn="base" hangingPunct="0">
              <a:spcBef>
                <a:spcPct val="0"/>
              </a:spcBef>
              <a:spcAft>
                <a:spcPct val="0"/>
              </a:spcAft>
              <a:buClr>
                <a:srgbClr val="C00000"/>
              </a:buClr>
              <a:buFont typeface="Arial" panose="020B0604020202020204" pitchFamily="34" charset="0"/>
              <a:buChar char="•"/>
            </a:pPr>
            <a:r>
              <a:rPr lang="en-US" altLang="aa-ET" sz="1600" dirty="0">
                <a:latin typeface="Arial" panose="020B0604020202020204" pitchFamily="34" charset="0"/>
              </a:rPr>
              <a:t>Chains without Feature Recognition</a:t>
            </a: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pic>
        <p:nvPicPr>
          <p:cNvPr id="4" name="Picture 3"/>
          <p:cNvPicPr>
            <a:picLocks noChangeAspect="1"/>
          </p:cNvPicPr>
          <p:nvPr/>
        </p:nvPicPr>
        <p:blipFill>
          <a:blip r:embed="rId2"/>
          <a:stretch>
            <a:fillRect/>
          </a:stretch>
        </p:blipFill>
        <p:spPr>
          <a:xfrm>
            <a:off x="4150098" y="666750"/>
            <a:ext cx="4826720" cy="3745535"/>
          </a:xfrm>
          <a:prstGeom prst="rect">
            <a:avLst/>
          </a:prstGeom>
        </p:spPr>
      </p:pic>
    </p:spTree>
    <p:extLst>
      <p:ext uri="{BB962C8B-B14F-4D97-AF65-F5344CB8AC3E}">
        <p14:creationId xmlns:p14="http://schemas.microsoft.com/office/powerpoint/2010/main" val="1909137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Hole Wizard Enhancements</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pic>
        <p:nvPicPr>
          <p:cNvPr id="13" name="Picture 12">
            <a:extLst>
              <a:ext uri="{FF2B5EF4-FFF2-40B4-BE49-F238E27FC236}">
                <a16:creationId xmlns:a16="http://schemas.microsoft.com/office/drawing/2014/main" xmlns="" id="{DC303B9E-2E0B-4C84-A600-5D88538F80B4}"/>
              </a:ext>
            </a:extLst>
          </p:cNvPr>
          <p:cNvPicPr>
            <a:picLocks noChangeAspect="1"/>
          </p:cNvPicPr>
          <p:nvPr/>
        </p:nvPicPr>
        <p:blipFill>
          <a:blip r:embed="rId2"/>
          <a:stretch>
            <a:fillRect/>
          </a:stretch>
        </p:blipFill>
        <p:spPr>
          <a:xfrm>
            <a:off x="5670415" y="936098"/>
            <a:ext cx="2560637" cy="1607117"/>
          </a:xfrm>
          <a:prstGeom prst="rect">
            <a:avLst/>
          </a:prstGeom>
        </p:spPr>
      </p:pic>
      <p:pic>
        <p:nvPicPr>
          <p:cNvPr id="15" name="Picture 14">
            <a:extLst>
              <a:ext uri="{FF2B5EF4-FFF2-40B4-BE49-F238E27FC236}">
                <a16:creationId xmlns:a16="http://schemas.microsoft.com/office/drawing/2014/main" xmlns="" id="{50BC46E5-76E2-451C-B531-9A40E1952223}"/>
              </a:ext>
            </a:extLst>
          </p:cNvPr>
          <p:cNvPicPr>
            <a:picLocks noChangeAspect="1"/>
          </p:cNvPicPr>
          <p:nvPr/>
        </p:nvPicPr>
        <p:blipFill>
          <a:blip r:embed="rId3"/>
          <a:stretch>
            <a:fillRect/>
          </a:stretch>
        </p:blipFill>
        <p:spPr>
          <a:xfrm>
            <a:off x="5672690" y="2714267"/>
            <a:ext cx="2556910" cy="2116956"/>
          </a:xfrm>
          <a:prstGeom prst="rect">
            <a:avLst/>
          </a:prstGeom>
        </p:spPr>
      </p:pic>
      <p:sp>
        <p:nvSpPr>
          <p:cNvPr id="8" name="TextBox 5">
            <a:extLst>
              <a:ext uri="{FF2B5EF4-FFF2-40B4-BE49-F238E27FC236}">
                <a16:creationId xmlns:a16="http://schemas.microsoft.com/office/drawing/2014/main" xmlns="" id="{F41160DC-A0EF-428E-8398-C5C1A289E571}"/>
              </a:ext>
            </a:extLst>
          </p:cNvPr>
          <p:cNvSpPr txBox="1"/>
          <p:nvPr/>
        </p:nvSpPr>
        <p:spPr>
          <a:xfrm>
            <a:off x="1066800" y="1250945"/>
            <a:ext cx="5263487" cy="830997"/>
          </a:xfrm>
          <a:prstGeom prst="rect">
            <a:avLst/>
          </a:prstGeom>
          <a:noFill/>
        </p:spPr>
        <p:txBody>
          <a:bodyPr wrap="square">
            <a:spAutoFit/>
          </a:bodyPr>
          <a:lstStyle/>
          <a:p>
            <a:pPr marL="342900" indent="-342900">
              <a:buClr>
                <a:srgbClr val="C00000"/>
              </a:buClr>
              <a:buFont typeface="Wingdings" panose="05000000000000000000" pitchFamily="2" charset="2"/>
              <a:buChar char="§"/>
              <a:tabLst>
                <a:tab pos="457200" algn="l"/>
              </a:tabLst>
            </a:pPr>
            <a:r>
              <a:rPr lang="de-DE" sz="1600" b="1" dirty="0" err="1"/>
              <a:t>Advanced</a:t>
            </a:r>
            <a:r>
              <a:rPr lang="de-DE" sz="1600" b="1" dirty="0"/>
              <a:t> Feature Recognition</a:t>
            </a:r>
            <a:r>
              <a:rPr lang="de-DE" sz="1600" dirty="0"/>
              <a:t> </a:t>
            </a:r>
          </a:p>
          <a:p>
            <a:pPr marL="800100" lvl="1" indent="-342900">
              <a:buFont typeface="Arial" panose="020B0604020202020204" pitchFamily="34" charset="0"/>
              <a:buChar char="•"/>
              <a:tabLst>
                <a:tab pos="457200" algn="l"/>
              </a:tabLst>
            </a:pPr>
            <a:r>
              <a:rPr lang="de-DE" sz="1600" dirty="0" err="1">
                <a:solidFill>
                  <a:srgbClr val="222222"/>
                </a:solidFill>
                <a:effectLst/>
                <a:latin typeface="Calibri" panose="020F0502020204030204" pitchFamily="34" charset="0"/>
                <a:ea typeface="Calibri" panose="020F0502020204030204" pitchFamily="34" charset="0"/>
              </a:rPr>
              <a:t>Recognize</a:t>
            </a:r>
            <a:r>
              <a:rPr lang="de-DE" sz="1600" dirty="0">
                <a:solidFill>
                  <a:srgbClr val="222222"/>
                </a:solidFill>
                <a:effectLst/>
                <a:latin typeface="Calibri" panose="020F0502020204030204" pitchFamily="34" charset="0"/>
                <a:ea typeface="Calibri" panose="020F0502020204030204" pitchFamily="34" charset="0"/>
              </a:rPr>
              <a:t> </a:t>
            </a:r>
            <a:r>
              <a:rPr lang="de-DE" sz="1600" dirty="0" err="1">
                <a:solidFill>
                  <a:srgbClr val="222222"/>
                </a:solidFill>
                <a:effectLst/>
                <a:latin typeface="Calibri" panose="020F0502020204030204" pitchFamily="34" charset="0"/>
                <a:ea typeface="Calibri" panose="020F0502020204030204" pitchFamily="34" charset="0"/>
              </a:rPr>
              <a:t>Once</a:t>
            </a:r>
            <a:r>
              <a:rPr lang="de-DE" sz="1600" dirty="0">
                <a:solidFill>
                  <a:srgbClr val="222222"/>
                </a:solidFill>
                <a:effectLst/>
                <a:latin typeface="Calibri" panose="020F0502020204030204" pitchFamily="34" charset="0"/>
                <a:ea typeface="Calibri" panose="020F0502020204030204" pitchFamily="34" charset="0"/>
              </a:rPr>
              <a:t> </a:t>
            </a:r>
          </a:p>
          <a:p>
            <a:pPr marL="800100" lvl="1" indent="-342900">
              <a:buFont typeface="Arial" panose="020B0604020202020204" pitchFamily="34" charset="0"/>
              <a:buChar char="•"/>
              <a:tabLst>
                <a:tab pos="457200" algn="l"/>
              </a:tabLst>
            </a:pPr>
            <a:r>
              <a:rPr lang="de-DE" sz="1600" dirty="0">
                <a:solidFill>
                  <a:srgbClr val="222222"/>
                </a:solidFill>
                <a:latin typeface="Calibri" panose="020F0502020204030204" pitchFamily="34" charset="0"/>
                <a:ea typeface="Calibri" panose="020F0502020204030204" pitchFamily="34" charset="0"/>
              </a:rPr>
              <a:t>Use repeatedly </a:t>
            </a:r>
          </a:p>
        </p:txBody>
      </p:sp>
      <p:sp>
        <p:nvSpPr>
          <p:cNvPr id="11" name="TextBox 5">
            <a:extLst>
              <a:ext uri="{FF2B5EF4-FFF2-40B4-BE49-F238E27FC236}">
                <a16:creationId xmlns:a16="http://schemas.microsoft.com/office/drawing/2014/main" xmlns="" id="{EEDBFC74-966D-42D5-B0AA-542C3B893BCE}"/>
              </a:ext>
            </a:extLst>
          </p:cNvPr>
          <p:cNvSpPr txBox="1"/>
          <p:nvPr/>
        </p:nvSpPr>
        <p:spPr>
          <a:xfrm>
            <a:off x="1040721" y="2139151"/>
            <a:ext cx="5263487" cy="1077218"/>
          </a:xfrm>
          <a:prstGeom prst="rect">
            <a:avLst/>
          </a:prstGeom>
          <a:noFill/>
        </p:spPr>
        <p:txBody>
          <a:bodyPr wrap="square">
            <a:spAutoFit/>
          </a:bodyPr>
          <a:lstStyle/>
          <a:p>
            <a:pPr marL="342900" indent="-342900">
              <a:buClr>
                <a:srgbClr val="C00000"/>
              </a:buClr>
              <a:buFont typeface="Wingdings" panose="05000000000000000000" pitchFamily="2" charset="2"/>
              <a:buChar char="§"/>
              <a:tabLst>
                <a:tab pos="457200" algn="l"/>
              </a:tabLst>
            </a:pPr>
            <a:r>
              <a:rPr lang="de-DE" sz="1600" b="1" dirty="0">
                <a:solidFill>
                  <a:srgbClr val="222222"/>
                </a:solidFill>
                <a:latin typeface="Calibri" panose="020F0502020204030204" pitchFamily="34" charset="0"/>
                <a:ea typeface="Calibri" panose="020F0502020204030204" pitchFamily="34" charset="0"/>
              </a:rPr>
              <a:t>Feature </a:t>
            </a:r>
            <a:r>
              <a:rPr lang="de-DE" sz="1600" b="1" dirty="0" err="1">
                <a:solidFill>
                  <a:srgbClr val="222222"/>
                </a:solidFill>
                <a:latin typeface="Calibri" panose="020F0502020204030204" pitchFamily="34" charset="0"/>
                <a:ea typeface="Calibri" panose="020F0502020204030204" pitchFamily="34" charset="0"/>
              </a:rPr>
              <a:t>Based</a:t>
            </a:r>
            <a:r>
              <a:rPr lang="de-DE" sz="1600" b="1" dirty="0">
                <a:solidFill>
                  <a:srgbClr val="222222"/>
                </a:solidFill>
                <a:latin typeface="Calibri" panose="020F0502020204030204" pitchFamily="34" charset="0"/>
                <a:ea typeface="Calibri" panose="020F0502020204030204" pitchFamily="34" charset="0"/>
              </a:rPr>
              <a:t> Attributes </a:t>
            </a:r>
          </a:p>
          <a:p>
            <a:pPr marL="800100" lvl="1" indent="-342900">
              <a:buFont typeface="Arial" panose="020B0604020202020204" pitchFamily="34" charset="0"/>
              <a:buChar char="•"/>
              <a:tabLst>
                <a:tab pos="457200" algn="l"/>
              </a:tabLst>
            </a:pPr>
            <a:r>
              <a:rPr lang="de-DE" sz="1600" dirty="0">
                <a:solidFill>
                  <a:srgbClr val="222222"/>
                </a:solidFill>
                <a:latin typeface="Calibri" panose="020F0502020204030204" pitchFamily="34" charset="0"/>
                <a:ea typeface="Calibri" panose="020F0502020204030204" pitchFamily="34" charset="0"/>
              </a:rPr>
              <a:t>Dimensional </a:t>
            </a:r>
            <a:r>
              <a:rPr lang="de-DE" sz="1600" dirty="0" err="1">
                <a:solidFill>
                  <a:srgbClr val="222222"/>
                </a:solidFill>
                <a:latin typeface="Calibri" panose="020F0502020204030204" pitchFamily="34" charset="0"/>
                <a:ea typeface="Calibri" panose="020F0502020204030204" pitchFamily="34" charset="0"/>
              </a:rPr>
              <a:t>Tolerances</a:t>
            </a:r>
            <a:r>
              <a:rPr lang="de-DE" sz="1600" dirty="0">
                <a:solidFill>
                  <a:srgbClr val="222222"/>
                </a:solidFill>
                <a:latin typeface="Calibri" panose="020F0502020204030204" pitchFamily="34" charset="0"/>
                <a:ea typeface="Calibri" panose="020F0502020204030204" pitchFamily="34" charset="0"/>
              </a:rPr>
              <a:t> </a:t>
            </a:r>
          </a:p>
          <a:p>
            <a:pPr marL="800100" lvl="1" indent="-342900">
              <a:buFont typeface="Arial" panose="020B0604020202020204" pitchFamily="34" charset="0"/>
              <a:buChar char="•"/>
              <a:tabLst>
                <a:tab pos="457200" algn="l"/>
              </a:tabLst>
            </a:pPr>
            <a:r>
              <a:rPr lang="de-DE" sz="1600" dirty="0">
                <a:solidFill>
                  <a:srgbClr val="222222"/>
                </a:solidFill>
                <a:latin typeface="Calibri" panose="020F0502020204030204" pitchFamily="34" charset="0"/>
                <a:ea typeface="Calibri" panose="020F0502020204030204" pitchFamily="34" charset="0"/>
              </a:rPr>
              <a:t>Feature Color Attribute </a:t>
            </a:r>
          </a:p>
          <a:p>
            <a:pPr marL="800100" lvl="1" indent="-342900">
              <a:buFont typeface="Arial" panose="020B0604020202020204" pitchFamily="34" charset="0"/>
              <a:buChar char="•"/>
              <a:tabLst>
                <a:tab pos="457200" algn="l"/>
              </a:tabLst>
            </a:pPr>
            <a:r>
              <a:rPr lang="de-DE" sz="1600" dirty="0">
                <a:solidFill>
                  <a:srgbClr val="222222"/>
                </a:solidFill>
                <a:latin typeface="Calibri" panose="020F0502020204030204" pitchFamily="34" charset="0"/>
                <a:ea typeface="Calibri" panose="020F0502020204030204" pitchFamily="34" charset="0"/>
              </a:rPr>
              <a:t>Logical Flags </a:t>
            </a:r>
          </a:p>
        </p:txBody>
      </p:sp>
      <p:sp>
        <p:nvSpPr>
          <p:cNvPr id="12" name="TextBox 5">
            <a:extLst>
              <a:ext uri="{FF2B5EF4-FFF2-40B4-BE49-F238E27FC236}">
                <a16:creationId xmlns:a16="http://schemas.microsoft.com/office/drawing/2014/main" xmlns="" id="{D966F239-57EB-4C7D-AE62-F7FE0435F87A}"/>
              </a:ext>
            </a:extLst>
          </p:cNvPr>
          <p:cNvSpPr txBox="1"/>
          <p:nvPr/>
        </p:nvSpPr>
        <p:spPr>
          <a:xfrm>
            <a:off x="1066799" y="3387420"/>
            <a:ext cx="5263487" cy="338554"/>
          </a:xfrm>
          <a:prstGeom prst="rect">
            <a:avLst/>
          </a:prstGeom>
          <a:noFill/>
        </p:spPr>
        <p:txBody>
          <a:bodyPr wrap="square">
            <a:spAutoFit/>
          </a:bodyPr>
          <a:lstStyle/>
          <a:p>
            <a:pPr marL="342900" indent="-342900">
              <a:buClr>
                <a:srgbClr val="B01913"/>
              </a:buClr>
              <a:buFont typeface="Wingdings" panose="05000000000000000000" pitchFamily="2" charset="2"/>
              <a:buChar char="§"/>
              <a:tabLst>
                <a:tab pos="457200" algn="l"/>
              </a:tabLst>
            </a:pPr>
            <a:r>
              <a:rPr lang="de-DE" sz="1600" dirty="0">
                <a:solidFill>
                  <a:srgbClr val="222222"/>
                </a:solidFill>
                <a:latin typeface="Calibri" panose="020F0502020204030204" pitchFamily="34" charset="0"/>
                <a:ea typeface="Calibri" panose="020F0502020204030204" pitchFamily="34" charset="0"/>
              </a:rPr>
              <a:t>Tool „Search </a:t>
            </a:r>
            <a:r>
              <a:rPr lang="de-DE" sz="1600" dirty="0" err="1">
                <a:solidFill>
                  <a:srgbClr val="222222"/>
                </a:solidFill>
                <a:latin typeface="Calibri" panose="020F0502020204030204" pitchFamily="34" charset="0"/>
                <a:ea typeface="Calibri" panose="020F0502020204030204" pitchFamily="34" charset="0"/>
              </a:rPr>
              <a:t>Criteria</a:t>
            </a:r>
            <a:r>
              <a:rPr lang="de-DE" sz="1600" dirty="0">
                <a:solidFill>
                  <a:srgbClr val="222222"/>
                </a:solidFill>
                <a:latin typeface="Calibri" panose="020F0502020204030204" pitchFamily="34" charset="0"/>
                <a:ea typeface="Calibri" panose="020F0502020204030204" pitchFamily="34" charset="0"/>
              </a:rPr>
              <a:t>“ </a:t>
            </a:r>
            <a:r>
              <a:rPr lang="de-DE" sz="1600" dirty="0" err="1">
                <a:solidFill>
                  <a:srgbClr val="222222"/>
                </a:solidFill>
                <a:latin typeface="Calibri" panose="020F0502020204030204" pitchFamily="34" charset="0"/>
                <a:ea typeface="Calibri" panose="020F0502020204030204" pitchFamily="34" charset="0"/>
              </a:rPr>
              <a:t>Tolerancing</a:t>
            </a:r>
            <a:r>
              <a:rPr lang="de-DE" sz="1600" dirty="0">
                <a:solidFill>
                  <a:srgbClr val="222222"/>
                </a:solidFill>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878094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9153" y="1809750"/>
            <a:ext cx="3903266" cy="2952750"/>
          </a:xfrm>
          <a:prstGeom prst="rect">
            <a:avLst/>
          </a:prstGeom>
        </p:spPr>
      </p:pic>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613828"/>
          </a:xfrm>
        </p:spPr>
        <p:txBody>
          <a:bodyPr/>
          <a:lstStyle/>
          <a:p>
            <a:pPr algn="ctr"/>
            <a:r>
              <a:rPr lang="en-US" sz="2000" b="1" dirty="0"/>
              <a:t>SolidCAM 2022 </a:t>
            </a:r>
            <a:r>
              <a:rPr lang="en-US" sz="2000" b="1" dirty="0" smtClean="0"/>
              <a:t>SP1– </a:t>
            </a:r>
            <a:r>
              <a:rPr lang="en-US" sz="2000" b="1" dirty="0"/>
              <a:t>Associative Coordinate System</a:t>
            </a:r>
            <a:br>
              <a:rPr lang="en-US" sz="2000" b="1" dirty="0"/>
            </a:br>
            <a:r>
              <a:rPr lang="en-US" sz="2000" b="1" dirty="0"/>
              <a:t>(Auto Location with Associative Fields)</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241247" y="631487"/>
            <a:ext cx="4120487" cy="501675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When choosing a face to be used for the perpendicular Z direction, it will be automatically placed at the closest hot point on the automatic box:</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Arial" panose="020B0604020202020204" pitchFamily="34" charset="0"/>
              <a:buChar char="•"/>
            </a:pPr>
            <a:r>
              <a:rPr lang="en-US" sz="1600" b="1" dirty="0"/>
              <a:t>Auto Location </a:t>
            </a:r>
            <a:r>
              <a:rPr lang="en-US" sz="1600" dirty="0"/>
              <a:t>– The closest point on the Auto box</a:t>
            </a:r>
          </a:p>
          <a:p>
            <a:pPr marL="285750" indent="-285750">
              <a:buClr>
                <a:srgbClr val="C00000"/>
              </a:buClr>
              <a:buFont typeface="Arial" panose="020B0604020202020204" pitchFamily="34" charset="0"/>
              <a:buChar char="•"/>
            </a:pPr>
            <a:r>
              <a:rPr lang="en-US" sz="1600" b="1" dirty="0"/>
              <a:t>Auto Location - Top </a:t>
            </a:r>
            <a:r>
              <a:rPr lang="en-US" sz="1600" dirty="0"/>
              <a:t>- The closest point on the top of the Auto box</a:t>
            </a:r>
          </a:p>
          <a:p>
            <a:pPr marL="285750" indent="-285750">
              <a:buClr>
                <a:srgbClr val="C00000"/>
              </a:buClr>
              <a:buFont typeface="Arial" panose="020B0604020202020204" pitchFamily="34" charset="0"/>
              <a:buChar char="•"/>
            </a:pPr>
            <a:r>
              <a:rPr lang="en-US" sz="1600" b="1" dirty="0"/>
              <a:t>Auto Location – Bottom </a:t>
            </a:r>
            <a:r>
              <a:rPr lang="en-US" sz="1600" dirty="0"/>
              <a:t>- The closest point on the bottom of the  Auto box</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Picking a cylindrical surface with the Auto Locations will place the origin at the center axis of that cylinder </a:t>
            </a:r>
          </a:p>
          <a:p>
            <a:pPr marL="285750" indent="-285750">
              <a:buClr>
                <a:srgbClr val="C00000"/>
              </a:buClr>
              <a:buFont typeface="Wingdings" panose="05000000000000000000" pitchFamily="2" charset="2"/>
              <a:buChar char="§"/>
            </a:pPr>
            <a:endParaRPr lang="en-US" sz="1600" b="1" dirty="0"/>
          </a:p>
          <a:p>
            <a:pPr>
              <a:buClr>
                <a:srgbClr val="C00000"/>
              </a:buClr>
            </a:pPr>
            <a:r>
              <a:rPr lang="en-US" sz="1600" dirty="0"/>
              <a:t/>
            </a:r>
            <a:br>
              <a:rPr lang="en-US" sz="1600" dirty="0"/>
            </a:br>
            <a:r>
              <a:rPr lang="en-US" sz="1600" dirty="0"/>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16" name="Picture 15"/>
          <p:cNvPicPr>
            <a:picLocks noChangeAspect="1"/>
          </p:cNvPicPr>
          <p:nvPr/>
        </p:nvPicPr>
        <p:blipFill>
          <a:blip r:embed="rId3"/>
          <a:stretch>
            <a:fillRect/>
          </a:stretch>
        </p:blipFill>
        <p:spPr>
          <a:xfrm>
            <a:off x="5151520" y="1073682"/>
            <a:ext cx="2119328" cy="1809763"/>
          </a:xfrm>
          <a:prstGeom prst="rect">
            <a:avLst/>
          </a:prstGeom>
        </p:spPr>
      </p:pic>
    </p:spTree>
    <p:extLst>
      <p:ext uri="{BB962C8B-B14F-4D97-AF65-F5344CB8AC3E}">
        <p14:creationId xmlns:p14="http://schemas.microsoft.com/office/powerpoint/2010/main" val="2028532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U-Axis support</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graphicFrame>
        <p:nvGraphicFramePr>
          <p:cNvPr id="4" name="Object 3">
            <a:extLst>
              <a:ext uri="{FF2B5EF4-FFF2-40B4-BE49-F238E27FC236}">
                <a16:creationId xmlns:a16="http://schemas.microsoft.com/office/drawing/2014/main" xmlns="" id="{7DA823A3-0EB4-459A-ABC5-527CA06309DA}"/>
              </a:ext>
            </a:extLst>
          </p:cNvPr>
          <p:cNvGraphicFramePr>
            <a:graphicFrameLocks noChangeAspect="1"/>
          </p:cNvGraphicFramePr>
          <p:nvPr/>
        </p:nvGraphicFramePr>
        <p:xfrm>
          <a:off x="5791200" y="2952750"/>
          <a:ext cx="2781070" cy="1973459"/>
        </p:xfrm>
        <a:graphic>
          <a:graphicData uri="http://schemas.openxmlformats.org/presentationml/2006/ole">
            <mc:AlternateContent xmlns:mc="http://schemas.openxmlformats.org/markup-compatibility/2006">
              <mc:Choice xmlns:v="urn:schemas-microsoft-com:vml" Requires="v">
                <p:oleObj spid="_x0000_s1030" name="Bitmap Image" r:id="rId3" imgW="9672210" imgH="6858180" progId="Paint.Picture">
                  <p:embed/>
                </p:oleObj>
              </mc:Choice>
              <mc:Fallback>
                <p:oleObj name="Bitmap Image" r:id="rId3" imgW="9672210" imgH="6858180" progId="Paint.Picture">
                  <p:embed/>
                  <p:pic>
                    <p:nvPicPr>
                      <p:cNvPr id="4" name="Object 3">
                        <a:extLst>
                          <a:ext uri="{FF2B5EF4-FFF2-40B4-BE49-F238E27FC236}">
                            <a16:creationId xmlns:a16="http://schemas.microsoft.com/office/drawing/2014/main" xmlns="" id="{7DA823A3-0EB4-459A-ABC5-527CA0630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952750"/>
                        <a:ext cx="2781070" cy="1973459"/>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xmlns="" id="{F6EF2C58-682E-45BF-85FE-A344DD9DC827}"/>
              </a:ext>
            </a:extLst>
          </p:cNvPr>
          <p:cNvGraphicFramePr>
            <a:graphicFrameLocks noChangeAspect="1"/>
          </p:cNvGraphicFramePr>
          <p:nvPr/>
        </p:nvGraphicFramePr>
        <p:xfrm>
          <a:off x="5791200" y="812902"/>
          <a:ext cx="3010130" cy="675169"/>
        </p:xfrm>
        <a:graphic>
          <a:graphicData uri="http://schemas.openxmlformats.org/presentationml/2006/ole">
            <mc:AlternateContent xmlns:mc="http://schemas.openxmlformats.org/markup-compatibility/2006">
              <mc:Choice xmlns:v="urn:schemas-microsoft-com:vml" Requires="v">
                <p:oleObj spid="_x0000_s1031" name="Bitmap Image" r:id="rId5" imgW="5214394" imgH="1170422" progId="Paint.Picture">
                  <p:embed/>
                </p:oleObj>
              </mc:Choice>
              <mc:Fallback>
                <p:oleObj name="Bitmap Image" r:id="rId5" imgW="5214394" imgH="1170422" progId="Paint.Picture">
                  <p:embed/>
                  <p:pic>
                    <p:nvPicPr>
                      <p:cNvPr id="5" name="Object 4">
                        <a:extLst>
                          <a:ext uri="{FF2B5EF4-FFF2-40B4-BE49-F238E27FC236}">
                            <a16:creationId xmlns:a16="http://schemas.microsoft.com/office/drawing/2014/main" xmlns="" id="{F6EF2C58-682E-45BF-85FE-A344DD9DC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812902"/>
                        <a:ext cx="3010130" cy="675169"/>
                      </a:xfrm>
                      <a:prstGeom prst="rect">
                        <a:avLst/>
                      </a:prstGeom>
                      <a:noFill/>
                    </p:spPr>
                  </p:pic>
                </p:oleObj>
              </mc:Fallback>
            </mc:AlternateContent>
          </a:graphicData>
        </a:graphic>
      </p:graphicFrame>
      <p:pic>
        <p:nvPicPr>
          <p:cNvPr id="1027" name="Picture 2">
            <a:extLst>
              <a:ext uri="{FF2B5EF4-FFF2-40B4-BE49-F238E27FC236}">
                <a16:creationId xmlns:a16="http://schemas.microsoft.com/office/drawing/2014/main" xmlns="" id="{360DF45A-15DD-4B27-B923-C008A0E0BA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122" y="1655224"/>
            <a:ext cx="2667001" cy="11661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8B87EE0-E490-4174-9643-39523682FC6B}"/>
              </a:ext>
            </a:extLst>
          </p:cNvPr>
          <p:cNvSpPr>
            <a:spLocks noChangeArrowheads="1"/>
          </p:cNvSpPr>
          <p:nvPr/>
        </p:nvSpPr>
        <p:spPr bwMode="auto">
          <a:xfrm>
            <a:off x="208241" y="642797"/>
            <a:ext cx="4711753"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r>
              <a:rPr kumimoji="0" lang="en-US" altLang="aa-E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New axis type </a:t>
            </a:r>
            <a:r>
              <a:rPr kumimoji="0" lang="en-US" altLang="aa-E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“Sub Linear Axis” can be Simultaneous or </a:t>
            </a:r>
            <a:r>
              <a:rPr kumimoji="0" lang="en-US" altLang="aa-E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Indexial</a:t>
            </a:r>
            <a:endParaRPr kumimoji="0" lang="en-US" altLang="aa-E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aa-E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6" name="Rectangle 12">
            <a:extLst>
              <a:ext uri="{FF2B5EF4-FFF2-40B4-BE49-F238E27FC236}">
                <a16:creationId xmlns:a16="http://schemas.microsoft.com/office/drawing/2014/main" xmlns="" id="{1BD21480-FA26-4C8C-9D54-CC212FFB4AEE}"/>
              </a:ext>
            </a:extLst>
          </p:cNvPr>
          <p:cNvSpPr>
            <a:spLocks noChangeArrowheads="1"/>
          </p:cNvSpPr>
          <p:nvPr/>
        </p:nvSpPr>
        <p:spPr bwMode="auto">
          <a:xfrm>
            <a:off x="208241" y="1276968"/>
            <a:ext cx="53065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r>
              <a:rPr lang="en-US" altLang="aa-ET" sz="1600" b="1" dirty="0">
                <a:latin typeface="Calibri" panose="020F0502020204030204" pitchFamily="34" charset="0"/>
                <a:cs typeface="Arial" panose="020B0604020202020204" pitchFamily="34" charset="0"/>
              </a:rPr>
              <a:t>Tool vector </a:t>
            </a:r>
            <a:r>
              <a:rPr lang="en-US" altLang="aa-ET" sz="1600" dirty="0">
                <a:latin typeface="Calibri" panose="020F0502020204030204" pitchFamily="34" charset="0"/>
                <a:cs typeface="Arial" panose="020B0604020202020204" pitchFamily="34" charset="0"/>
              </a:rPr>
              <a:t>for kinematic calculations is the Drive Unit Axis vector as normal to plane vector</a:t>
            </a:r>
            <a:r>
              <a:rPr kumimoji="0" lang="en-US" altLang="aa-E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dirty="0">
              <a:ln>
                <a:noFill/>
              </a:ln>
              <a:solidFill>
                <a:schemeClr val="tx1"/>
              </a:solidFill>
              <a:effectLst/>
              <a:latin typeface="Arial" panose="020B0604020202020204" pitchFamily="34" charset="0"/>
            </a:endParaRPr>
          </a:p>
        </p:txBody>
      </p:sp>
      <p:sp>
        <p:nvSpPr>
          <p:cNvPr id="18" name="Rectangle 13">
            <a:extLst>
              <a:ext uri="{FF2B5EF4-FFF2-40B4-BE49-F238E27FC236}">
                <a16:creationId xmlns:a16="http://schemas.microsoft.com/office/drawing/2014/main" xmlns="" id="{61E95597-06E1-4B1D-8681-1749690889F5}"/>
              </a:ext>
            </a:extLst>
          </p:cNvPr>
          <p:cNvSpPr>
            <a:spLocks noChangeArrowheads="1"/>
          </p:cNvSpPr>
          <p:nvPr/>
        </p:nvSpPr>
        <p:spPr bwMode="auto">
          <a:xfrm>
            <a:off x="229873" y="1895439"/>
            <a:ext cx="50165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rgbClr val="C00000"/>
              </a:buClr>
              <a:buSzTx/>
              <a:buFont typeface="Wingdings" panose="05000000000000000000" pitchFamily="2" charset="2"/>
              <a:buChar char="§"/>
              <a:tabLst/>
            </a:pPr>
            <a:r>
              <a:rPr lang="en-US" altLang="aa-ET" sz="1600" dirty="0">
                <a:latin typeface="Calibri" panose="020F0502020204030204" pitchFamily="34" charset="0"/>
                <a:cs typeface="Arial" panose="020B0604020202020204" pitchFamily="34" charset="0"/>
              </a:rPr>
              <a:t>The </a:t>
            </a:r>
            <a:r>
              <a:rPr lang="en-US" altLang="aa-ET" sz="1600" b="1" dirty="0">
                <a:latin typeface="Calibri" panose="020F0502020204030204" pitchFamily="34" charset="0"/>
                <a:cs typeface="Arial" panose="020B0604020202020204" pitchFamily="34" charset="0"/>
              </a:rPr>
              <a:t>tool tip point </a:t>
            </a:r>
            <a:r>
              <a:rPr lang="en-US" altLang="aa-ET" sz="1600" dirty="0">
                <a:latin typeface="Calibri" panose="020F0502020204030204" pitchFamily="34" charset="0"/>
                <a:cs typeface="Arial" panose="020B0604020202020204" pitchFamily="34" charset="0"/>
              </a:rPr>
              <a:t>for positioning is the projection of the Cutting Point to the Turning Axis</a:t>
            </a:r>
            <a:r>
              <a:rPr kumimoji="0" lang="en-US" altLang="aa-E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endParaRPr kumimoji="0" lang="en-US" altLang="aa-ET" sz="1800" b="0" i="0" u="none" strike="noStrike" cap="none" normalizeH="0" baseline="0" dirty="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xmlns="" id="{D3AB7E3E-71F3-4EF6-914C-3C0EE130BCD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103" y="2955673"/>
            <a:ext cx="1798941" cy="1498772"/>
          </a:xfrm>
          <a:prstGeom prst="rect">
            <a:avLst/>
          </a:prstGeom>
          <a:noFill/>
          <a:ln>
            <a:noFill/>
          </a:ln>
        </p:spPr>
      </p:pic>
      <p:pic>
        <p:nvPicPr>
          <p:cNvPr id="23" name="Picture 22" descr="U Axis Boring Heads">
            <a:extLst>
              <a:ext uri="{FF2B5EF4-FFF2-40B4-BE49-F238E27FC236}">
                <a16:creationId xmlns:a16="http://schemas.microsoft.com/office/drawing/2014/main" xmlns="" id="{48533629-9E1C-4967-9758-5903F43F98E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8150" y="2997935"/>
            <a:ext cx="2438400" cy="1475893"/>
          </a:xfrm>
          <a:prstGeom prst="rect">
            <a:avLst/>
          </a:prstGeom>
          <a:noFill/>
          <a:ln>
            <a:noFill/>
          </a:ln>
        </p:spPr>
      </p:pic>
    </p:spTree>
    <p:extLst>
      <p:ext uri="{BB962C8B-B14F-4D97-AF65-F5344CB8AC3E}">
        <p14:creationId xmlns:p14="http://schemas.microsoft.com/office/powerpoint/2010/main" val="1966210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Collinear axes support</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7" name="TextBox 16">
            <a:extLst>
              <a:ext uri="{FF2B5EF4-FFF2-40B4-BE49-F238E27FC236}">
                <a16:creationId xmlns:a16="http://schemas.microsoft.com/office/drawing/2014/main" xmlns="" id="{254C3852-D0DF-44CC-B285-CE5C516A1F69}"/>
              </a:ext>
            </a:extLst>
          </p:cNvPr>
          <p:cNvSpPr txBox="1"/>
          <p:nvPr/>
        </p:nvSpPr>
        <p:spPr>
          <a:xfrm>
            <a:off x="524758" y="790928"/>
            <a:ext cx="4572000" cy="2308324"/>
          </a:xfrm>
          <a:prstGeom prst="rect">
            <a:avLst/>
          </a:prstGeom>
          <a:noFill/>
        </p:spPr>
        <p:txBody>
          <a:bodyPr wrap="square">
            <a:spAutoFit/>
          </a:bodyPr>
          <a:lstStyle/>
          <a:p>
            <a:pPr marL="285750" indent="-285750">
              <a:buClr>
                <a:srgbClr val="C00000"/>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In order to support the </a:t>
            </a:r>
            <a:r>
              <a:rPr lang="en-US" sz="1800" b="1" dirty="0">
                <a:effectLst/>
                <a:latin typeface="Calibri" panose="020F0502020204030204" pitchFamily="34" charset="0"/>
                <a:ea typeface="Calibri" panose="020F0502020204030204" pitchFamily="34" charset="0"/>
                <a:cs typeface="Arial" panose="020B0604020202020204" pitchFamily="34" charset="0"/>
              </a:rPr>
              <a:t>CNC machines for heavy and gas &amp; oil industries</a:t>
            </a:r>
            <a:r>
              <a:rPr lang="en-US" sz="1800" dirty="0">
                <a:effectLst/>
                <a:latin typeface="Calibri" panose="020F0502020204030204" pitchFamily="34" charset="0"/>
                <a:ea typeface="Calibri" panose="020F0502020204030204" pitchFamily="34" charset="0"/>
                <a:cs typeface="Arial" panose="020B0604020202020204" pitchFamily="34" charset="0"/>
              </a:rPr>
              <a:t>, we are  implementing support of machines with </a:t>
            </a:r>
            <a:r>
              <a:rPr lang="en-US" sz="1800" b="1" dirty="0">
                <a:effectLst/>
                <a:latin typeface="Calibri" panose="020F0502020204030204" pitchFamily="34" charset="0"/>
                <a:ea typeface="Calibri" panose="020F0502020204030204" pitchFamily="34" charset="0"/>
                <a:cs typeface="Arial" panose="020B0604020202020204" pitchFamily="34" charset="0"/>
              </a:rPr>
              <a:t>collinear axes</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285750" indent="-285750">
              <a:buClr>
                <a:srgbClr val="C00000"/>
              </a:buClr>
              <a:buFont typeface="Wingdings" panose="05000000000000000000" pitchFamily="2" charset="2"/>
              <a:buChar char="§"/>
            </a:pPr>
            <a:endParaRPr lang="en-US" dirty="0">
              <a:latin typeface="Calibri" panose="020F0502020204030204" pitchFamily="34" charset="0"/>
              <a:ea typeface="Calibri" panose="020F0502020204030204" pitchFamily="34" charset="0"/>
              <a:cs typeface="Arial" panose="020B0604020202020204" pitchFamily="34" charset="0"/>
            </a:endParaRPr>
          </a:p>
          <a:p>
            <a:pPr marL="285750" indent="-285750">
              <a:buClr>
                <a:srgbClr val="C00000"/>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Those CNC machines are designed to hold </a:t>
            </a:r>
            <a:r>
              <a:rPr lang="en-US" sz="1800" b="1" dirty="0">
                <a:effectLst/>
                <a:latin typeface="Calibri" panose="020F0502020204030204" pitchFamily="34" charset="0"/>
                <a:ea typeface="Calibri" panose="020F0502020204030204" pitchFamily="34" charset="0"/>
                <a:cs typeface="Arial" panose="020B0604020202020204" pitchFamily="34" charset="0"/>
              </a:rPr>
              <a:t>heavy parts</a:t>
            </a:r>
            <a:r>
              <a:rPr lang="en-US" sz="1800" dirty="0">
                <a:effectLst/>
                <a:latin typeface="Calibri" panose="020F0502020204030204" pitchFamily="34" charset="0"/>
                <a:ea typeface="Calibri" panose="020F0502020204030204" pitchFamily="34" charset="0"/>
                <a:cs typeface="Arial" panose="020B0604020202020204" pitchFamily="34" charset="0"/>
              </a:rPr>
              <a:t> and make </a:t>
            </a:r>
            <a:r>
              <a:rPr lang="en-US" sz="1800" b="1" dirty="0">
                <a:effectLst/>
                <a:latin typeface="Calibri" panose="020F0502020204030204" pitchFamily="34" charset="0"/>
                <a:ea typeface="Calibri" panose="020F0502020204030204" pitchFamily="34" charset="0"/>
                <a:cs typeface="Arial" panose="020B0604020202020204" pitchFamily="34" charset="0"/>
              </a:rPr>
              <a:t>deep holes machining</a:t>
            </a:r>
            <a:endParaRPr lang="aa-ET" b="1" dirty="0"/>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graphicFrame>
        <p:nvGraphicFramePr>
          <p:cNvPr id="12" name="Object 11">
            <a:extLst>
              <a:ext uri="{FF2B5EF4-FFF2-40B4-BE49-F238E27FC236}">
                <a16:creationId xmlns:a16="http://schemas.microsoft.com/office/drawing/2014/main" xmlns="" id="{007A3784-7B1A-4027-8916-9C6878609F3F}"/>
              </a:ext>
            </a:extLst>
          </p:cNvPr>
          <p:cNvGraphicFramePr>
            <a:graphicFrameLocks noChangeAspect="1"/>
          </p:cNvGraphicFramePr>
          <p:nvPr/>
        </p:nvGraphicFramePr>
        <p:xfrm>
          <a:off x="5334000" y="819150"/>
          <a:ext cx="2443721" cy="2049572"/>
        </p:xfrm>
        <a:graphic>
          <a:graphicData uri="http://schemas.openxmlformats.org/presentationml/2006/ole">
            <mc:AlternateContent xmlns:mc="http://schemas.openxmlformats.org/markup-compatibility/2006">
              <mc:Choice xmlns:v="urn:schemas-microsoft-com:vml" Requires="v">
                <p:oleObj spid="_x0000_s2054" name="Bitmap Image" r:id="rId3" imgW="6787421" imgH="5693378" progId="Paint.Picture">
                  <p:embed/>
                </p:oleObj>
              </mc:Choice>
              <mc:Fallback>
                <p:oleObj name="Bitmap Image" r:id="rId3" imgW="6787421" imgH="5693378" progId="Paint.Picture">
                  <p:embed/>
                  <p:pic>
                    <p:nvPicPr>
                      <p:cNvPr id="12" name="Object 11">
                        <a:extLst>
                          <a:ext uri="{FF2B5EF4-FFF2-40B4-BE49-F238E27FC236}">
                            <a16:creationId xmlns:a16="http://schemas.microsoft.com/office/drawing/2014/main" xmlns="" id="{007A3784-7B1A-4027-8916-9C6878609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819150"/>
                        <a:ext cx="2443721" cy="2049572"/>
                      </a:xfrm>
                      <a:prstGeom prst="rect">
                        <a:avLst/>
                      </a:prstGeom>
                      <a:noFill/>
                    </p:spPr>
                  </p:pic>
                </p:oleObj>
              </mc:Fallback>
            </mc:AlternateContent>
          </a:graphicData>
        </a:graphic>
      </p:graphicFrame>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graphicFrame>
        <p:nvGraphicFramePr>
          <p:cNvPr id="14" name="Object 13">
            <a:extLst>
              <a:ext uri="{FF2B5EF4-FFF2-40B4-BE49-F238E27FC236}">
                <a16:creationId xmlns:a16="http://schemas.microsoft.com/office/drawing/2014/main" xmlns="" id="{9E3157A7-48FC-4505-BA4F-2500F8DD9B6D}"/>
              </a:ext>
            </a:extLst>
          </p:cNvPr>
          <p:cNvGraphicFramePr>
            <a:graphicFrameLocks noChangeAspect="1"/>
          </p:cNvGraphicFramePr>
          <p:nvPr/>
        </p:nvGraphicFramePr>
        <p:xfrm>
          <a:off x="5316438" y="2911218"/>
          <a:ext cx="2451047" cy="2057061"/>
        </p:xfrm>
        <a:graphic>
          <a:graphicData uri="http://schemas.openxmlformats.org/presentationml/2006/ole">
            <mc:AlternateContent xmlns:mc="http://schemas.openxmlformats.org/markup-compatibility/2006">
              <mc:Choice xmlns:v="urn:schemas-microsoft-com:vml" Requires="v">
                <p:oleObj spid="_x0000_s2055" name="Bitmap Image" r:id="rId5" imgW="6787421" imgH="5693378" progId="Paint.Picture">
                  <p:embed/>
                </p:oleObj>
              </mc:Choice>
              <mc:Fallback>
                <p:oleObj name="Bitmap Image" r:id="rId5" imgW="6787421" imgH="5693378" progId="Paint.Picture">
                  <p:embed/>
                  <p:pic>
                    <p:nvPicPr>
                      <p:cNvPr id="14" name="Object 13">
                        <a:extLst>
                          <a:ext uri="{FF2B5EF4-FFF2-40B4-BE49-F238E27FC236}">
                            <a16:creationId xmlns:a16="http://schemas.microsoft.com/office/drawing/2014/main" xmlns="" id="{9E3157A7-48FC-4505-BA4F-2500F8DD9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6438" y="2911218"/>
                        <a:ext cx="2451047" cy="2057061"/>
                      </a:xfrm>
                      <a:prstGeom prst="rect">
                        <a:avLst/>
                      </a:prstGeom>
                      <a:noFill/>
                    </p:spPr>
                  </p:pic>
                </p:oleObj>
              </mc:Fallback>
            </mc:AlternateContent>
          </a:graphicData>
        </a:graphic>
      </p:graphicFrame>
      <p:pic>
        <p:nvPicPr>
          <p:cNvPr id="19" name="Picture 18" descr="A picture containing metalware, lock, lever&#10;&#10;Description automatically generated">
            <a:extLst>
              <a:ext uri="{FF2B5EF4-FFF2-40B4-BE49-F238E27FC236}">
                <a16:creationId xmlns:a16="http://schemas.microsoft.com/office/drawing/2014/main" xmlns="" id="{4FA62314-E276-4D75-87B4-310EBD601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397" y="3189179"/>
            <a:ext cx="1981361" cy="1558462"/>
          </a:xfrm>
          <a:prstGeom prst="rect">
            <a:avLst/>
          </a:prstGeom>
        </p:spPr>
      </p:pic>
      <p:pic>
        <p:nvPicPr>
          <p:cNvPr id="21" name="Picture 20" descr="A machine on the white cover&#10;&#10;Description automatically generated with low confidence">
            <a:extLst>
              <a:ext uri="{FF2B5EF4-FFF2-40B4-BE49-F238E27FC236}">
                <a16:creationId xmlns:a16="http://schemas.microsoft.com/office/drawing/2014/main" xmlns="" id="{4D8572AC-4360-4F33-9B83-6327D8F800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082" y="3189179"/>
            <a:ext cx="2290690" cy="1524350"/>
          </a:xfrm>
          <a:prstGeom prst="rect">
            <a:avLst/>
          </a:prstGeom>
        </p:spPr>
      </p:pic>
    </p:spTree>
    <p:extLst>
      <p:ext uri="{BB962C8B-B14F-4D97-AF65-F5344CB8AC3E}">
        <p14:creationId xmlns:p14="http://schemas.microsoft.com/office/powerpoint/2010/main" val="3521637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a:t>
            </a:r>
            <a:r>
              <a:rPr lang="en-US" sz="2000" b="1" dirty="0" err="1"/>
              <a:t>iTurning</a:t>
            </a:r>
            <a:endParaRPr lang="en-US" sz="2000" b="1"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838200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4" name="TextBox 3">
            <a:extLst>
              <a:ext uri="{FF2B5EF4-FFF2-40B4-BE49-F238E27FC236}">
                <a16:creationId xmlns:a16="http://schemas.microsoft.com/office/drawing/2014/main" xmlns="" id="{37221765-FC04-4385-AA56-3EB492968ECB}"/>
              </a:ext>
            </a:extLst>
          </p:cNvPr>
          <p:cNvSpPr txBox="1"/>
          <p:nvPr/>
        </p:nvSpPr>
        <p:spPr>
          <a:xfrm>
            <a:off x="304800" y="1023689"/>
            <a:ext cx="3581400" cy="3785652"/>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1600" dirty="0"/>
              <a:t>Enhanced </a:t>
            </a:r>
            <a:r>
              <a:rPr lang="en-US" sz="1600" b="1" dirty="0"/>
              <a:t>Trochoidal</a:t>
            </a:r>
            <a:r>
              <a:rPr lang="en-US" sz="1600" dirty="0"/>
              <a:t> turning toolpath</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Supports </a:t>
            </a:r>
            <a:r>
              <a:rPr lang="en-US" sz="1600" b="1" dirty="0">
                <a:solidFill>
                  <a:srgbClr val="C00000"/>
                </a:solidFill>
              </a:rPr>
              <a:t>all Insert shapes</a:t>
            </a:r>
          </a:p>
          <a:p>
            <a:pPr marL="285750" indent="-285750">
              <a:buClr>
                <a:srgbClr val="C00000"/>
              </a:buClr>
              <a:buFont typeface="Wingdings" panose="05000000000000000000" pitchFamily="2" charset="2"/>
              <a:buChar char="§"/>
            </a:pPr>
            <a:endParaRPr lang="en-US" sz="1600" dirty="0"/>
          </a:p>
          <a:p>
            <a:pPr marL="285750" indent="-285750" algn="l">
              <a:buClr>
                <a:srgbClr val="C00000"/>
              </a:buClr>
              <a:buFont typeface="Wingdings" panose="05000000000000000000" pitchFamily="2" charset="2"/>
              <a:buChar char="§"/>
            </a:pPr>
            <a:r>
              <a:rPr lang="en-US" sz="1600" dirty="0"/>
              <a:t>Easier on machine-tools – always </a:t>
            </a:r>
            <a:r>
              <a:rPr lang="en-US" sz="1600" b="1" dirty="0"/>
              <a:t>smooth, flowing motion</a:t>
            </a:r>
          </a:p>
          <a:p>
            <a:pPr marL="285750" indent="-285750" algn="l">
              <a:buClr>
                <a:srgbClr val="C00000"/>
              </a:buClr>
              <a:buFont typeface="Wingdings" panose="05000000000000000000" pitchFamily="2" charset="2"/>
              <a:buChar char="§"/>
            </a:pPr>
            <a:endParaRPr lang="en-US" sz="1600" dirty="0"/>
          </a:p>
          <a:p>
            <a:pPr marL="285750" indent="-285750" algn="l">
              <a:buClr>
                <a:srgbClr val="C00000"/>
              </a:buClr>
              <a:buFont typeface="Wingdings" panose="05000000000000000000" pitchFamily="2" charset="2"/>
              <a:buChar char="§"/>
            </a:pPr>
            <a:r>
              <a:rPr lang="en-US" sz="1600" b="1" dirty="0"/>
              <a:t>Increased tool life </a:t>
            </a:r>
            <a:r>
              <a:rPr lang="en-US" sz="1600" dirty="0"/>
              <a:t>– eliminates over engagement and dwelling</a:t>
            </a:r>
          </a:p>
          <a:p>
            <a:pPr marL="285750" indent="-285750" algn="l">
              <a:buClr>
                <a:srgbClr val="C00000"/>
              </a:buClr>
              <a:buFont typeface="Wingdings" panose="05000000000000000000" pitchFamily="2" charset="2"/>
              <a:buChar char="§"/>
            </a:pPr>
            <a:endParaRPr lang="en-US" sz="1600" dirty="0"/>
          </a:p>
          <a:p>
            <a:pPr marL="285750" indent="-285750" algn="l">
              <a:buClr>
                <a:srgbClr val="C00000"/>
              </a:buClr>
              <a:buFont typeface="Wingdings" panose="05000000000000000000" pitchFamily="2" charset="2"/>
              <a:buChar char="§"/>
            </a:pPr>
            <a:r>
              <a:rPr lang="en-US" sz="1600" b="1" dirty="0"/>
              <a:t>Reduced machining loads </a:t>
            </a:r>
            <a:r>
              <a:rPr lang="en-US" sz="1600" dirty="0"/>
              <a:t>– material entry and exit is always smooth, circular, and tangential</a:t>
            </a:r>
          </a:p>
          <a:p>
            <a:pPr marL="285750" indent="-285750">
              <a:buFont typeface="Wingdings" panose="05000000000000000000" pitchFamily="2" charset="2"/>
              <a:buChar char="q"/>
            </a:pPr>
            <a:endParaRPr lang="aa-ET" sz="1600" dirty="0"/>
          </a:p>
        </p:txBody>
      </p:sp>
      <p:pic>
        <p:nvPicPr>
          <p:cNvPr id="6" name="Picture 5">
            <a:extLst>
              <a:ext uri="{FF2B5EF4-FFF2-40B4-BE49-F238E27FC236}">
                <a16:creationId xmlns:a16="http://schemas.microsoft.com/office/drawing/2014/main" xmlns="" id="{C31DC043-ED8E-4BE6-8498-2839ECAC2D45}"/>
              </a:ext>
            </a:extLst>
          </p:cNvPr>
          <p:cNvPicPr>
            <a:picLocks noChangeAspect="1"/>
          </p:cNvPicPr>
          <p:nvPr/>
        </p:nvPicPr>
        <p:blipFill>
          <a:blip r:embed="rId2"/>
          <a:stretch>
            <a:fillRect/>
          </a:stretch>
        </p:blipFill>
        <p:spPr>
          <a:xfrm>
            <a:off x="4118403" y="971550"/>
            <a:ext cx="4784350" cy="3773875"/>
          </a:xfrm>
          <a:prstGeom prst="rect">
            <a:avLst/>
          </a:prstGeom>
        </p:spPr>
      </p:pic>
    </p:spTree>
    <p:extLst>
      <p:ext uri="{BB962C8B-B14F-4D97-AF65-F5344CB8AC3E}">
        <p14:creationId xmlns:p14="http://schemas.microsoft.com/office/powerpoint/2010/main" val="16354342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a:t>
            </a:r>
            <a:r>
              <a:rPr lang="en-US" sz="2000" b="1" dirty="0" err="1"/>
              <a:t>Ceratizit</a:t>
            </a:r>
            <a:r>
              <a:rPr lang="en-US" sz="2000" b="1" dirty="0"/>
              <a:t> Free Turn</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5" name="TextBox 14">
            <a:extLst>
              <a:ext uri="{FF2B5EF4-FFF2-40B4-BE49-F238E27FC236}">
                <a16:creationId xmlns:a16="http://schemas.microsoft.com/office/drawing/2014/main" xmlns="" id="{C8466BEC-A265-46FD-8687-8C0377F3B1D4}"/>
              </a:ext>
            </a:extLst>
          </p:cNvPr>
          <p:cNvSpPr txBox="1"/>
          <p:nvPr/>
        </p:nvSpPr>
        <p:spPr>
          <a:xfrm>
            <a:off x="914400" y="895350"/>
            <a:ext cx="6276975" cy="830997"/>
          </a:xfrm>
          <a:prstGeom prst="rect">
            <a:avLst/>
          </a:prstGeom>
          <a:noFill/>
        </p:spPr>
        <p:txBody>
          <a:bodyPr wrap="square">
            <a:spAutoFit/>
          </a:bodyPr>
          <a:lstStyle/>
          <a:p>
            <a:pPr marL="285750" indent="-285750" algn="l">
              <a:buClr>
                <a:srgbClr val="C00000"/>
              </a:buClr>
              <a:buFont typeface="Wingdings" panose="05000000000000000000" pitchFamily="2" charset="2"/>
              <a:buChar char="§"/>
            </a:pPr>
            <a:r>
              <a:rPr lang="en-US" sz="1600" i="0" dirty="0">
                <a:solidFill>
                  <a:srgbClr val="404040"/>
                </a:solidFill>
                <a:effectLst/>
                <a:latin typeface="Roboto" panose="02000000000000000000" pitchFamily="2" charset="0"/>
              </a:rPr>
              <a:t>All familiar turning operations such as </a:t>
            </a:r>
            <a:r>
              <a:rPr lang="en-US" sz="1600" b="1" i="0" dirty="0">
                <a:solidFill>
                  <a:srgbClr val="404040"/>
                </a:solidFill>
                <a:effectLst/>
                <a:latin typeface="Roboto" panose="02000000000000000000" pitchFamily="2" charset="0"/>
              </a:rPr>
              <a:t>roughing</a:t>
            </a:r>
            <a:r>
              <a:rPr lang="en-US" sz="1600" i="0" dirty="0">
                <a:solidFill>
                  <a:srgbClr val="404040"/>
                </a:solidFill>
                <a:effectLst/>
                <a:latin typeface="Roboto" panose="02000000000000000000" pitchFamily="2" charset="0"/>
              </a:rPr>
              <a:t>, </a:t>
            </a:r>
            <a:r>
              <a:rPr lang="en-US" sz="1600" b="1" i="0" dirty="0">
                <a:solidFill>
                  <a:srgbClr val="404040"/>
                </a:solidFill>
                <a:effectLst/>
                <a:latin typeface="Roboto" panose="02000000000000000000" pitchFamily="2" charset="0"/>
              </a:rPr>
              <a:t>finishing</a:t>
            </a:r>
            <a:r>
              <a:rPr lang="en-US" sz="1600" i="0" dirty="0">
                <a:solidFill>
                  <a:srgbClr val="404040"/>
                </a:solidFill>
                <a:effectLst/>
                <a:latin typeface="Roboto" panose="02000000000000000000" pitchFamily="2" charset="0"/>
              </a:rPr>
              <a:t>, </a:t>
            </a:r>
            <a:r>
              <a:rPr lang="en-US" sz="1600" b="1" i="0" dirty="0">
                <a:solidFill>
                  <a:srgbClr val="404040"/>
                </a:solidFill>
                <a:effectLst/>
                <a:latin typeface="Roboto" panose="02000000000000000000" pitchFamily="2" charset="0"/>
              </a:rPr>
              <a:t>contour turning</a:t>
            </a:r>
            <a:r>
              <a:rPr lang="en-US" sz="1600" i="0" dirty="0">
                <a:solidFill>
                  <a:srgbClr val="404040"/>
                </a:solidFill>
                <a:effectLst/>
                <a:latin typeface="Roboto" panose="02000000000000000000" pitchFamily="2" charset="0"/>
              </a:rPr>
              <a:t>, </a:t>
            </a:r>
            <a:r>
              <a:rPr lang="en-US" sz="1600" b="1" i="0" dirty="0">
                <a:solidFill>
                  <a:srgbClr val="404040"/>
                </a:solidFill>
                <a:effectLst/>
                <a:latin typeface="Roboto" panose="02000000000000000000" pitchFamily="2" charset="0"/>
              </a:rPr>
              <a:t>facing </a:t>
            </a:r>
            <a:r>
              <a:rPr lang="en-US" sz="1600" i="0" dirty="0">
                <a:solidFill>
                  <a:srgbClr val="404040"/>
                </a:solidFill>
                <a:effectLst/>
                <a:latin typeface="Roboto" panose="02000000000000000000" pitchFamily="2" charset="0"/>
              </a:rPr>
              <a:t>and </a:t>
            </a:r>
            <a:r>
              <a:rPr lang="en-US" sz="1600" b="1" i="0" dirty="0">
                <a:solidFill>
                  <a:srgbClr val="404040"/>
                </a:solidFill>
                <a:effectLst/>
                <a:latin typeface="Roboto" panose="02000000000000000000" pitchFamily="2" charset="0"/>
              </a:rPr>
              <a:t>longitudinal turning </a:t>
            </a:r>
            <a:r>
              <a:rPr lang="en-US" sz="1600" i="0" dirty="0">
                <a:solidFill>
                  <a:srgbClr val="404040"/>
                </a:solidFill>
                <a:effectLst/>
                <a:latin typeface="Roboto" panose="02000000000000000000" pitchFamily="2" charset="0"/>
              </a:rPr>
              <a:t>are completed using </a:t>
            </a:r>
            <a:r>
              <a:rPr lang="en-US" sz="1600" b="1" i="0" dirty="0">
                <a:solidFill>
                  <a:srgbClr val="404040"/>
                </a:solidFill>
                <a:effectLst/>
                <a:latin typeface="Roboto" panose="02000000000000000000" pitchFamily="2" charset="0"/>
              </a:rPr>
              <a:t>just one tool</a:t>
            </a:r>
            <a:r>
              <a:rPr lang="en-US" sz="1600" i="0" dirty="0">
                <a:solidFill>
                  <a:srgbClr val="404040"/>
                </a:solidFill>
                <a:effectLst/>
                <a:latin typeface="Roboto" panose="02000000000000000000" pitchFamily="2" charset="0"/>
              </a:rPr>
              <a:t>.</a:t>
            </a:r>
          </a:p>
        </p:txBody>
      </p:sp>
      <p:pic>
        <p:nvPicPr>
          <p:cNvPr id="5" name="Picture 4">
            <a:extLst>
              <a:ext uri="{FF2B5EF4-FFF2-40B4-BE49-F238E27FC236}">
                <a16:creationId xmlns:a16="http://schemas.microsoft.com/office/drawing/2014/main" xmlns="" id="{E5B5FB07-97FC-48AB-A398-4EA265F8B9F5}"/>
              </a:ext>
            </a:extLst>
          </p:cNvPr>
          <p:cNvPicPr>
            <a:picLocks noChangeAspect="1"/>
          </p:cNvPicPr>
          <p:nvPr/>
        </p:nvPicPr>
        <p:blipFill>
          <a:blip r:embed="rId2"/>
          <a:stretch>
            <a:fillRect/>
          </a:stretch>
        </p:blipFill>
        <p:spPr>
          <a:xfrm>
            <a:off x="945126" y="1968972"/>
            <a:ext cx="6477000" cy="2218527"/>
          </a:xfrm>
          <a:prstGeom prst="rect">
            <a:avLst/>
          </a:prstGeom>
        </p:spPr>
      </p:pic>
    </p:spTree>
    <p:extLst>
      <p:ext uri="{BB962C8B-B14F-4D97-AF65-F5344CB8AC3E}">
        <p14:creationId xmlns:p14="http://schemas.microsoft.com/office/powerpoint/2010/main" val="3804029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Sandvik Prime Turning</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132548"/>
            <a:ext cx="3873553"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l">
              <a:buClr>
                <a:srgbClr val="C00000"/>
              </a:buClr>
              <a:buFont typeface="Wingdings" panose="05000000000000000000" pitchFamily="2" charset="2"/>
              <a:buChar char="§"/>
            </a:pPr>
            <a:r>
              <a:rPr lang="en-US" sz="1600" b="1" i="0" dirty="0" err="1">
                <a:effectLst/>
                <a:latin typeface="arial" panose="020B0604020202020204" pitchFamily="34" charset="0"/>
              </a:rPr>
              <a:t>PrimeTurning</a:t>
            </a:r>
            <a:r>
              <a:rPr lang="en-US" sz="1600" b="1" i="0" dirty="0">
                <a:effectLst/>
                <a:latin typeface="arial" panose="020B0604020202020204" pitchFamily="34" charset="0"/>
              </a:rPr>
              <a:t> </a:t>
            </a:r>
            <a:r>
              <a:rPr lang="en-US" sz="1600" b="0" i="0" dirty="0">
                <a:effectLst/>
                <a:latin typeface="arial" panose="020B0604020202020204" pitchFamily="34" charset="0"/>
              </a:rPr>
              <a:t>is a new methodology that enables you to do </a:t>
            </a:r>
            <a:r>
              <a:rPr lang="en-US" sz="1600" b="1" i="0" dirty="0">
                <a:effectLst/>
                <a:latin typeface="arial" panose="020B0604020202020204" pitchFamily="34" charset="0"/>
              </a:rPr>
              <a:t>turning in all directions, </a:t>
            </a:r>
            <a:r>
              <a:rPr lang="en-US" sz="1600" b="0" i="0" dirty="0">
                <a:effectLst/>
                <a:latin typeface="arial" panose="020B0604020202020204" pitchFamily="34" charset="0"/>
              </a:rPr>
              <a:t>in a much more efficient and productive way as compared to conventional turning.</a:t>
            </a:r>
          </a:p>
          <a:p>
            <a:pPr algn="l">
              <a:buFont typeface="Arial" panose="020B0604020202020204" pitchFamily="34" charset="0"/>
              <a:buChar char="•"/>
            </a:pPr>
            <a:endParaRPr lang="en-US" sz="1600" b="0" i="0" dirty="0">
              <a:effectLst/>
              <a:latin typeface="arial" panose="020B0604020202020204" pitchFamily="34" charset="0"/>
            </a:endParaRPr>
          </a:p>
          <a:p>
            <a:pPr>
              <a:buClr>
                <a:srgbClr val="C00000"/>
              </a:buClr>
              <a:buFont typeface="Wingdings" panose="05000000000000000000" pitchFamily="2" charset="2"/>
              <a:buChar char="§"/>
            </a:pPr>
            <a:r>
              <a:rPr lang="en-US" sz="1600" b="0" i="0" dirty="0">
                <a:effectLst/>
                <a:latin typeface="arial" panose="020B0604020202020204" pitchFamily="34" charset="0"/>
              </a:rPr>
              <a:t>Delivers a </a:t>
            </a:r>
            <a:r>
              <a:rPr lang="en-US" sz="1600" b="1" i="0" dirty="0">
                <a:effectLst/>
                <a:latin typeface="arial" panose="020B0604020202020204" pitchFamily="34" charset="0"/>
              </a:rPr>
              <a:t>50% increase in productivity.</a:t>
            </a:r>
            <a:r>
              <a:rPr lang="en-US" sz="1600" b="0" i="0" dirty="0">
                <a:effectLst/>
                <a:latin typeface="arial" panose="020B0604020202020204" pitchFamily="34" charset="0"/>
              </a:rPr>
              <a:t/>
            </a:r>
            <a:br>
              <a:rPr lang="en-US" sz="1600" b="0" i="0" dirty="0">
                <a:effectLst/>
                <a:latin typeface="arial" panose="020B0604020202020204" pitchFamily="34" charset="0"/>
              </a:rPr>
            </a:br>
            <a:endParaRPr lang="en-US" sz="1600"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pic>
        <p:nvPicPr>
          <p:cNvPr id="6" name="Picture 5">
            <a:extLst>
              <a:ext uri="{FF2B5EF4-FFF2-40B4-BE49-F238E27FC236}">
                <a16:creationId xmlns:a16="http://schemas.microsoft.com/office/drawing/2014/main" xmlns="" id="{0FDBA401-5FF9-45C2-936B-BCF12298215C}"/>
              </a:ext>
            </a:extLst>
          </p:cNvPr>
          <p:cNvPicPr>
            <a:picLocks noChangeAspect="1"/>
          </p:cNvPicPr>
          <p:nvPr/>
        </p:nvPicPr>
        <p:blipFill>
          <a:blip r:embed="rId2"/>
          <a:stretch>
            <a:fillRect/>
          </a:stretch>
        </p:blipFill>
        <p:spPr>
          <a:xfrm>
            <a:off x="4495800" y="795221"/>
            <a:ext cx="2964859" cy="1860852"/>
          </a:xfrm>
          <a:prstGeom prst="rect">
            <a:avLst/>
          </a:prstGeom>
        </p:spPr>
      </p:pic>
      <p:pic>
        <p:nvPicPr>
          <p:cNvPr id="14" name="Picture 13">
            <a:extLst>
              <a:ext uri="{FF2B5EF4-FFF2-40B4-BE49-F238E27FC236}">
                <a16:creationId xmlns:a16="http://schemas.microsoft.com/office/drawing/2014/main" xmlns="" id="{AE323A58-6D0A-45A3-914E-066CB1E3235A}"/>
              </a:ext>
            </a:extLst>
          </p:cNvPr>
          <p:cNvPicPr>
            <a:picLocks noChangeAspect="1"/>
          </p:cNvPicPr>
          <p:nvPr/>
        </p:nvPicPr>
        <p:blipFill>
          <a:blip r:embed="rId3"/>
          <a:stretch>
            <a:fillRect/>
          </a:stretch>
        </p:blipFill>
        <p:spPr>
          <a:xfrm>
            <a:off x="4534291" y="2862348"/>
            <a:ext cx="2933309" cy="1637920"/>
          </a:xfrm>
          <a:prstGeom prst="rect">
            <a:avLst/>
          </a:prstGeom>
        </p:spPr>
      </p:pic>
    </p:spTree>
    <p:extLst>
      <p:ext uri="{BB962C8B-B14F-4D97-AF65-F5344CB8AC3E}">
        <p14:creationId xmlns:p14="http://schemas.microsoft.com/office/powerpoint/2010/main" val="2052802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252" y="129122"/>
            <a:ext cx="7634748" cy="468312"/>
          </a:xfrm>
        </p:spPr>
        <p:txBody>
          <a:bodyPr/>
          <a:lstStyle/>
          <a:p>
            <a:pPr algn="ctr"/>
            <a:r>
              <a:rPr lang="en-US" sz="2000" b="1" dirty="0"/>
              <a:t>SolidCAM 2022 </a:t>
            </a:r>
            <a:r>
              <a:rPr lang="en-US" sz="2000" b="1"/>
              <a:t>SPx</a:t>
            </a:r>
            <a:r>
              <a:rPr lang="en-US" sz="2000" b="1" dirty="0"/>
              <a:t> – </a:t>
            </a:r>
            <a:r>
              <a:rPr lang="cs-CZ" altLang="en-US" sz="2000" b="1" dirty="0"/>
              <a:t>Thread Whirling</a:t>
            </a:r>
            <a:r>
              <a:rPr lang="en-US" altLang="en-US" sz="2000" b="1" dirty="0"/>
              <a:t> (SWISS type)</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p:cNvSpPr txBox="1"/>
          <p:nvPr/>
        </p:nvSpPr>
        <p:spPr>
          <a:xfrm>
            <a:off x="241300" y="440690"/>
            <a:ext cx="4034155" cy="4479290"/>
          </a:xfrm>
          <a:prstGeom prst="rect">
            <a:avLst/>
          </a:prstGeom>
        </p:spPr>
        <p:txBody>
          <a:bodyPr/>
          <a:lstStyle>
            <a:defPPr>
              <a:defRPr lang="en-US"/>
            </a:defPPr>
            <a:lvl1pPr marL="265430" indent="-265430">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anose="020B0604020202020204" pitchFamily="34" charset="0"/>
              <a:buChar char="–"/>
              <a:defRPr sz="1600"/>
            </a:lvl2pPr>
            <a:lvl3pPr marL="1143000" indent="-228600">
              <a:spcBef>
                <a:spcPct val="20000"/>
              </a:spcBef>
              <a:buFont typeface="Arial" panose="020B0604020202020204" pitchFamily="34" charset="0"/>
              <a:buChar char="•"/>
              <a:defRPr sz="1600"/>
            </a:lvl3pPr>
            <a:lvl4pPr marL="1600200" indent="-228600">
              <a:spcBef>
                <a:spcPct val="20000"/>
              </a:spcBef>
              <a:buFont typeface="Arial" panose="020B0604020202020204" pitchFamily="34" charset="0"/>
              <a:buChar char="–"/>
              <a:defRPr sz="1600"/>
            </a:lvl4pPr>
            <a:lvl5pPr marL="2057400" indent="-228600">
              <a:spcBef>
                <a:spcPct val="20000"/>
              </a:spcBef>
              <a:buFont typeface="Arial" panose="020B0604020202020204" pitchFamily="34" charset="0"/>
              <a:buChar char="»"/>
              <a:defRPr sz="16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lgn="l">
              <a:buFont typeface="Arial" panose="020B0604020202020204" pitchFamily="34" charset="0"/>
              <a:buNone/>
            </a:pPr>
            <a:endParaRPr lang="en-US" sz="1600" b="0" i="0" dirty="0">
              <a:effectLst/>
              <a:latin typeface="Arial" panose="020B0604020202020204" pitchFamily="34" charset="0"/>
            </a:endParaRPr>
          </a:p>
          <a:p>
            <a:pPr>
              <a:buClr>
                <a:srgbClr val="C00000"/>
              </a:buClr>
              <a:buFont typeface="Wingdings" panose="05000000000000000000" pitchFamily="2" charset="2"/>
              <a:buChar char="§"/>
            </a:pPr>
            <a:r>
              <a:rPr lang="cs-CZ" altLang="en-US" sz="1600" b="1" dirty="0">
                <a:effectLst/>
                <a:latin typeface="Arial" panose="020B0604020202020204" pitchFamily="34" charset="0"/>
                <a:sym typeface="+mn-ea"/>
              </a:rPr>
              <a:t>Thread Whirling </a:t>
            </a:r>
            <a:r>
              <a:rPr lang="en-US" sz="1600" dirty="0">
                <a:effectLst/>
                <a:latin typeface="Arial" panose="020B0604020202020204" pitchFamily="34" charset="0"/>
                <a:sym typeface="+mn-ea"/>
              </a:rPr>
              <a:t>is a form of the </a:t>
            </a:r>
            <a:r>
              <a:rPr lang="cs-CZ" altLang="en-US" sz="1600" dirty="0">
                <a:effectLst/>
                <a:latin typeface="Arial" panose="020B0604020202020204" pitchFamily="34" charset="0"/>
                <a:sym typeface="+mn-ea"/>
              </a:rPr>
              <a:t>t</a:t>
            </a:r>
            <a:r>
              <a:rPr lang="en-US" sz="1600" dirty="0">
                <a:effectLst/>
                <a:latin typeface="Arial" panose="020B0604020202020204" pitchFamily="34" charset="0"/>
                <a:sym typeface="+mn-ea"/>
              </a:rPr>
              <a:t>hread </a:t>
            </a:r>
            <a:r>
              <a:rPr lang="cs-CZ" altLang="en-US" sz="1600" dirty="0">
                <a:effectLst/>
                <a:latin typeface="Arial" panose="020B0604020202020204" pitchFamily="34" charset="0"/>
                <a:sym typeface="+mn-ea"/>
              </a:rPr>
              <a:t>m</a:t>
            </a:r>
            <a:r>
              <a:rPr lang="en-US" sz="1600" dirty="0">
                <a:effectLst/>
                <a:latin typeface="Arial" panose="020B0604020202020204" pitchFamily="34" charset="0"/>
                <a:sym typeface="+mn-ea"/>
              </a:rPr>
              <a:t>illing process</a:t>
            </a:r>
            <a:r>
              <a:rPr lang="cs-CZ" altLang="en-US" sz="1600" dirty="0">
                <a:effectLst/>
                <a:latin typeface="Arial" panose="020B0604020202020204" pitchFamily="34" charset="0"/>
                <a:sym typeface="+mn-ea"/>
              </a:rPr>
              <a:t>. I</a:t>
            </a:r>
            <a:r>
              <a:rPr lang="en-US" sz="1600" i="0" dirty="0">
                <a:effectLst/>
                <a:latin typeface="Arial" panose="020B0604020202020204" pitchFamily="34" charset="0"/>
              </a:rPr>
              <a:t>nserts</a:t>
            </a:r>
            <a:r>
              <a:rPr lang="cs-CZ" altLang="en-US" sz="1600" i="0" dirty="0">
                <a:effectLst/>
                <a:latin typeface="Arial" panose="020B0604020202020204" pitchFamily="34" charset="0"/>
              </a:rPr>
              <a:t> are</a:t>
            </a:r>
            <a:r>
              <a:rPr lang="en-US" sz="1600" i="0" dirty="0">
                <a:effectLst/>
                <a:latin typeface="Arial" panose="020B0604020202020204" pitchFamily="34" charset="0"/>
              </a:rPr>
              <a:t> mounted on the inside of a cutting ring</a:t>
            </a:r>
            <a:r>
              <a:rPr lang="cs-CZ" altLang="en-US" sz="1600" i="0" dirty="0">
                <a:effectLst/>
                <a:latin typeface="Arial" panose="020B0604020202020204" pitchFamily="34" charset="0"/>
              </a:rPr>
              <a:t> that </a:t>
            </a:r>
            <a:r>
              <a:rPr lang="en-US" sz="1600" i="0" dirty="0">
                <a:effectLst/>
                <a:latin typeface="Arial" panose="020B0604020202020204" pitchFamily="34" charset="0"/>
              </a:rPr>
              <a:t>rotates around a cylindrical component to cut a thread</a:t>
            </a:r>
            <a:r>
              <a:rPr lang="cs-CZ" altLang="en-US" sz="1600" i="0" dirty="0">
                <a:effectLst/>
                <a:latin typeface="Arial" panose="020B0604020202020204" pitchFamily="34" charset="0"/>
              </a:rPr>
              <a:t>.</a:t>
            </a:r>
          </a:p>
          <a:p>
            <a:pPr>
              <a:buClr>
                <a:srgbClr val="C00000"/>
              </a:buClr>
              <a:buFont typeface="Wingdings" panose="05000000000000000000" pitchFamily="2" charset="2"/>
              <a:buChar char="§"/>
            </a:pPr>
            <a:endParaRPr lang="en-US" sz="1600" i="0" dirty="0">
              <a:effectLst/>
              <a:latin typeface="Arial" panose="020B0604020202020204" pitchFamily="34" charset="0"/>
            </a:endParaRPr>
          </a:p>
          <a:p>
            <a:pPr>
              <a:buClr>
                <a:srgbClr val="C00000"/>
              </a:buClr>
              <a:buFont typeface="Wingdings" panose="05000000000000000000" pitchFamily="2" charset="2"/>
              <a:buChar char="§"/>
            </a:pPr>
            <a:r>
              <a:rPr lang="cs-CZ" altLang="en-US" sz="1600" i="0" dirty="0">
                <a:effectLst/>
                <a:latin typeface="Arial" panose="020B0604020202020204" pitchFamily="34" charset="0"/>
              </a:rPr>
              <a:t>It is a</a:t>
            </a:r>
            <a:r>
              <a:rPr lang="en-US" sz="1600" i="0" dirty="0">
                <a:effectLst/>
                <a:latin typeface="Arial" panose="020B0604020202020204" pitchFamily="34" charset="0"/>
              </a:rPr>
              <a:t> productive method often used</a:t>
            </a:r>
            <a:r>
              <a:rPr lang="cs-CZ" altLang="en-US" sz="1600" i="0" dirty="0">
                <a:effectLst/>
                <a:latin typeface="Arial" panose="020B0604020202020204" pitchFamily="34" charset="0"/>
              </a:rPr>
              <a:t> on Swiss-type CNC machines</a:t>
            </a:r>
            <a:r>
              <a:rPr lang="en-US" sz="1600" i="0" dirty="0">
                <a:effectLst/>
                <a:latin typeface="Arial" panose="020B0604020202020204" pitchFamily="34" charset="0"/>
              </a:rPr>
              <a:t> for thread </a:t>
            </a:r>
            <a:r>
              <a:rPr lang="cs-CZ" altLang="en-US" sz="1600" i="0" dirty="0">
                <a:effectLst/>
                <a:latin typeface="Arial" panose="020B0604020202020204" pitchFamily="34" charset="0"/>
              </a:rPr>
              <a:t>parts</a:t>
            </a:r>
            <a:r>
              <a:rPr lang="en-US" sz="1600" i="0" dirty="0">
                <a:effectLst/>
                <a:latin typeface="Arial" panose="020B0604020202020204" pitchFamily="34" charset="0"/>
              </a:rPr>
              <a:t> that need to be </a:t>
            </a:r>
            <a:r>
              <a:rPr lang="en-US" sz="1600" b="1" i="0" dirty="0">
                <a:effectLst/>
                <a:latin typeface="Arial" panose="020B0604020202020204" pitchFamily="34" charset="0"/>
              </a:rPr>
              <a:t>produced quickly</a:t>
            </a:r>
            <a:r>
              <a:rPr lang="en-US" sz="1600" i="0" dirty="0">
                <a:effectLst/>
                <a:latin typeface="Arial" panose="020B0604020202020204" pitchFamily="34" charset="0"/>
              </a:rPr>
              <a:t> and at </a:t>
            </a:r>
            <a:r>
              <a:rPr lang="en-US" sz="1600" b="1" i="0" dirty="0">
                <a:effectLst/>
                <a:latin typeface="Arial" panose="020B0604020202020204" pitchFamily="34" charset="0"/>
              </a:rPr>
              <a:t>tight tolerances</a:t>
            </a:r>
            <a:r>
              <a:rPr lang="cs-CZ" altLang="en-US" sz="1600" i="0" dirty="0">
                <a:effectLst/>
                <a:latin typeface="Arial" panose="020B0604020202020204" pitchFamily="34" charset="0"/>
              </a:rPr>
              <a:t> or for threads with a </a:t>
            </a:r>
            <a:r>
              <a:rPr lang="cs-CZ" altLang="en-US" sz="1600" b="1" i="0" dirty="0">
                <a:effectLst/>
                <a:latin typeface="Arial" panose="020B0604020202020204" pitchFamily="34" charset="0"/>
              </a:rPr>
              <a:t>high length-to-diameter ratio</a:t>
            </a:r>
            <a:r>
              <a:rPr lang="cs-CZ" altLang="en-US" sz="1600" i="0" dirty="0">
                <a:effectLst/>
                <a:latin typeface="Arial" panose="020B0604020202020204" pitchFamily="34" charset="0"/>
              </a:rPr>
              <a:t>.</a:t>
            </a:r>
          </a:p>
          <a:p>
            <a:pPr>
              <a:buClr>
                <a:srgbClr val="C00000"/>
              </a:buClr>
              <a:buFont typeface="Wingdings" panose="05000000000000000000" pitchFamily="2" charset="2"/>
              <a:buChar char="§"/>
            </a:pPr>
            <a:endParaRPr lang="en-US" sz="1600" i="0" dirty="0">
              <a:effectLst/>
              <a:latin typeface="Arial" panose="020B0604020202020204" pitchFamily="34" charset="0"/>
            </a:endParaRPr>
          </a:p>
          <a:p>
            <a:pPr>
              <a:buClr>
                <a:srgbClr val="C00000"/>
              </a:buClr>
              <a:buFont typeface="Wingdings" panose="05000000000000000000" pitchFamily="2" charset="2"/>
              <a:buChar char="§"/>
            </a:pPr>
            <a:r>
              <a:rPr lang="cs-CZ" altLang="en-US" sz="1600" i="0" dirty="0">
                <a:effectLst/>
                <a:latin typeface="Arial" panose="020B0604020202020204" pitchFamily="34" charset="0"/>
              </a:rPr>
              <a:t>T</a:t>
            </a:r>
            <a:r>
              <a:rPr lang="en-US" sz="1600" i="0" dirty="0">
                <a:effectLst/>
                <a:latin typeface="Arial" panose="020B0604020202020204" pitchFamily="34" charset="0"/>
              </a:rPr>
              <a:t>ypical parts for thread whirling are </a:t>
            </a:r>
            <a:r>
              <a:rPr lang="en-US" sz="1600" b="1" i="0" dirty="0">
                <a:effectLst/>
                <a:latin typeface="Arial" panose="020B0604020202020204" pitchFamily="34" charset="0"/>
              </a:rPr>
              <a:t>medical bone screws, implants, feed screws</a:t>
            </a:r>
            <a:r>
              <a:rPr lang="cs-CZ" altLang="en-US" sz="1600" b="1" i="0" dirty="0">
                <a:effectLst/>
                <a:latin typeface="Arial" panose="020B0604020202020204" pitchFamily="34" charset="0"/>
              </a:rPr>
              <a:t> </a:t>
            </a:r>
            <a:r>
              <a:rPr lang="en-US" sz="1600" b="1" i="0" dirty="0">
                <a:effectLst/>
                <a:latin typeface="Arial" panose="020B0604020202020204" pitchFamily="34" charset="0"/>
              </a:rPr>
              <a:t>and other microcomponents</a:t>
            </a:r>
            <a:r>
              <a:rPr lang="en-US" sz="1600" i="0" dirty="0">
                <a:effectLst/>
                <a:latin typeface="Arial" panose="020B0604020202020204" pitchFamily="34" charset="0"/>
              </a:rPr>
              <a:t>.</a:t>
            </a:r>
            <a:r>
              <a:rPr lang="en-US" sz="1600" b="0" i="0" dirty="0">
                <a:effectLst/>
                <a:latin typeface="Arial" panose="020B0604020202020204" pitchFamily="34" charset="0"/>
              </a:rPr>
              <a:t/>
            </a:r>
            <a:br>
              <a:rPr lang="en-US" sz="1600" b="0" i="0" dirty="0">
                <a:effectLst/>
                <a:latin typeface="Arial" panose="020B0604020202020204" pitchFamily="34" charset="0"/>
              </a:rPr>
            </a:br>
            <a:endParaRPr lang="en-US" sz="1600" dirty="0"/>
          </a:p>
        </p:txBody>
      </p:sp>
      <p:sp>
        <p:nvSpPr>
          <p:cNvPr id="2" name="Rectangle 2"/>
          <p:cNvSpPr>
            <a:spLocks noChangeArrowheads="1"/>
          </p:cNvSpPr>
          <p:nvPr/>
        </p:nvSpPr>
        <p:spPr bwMode="auto">
          <a:xfrm>
            <a:off x="4575412" y="11371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7" name="Rectangle 6"/>
          <p:cNvSpPr>
            <a:spLocks noChangeArrowheads="1"/>
          </p:cNvSpPr>
          <p:nvPr/>
        </p:nvSpPr>
        <p:spPr bwMode="auto">
          <a:xfrm>
            <a:off x="228547" y="20242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228547" y="4033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1" name="Rectangle 5"/>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13" name="Rectangle 7"/>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pic>
        <p:nvPicPr>
          <p:cNvPr id="6" name="Picture 5">
            <a:extLst>
              <a:ext uri="{FF2B5EF4-FFF2-40B4-BE49-F238E27FC236}">
                <a16:creationId xmlns:a16="http://schemas.microsoft.com/office/drawing/2014/main" xmlns="" id="{8D0987FA-4E28-3825-55DB-EAB8C9B2CE46}"/>
              </a:ext>
            </a:extLst>
          </p:cNvPr>
          <p:cNvPicPr>
            <a:picLocks noChangeAspect="1"/>
          </p:cNvPicPr>
          <p:nvPr/>
        </p:nvPicPr>
        <p:blipFill>
          <a:blip r:embed="rId2"/>
          <a:stretch>
            <a:fillRect/>
          </a:stretch>
        </p:blipFill>
        <p:spPr>
          <a:xfrm>
            <a:off x="4885112" y="1230042"/>
            <a:ext cx="3992234" cy="2863994"/>
          </a:xfrm>
          <a:prstGeom prst="rect">
            <a:avLst/>
          </a:prstGeom>
        </p:spPr>
      </p:pic>
    </p:spTree>
    <p:extLst>
      <p:ext uri="{BB962C8B-B14F-4D97-AF65-F5344CB8AC3E}">
        <p14:creationId xmlns:p14="http://schemas.microsoft.com/office/powerpoint/2010/main" val="11366960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Automatic Operation Defaults</a:t>
            </a:r>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3501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C00000"/>
              </a:buClr>
              <a:buFont typeface="Wingdings" panose="05000000000000000000" pitchFamily="2" charset="2"/>
              <a:buChar char="§"/>
            </a:pPr>
            <a:r>
              <a:rPr lang="en-US" sz="1600" dirty="0"/>
              <a:t>For faster User working, we will generate an </a:t>
            </a:r>
            <a:r>
              <a:rPr lang="en-US" sz="1600" b="1" dirty="0"/>
              <a:t>automatic template </a:t>
            </a:r>
            <a:r>
              <a:rPr lang="en-US" sz="1600" dirty="0"/>
              <a:t>for each </a:t>
            </a:r>
            <a:r>
              <a:rPr lang="en-US" sz="1600" b="1" dirty="0"/>
              <a:t>tool size</a:t>
            </a:r>
            <a:r>
              <a:rPr lang="en-US" sz="1600" dirty="0"/>
              <a:t>, </a:t>
            </a:r>
            <a:r>
              <a:rPr lang="en-US" sz="1600" b="1" dirty="0"/>
              <a:t>operation </a:t>
            </a:r>
            <a:r>
              <a:rPr lang="en-US" sz="1600" dirty="0"/>
              <a:t>type, and type of </a:t>
            </a:r>
            <a:r>
              <a:rPr lang="en-US" sz="1600" b="1" dirty="0"/>
              <a:t>stock material</a:t>
            </a:r>
            <a:r>
              <a:rPr lang="en-US" sz="1600" i="1" dirty="0"/>
              <a:t>.</a:t>
            </a:r>
          </a:p>
          <a:p>
            <a:pPr>
              <a:buClr>
                <a:srgbClr val="C00000"/>
              </a:buClr>
              <a:buFont typeface="Wingdings" panose="05000000000000000000" pitchFamily="2" charset="2"/>
              <a:buChar char="§"/>
            </a:pPr>
            <a:endParaRPr lang="en-US" sz="1600" dirty="0"/>
          </a:p>
          <a:p>
            <a:pPr>
              <a:buClr>
                <a:srgbClr val="C00000"/>
              </a:buClr>
              <a:buFont typeface="Wingdings" panose="05000000000000000000" pitchFamily="2" charset="2"/>
              <a:buChar char="§"/>
            </a:pPr>
            <a:r>
              <a:rPr lang="en-US" sz="1600" dirty="0"/>
              <a:t>Next time the user </a:t>
            </a:r>
            <a:r>
              <a:rPr lang="en-US" sz="1600" b="1" dirty="0"/>
              <a:t>adds an operation and chooses tool size,</a:t>
            </a:r>
            <a:r>
              <a:rPr lang="en-US" sz="1600" dirty="0"/>
              <a:t> he can choose from the </a:t>
            </a:r>
            <a:r>
              <a:rPr lang="en-US" sz="1600" dirty="0">
                <a:solidFill>
                  <a:srgbClr val="FF0000"/>
                </a:solidFill>
              </a:rPr>
              <a:t>last three automatically saved templates, </a:t>
            </a:r>
            <a:r>
              <a:rPr lang="en-US" sz="1600" dirty="0"/>
              <a:t>the</a:t>
            </a:r>
            <a:r>
              <a:rPr lang="en-US" sz="1600" b="1" dirty="0"/>
              <a:t> one whose parameters</a:t>
            </a:r>
            <a:r>
              <a:rPr lang="en-US" sz="1600" dirty="0"/>
              <a:t> he wants to use in the current operation</a:t>
            </a:r>
            <a:r>
              <a:rPr lang="en-US" sz="1600" b="1" dirty="0"/>
              <a:t>.</a:t>
            </a:r>
          </a:p>
          <a:p>
            <a:pPr>
              <a:buFont typeface="Arial" panose="020B0604020202020204" pitchFamily="34" charset="0"/>
              <a:buChar char="•"/>
            </a:pPr>
            <a:endParaRPr lang="en-US" sz="1600" dirty="0"/>
          </a:p>
          <a:p>
            <a:pPr>
              <a:buFont typeface="Arial" panose="020B0604020202020204" pitchFamily="34" charset="0"/>
              <a:buChar char="•"/>
            </a:pPr>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838200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pic>
        <p:nvPicPr>
          <p:cNvPr id="5" name="Picture 4">
            <a:extLst>
              <a:ext uri="{FF2B5EF4-FFF2-40B4-BE49-F238E27FC236}">
                <a16:creationId xmlns:a16="http://schemas.microsoft.com/office/drawing/2014/main" xmlns="" id="{388852D8-BBA0-4814-9732-C847FBCA6CE2}"/>
              </a:ext>
            </a:extLst>
          </p:cNvPr>
          <p:cNvPicPr>
            <a:picLocks noChangeAspect="1"/>
          </p:cNvPicPr>
          <p:nvPr/>
        </p:nvPicPr>
        <p:blipFill>
          <a:blip r:embed="rId2"/>
          <a:stretch>
            <a:fillRect/>
          </a:stretch>
        </p:blipFill>
        <p:spPr>
          <a:xfrm>
            <a:off x="4886989" y="971550"/>
            <a:ext cx="4230413" cy="3200399"/>
          </a:xfrm>
          <a:prstGeom prst="rect">
            <a:avLst/>
          </a:prstGeom>
        </p:spPr>
      </p:pic>
    </p:spTree>
    <p:extLst>
      <p:ext uri="{BB962C8B-B14F-4D97-AF65-F5344CB8AC3E}">
        <p14:creationId xmlns:p14="http://schemas.microsoft.com/office/powerpoint/2010/main" val="1932555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err="1"/>
              <a:t>SPx</a:t>
            </a:r>
            <a:r>
              <a:rPr lang="en-US" sz="2000" b="1" dirty="0"/>
              <a:t> – </a:t>
            </a:r>
            <a:r>
              <a:rPr lang="en-US" sz="2000" b="1" dirty="0" err="1"/>
              <a:t>SolidCloud</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457863" y="514350"/>
            <a:ext cx="7293327" cy="5016758"/>
          </a:xfrm>
          <a:prstGeom prst="rect">
            <a:avLst/>
          </a:prstGeom>
          <a:noFill/>
        </p:spPr>
        <p:txBody>
          <a:bodyPr wrap="square">
            <a:spAutoFit/>
          </a:bodyPr>
          <a:lstStyle/>
          <a:p>
            <a:pPr marL="285750" indent="-285750">
              <a:buClr>
                <a:srgbClr val="C00000"/>
              </a:buClr>
              <a:buFont typeface="Wingdings" panose="05000000000000000000" pitchFamily="2" charset="2"/>
              <a:buChar char="q"/>
              <a:tabLst>
                <a:tab pos="457200" algn="l"/>
              </a:tabLst>
            </a:pPr>
            <a:r>
              <a:rPr lang="en-US" sz="1600" b="1" i="0" dirty="0" err="1">
                <a:solidFill>
                  <a:srgbClr val="353535"/>
                </a:solidFill>
                <a:effectLst/>
                <a:latin typeface="Tahoma" panose="020B0604030504040204" pitchFamily="34" charset="0"/>
              </a:rPr>
              <a:t>SolidCloud</a:t>
            </a:r>
            <a:r>
              <a:rPr lang="en-US" sz="1600" b="0" i="0" dirty="0">
                <a:solidFill>
                  <a:srgbClr val="353535"/>
                </a:solidFill>
                <a:effectLst/>
                <a:latin typeface="Tahoma" panose="020B0604030504040204" pitchFamily="34" charset="0"/>
              </a:rPr>
              <a:t> will provide </a:t>
            </a:r>
            <a:r>
              <a:rPr lang="en-US" sz="1600" b="1" i="0" dirty="0">
                <a:solidFill>
                  <a:srgbClr val="353535"/>
                </a:solidFill>
                <a:effectLst/>
                <a:latin typeface="Tahoma" panose="020B0604030504040204" pitchFamily="34" charset="0"/>
              </a:rPr>
              <a:t>synchronized Backup on the Cloud of all SolidCAM data</a:t>
            </a:r>
            <a:r>
              <a:rPr lang="en-US" sz="1600" b="0" i="0" dirty="0">
                <a:solidFill>
                  <a:srgbClr val="353535"/>
                </a:solidFill>
                <a:effectLst/>
                <a:latin typeface="Tahoma" panose="020B0604030504040204" pitchFamily="34" charset="0"/>
              </a:rPr>
              <a:t>:</a:t>
            </a:r>
          </a:p>
          <a:p>
            <a:pPr>
              <a:buClr>
                <a:srgbClr val="C00000"/>
              </a:buClr>
              <a:tabLst>
                <a:tab pos="457200" algn="l"/>
              </a:tabLst>
            </a:pPr>
            <a:endParaRPr lang="en-US" sz="1600" dirty="0">
              <a:solidFill>
                <a:srgbClr val="353535"/>
              </a:solidFill>
              <a:latin typeface="Tahoma" panose="020B0604030504040204" pitchFamily="34" charset="0"/>
            </a:endParaRP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SolidCAM settings</a:t>
            </a: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Post Processors</a:t>
            </a: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Machine simulations</a:t>
            </a: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Material and Machine Tool databases (for iMachining)</a:t>
            </a: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Global tool tables</a:t>
            </a:r>
          </a:p>
          <a:p>
            <a:pPr marL="285750" indent="-285750">
              <a:buClr>
                <a:srgbClr val="C00000"/>
              </a:buClr>
              <a:buFont typeface="Wingdings" panose="05000000000000000000" pitchFamily="2" charset="2"/>
              <a:buChar char="§"/>
              <a:tabLst>
                <a:tab pos="457200" algn="l"/>
              </a:tabLst>
            </a:pPr>
            <a:r>
              <a:rPr lang="en-US" sz="1600" b="0" i="0" dirty="0">
                <a:solidFill>
                  <a:srgbClr val="353535"/>
                </a:solidFill>
                <a:effectLst/>
                <a:latin typeface="Tahoma" panose="020B0604030504040204" pitchFamily="34" charset="0"/>
              </a:rPr>
              <a:t>SolidCAM CAM Parts</a:t>
            </a:r>
          </a:p>
          <a:p>
            <a:pPr marL="285750" indent="-285750">
              <a:buClr>
                <a:srgbClr val="C00000"/>
              </a:buClr>
              <a:buFont typeface="Wingdings" panose="05000000000000000000" pitchFamily="2" charset="2"/>
              <a:buChar char="§"/>
              <a:tabLst>
                <a:tab pos="457200" algn="l"/>
              </a:tabLst>
            </a:pPr>
            <a:endParaRPr lang="en-US" sz="1600" dirty="0">
              <a:solidFill>
                <a:srgbClr val="353535"/>
              </a:solidFill>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b="0" i="0" dirty="0">
                <a:solidFill>
                  <a:srgbClr val="353535"/>
                </a:solidFill>
                <a:effectLst/>
                <a:latin typeface="Tahoma" panose="020B0604030504040204" pitchFamily="34" charset="0"/>
              </a:rPr>
              <a:t>If the </a:t>
            </a:r>
            <a:r>
              <a:rPr lang="en-US" sz="1600" b="1" i="0" dirty="0">
                <a:solidFill>
                  <a:srgbClr val="353535"/>
                </a:solidFill>
                <a:effectLst/>
                <a:latin typeface="Tahoma" panose="020B0604030504040204" pitchFamily="34" charset="0"/>
              </a:rPr>
              <a:t>SolidCAM user computer has problems</a:t>
            </a:r>
            <a:r>
              <a:rPr lang="en-US" sz="1600" b="0" i="0" dirty="0">
                <a:solidFill>
                  <a:srgbClr val="353535"/>
                </a:solidFill>
                <a:effectLst/>
                <a:latin typeface="Tahoma" panose="020B0604030504040204" pitchFamily="34" charset="0"/>
              </a:rPr>
              <a:t>, he could simply reinstall SolidCAM software and can </a:t>
            </a:r>
            <a:r>
              <a:rPr lang="en-US" sz="1600" b="1" i="0" dirty="0">
                <a:solidFill>
                  <a:srgbClr val="353535"/>
                </a:solidFill>
                <a:effectLst/>
                <a:latin typeface="Tahoma" panose="020B0604030504040204" pitchFamily="34" charset="0"/>
              </a:rPr>
              <a:t>access all his data on the Cloud</a:t>
            </a:r>
            <a:r>
              <a:rPr lang="en-US" sz="1600" b="0" i="0" dirty="0">
                <a:solidFill>
                  <a:srgbClr val="353535"/>
                </a:solidFill>
                <a:effectLst/>
                <a:latin typeface="Tahoma" panose="020B0604030504040204" pitchFamily="34" charset="0"/>
              </a:rPr>
              <a:t>.</a:t>
            </a:r>
          </a:p>
          <a:p>
            <a:pPr>
              <a:buClr>
                <a:srgbClr val="C00000"/>
              </a:buClr>
              <a:tabLst>
                <a:tab pos="457200" algn="l"/>
              </a:tabLst>
            </a:pPr>
            <a:endParaRPr lang="en-US" sz="1600" b="0" i="0" dirty="0">
              <a:solidFill>
                <a:srgbClr val="353535"/>
              </a:solidFill>
              <a:effectLst/>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b="0" i="0" dirty="0">
                <a:solidFill>
                  <a:srgbClr val="353535"/>
                </a:solidFill>
                <a:effectLst/>
                <a:latin typeface="Tahoma" panose="020B0604030504040204" pitchFamily="34" charset="0"/>
              </a:rPr>
              <a:t>If the SolidCAM user wants to </a:t>
            </a:r>
            <a:r>
              <a:rPr lang="en-US" sz="1600" b="1" i="0" dirty="0">
                <a:solidFill>
                  <a:srgbClr val="353535"/>
                </a:solidFill>
                <a:effectLst/>
                <a:latin typeface="Tahoma" panose="020B0604030504040204" pitchFamily="34" charset="0"/>
              </a:rPr>
              <a:t>work from another computer</a:t>
            </a:r>
            <a:r>
              <a:rPr lang="en-US" sz="1600" b="0" i="0" dirty="0">
                <a:solidFill>
                  <a:srgbClr val="353535"/>
                </a:solidFill>
                <a:effectLst/>
                <a:latin typeface="Tahoma" panose="020B0604030504040204" pitchFamily="34" charset="0"/>
              </a:rPr>
              <a:t>, he can access all his data on the Cloud - any changes done on this computer will be </a:t>
            </a:r>
            <a:r>
              <a:rPr lang="en-US" sz="1600" b="1" i="0" dirty="0">
                <a:solidFill>
                  <a:srgbClr val="353535"/>
                </a:solidFill>
                <a:effectLst/>
                <a:latin typeface="Tahoma" panose="020B0604030504040204" pitchFamily="34" charset="0"/>
              </a:rPr>
              <a:t>synchronized to the cloud</a:t>
            </a:r>
            <a:r>
              <a:rPr lang="en-US" sz="1600" b="0" i="0" dirty="0">
                <a:solidFill>
                  <a:srgbClr val="353535"/>
                </a:solidFill>
                <a:effectLst/>
                <a:latin typeface="Tahoma" panose="020B0604030504040204" pitchFamily="34" charset="0"/>
              </a:rPr>
              <a:t>.</a:t>
            </a:r>
          </a:p>
          <a:p>
            <a:pPr marL="285750" indent="-285750">
              <a:buClr>
                <a:srgbClr val="C00000"/>
              </a:buClr>
              <a:buFont typeface="Wingdings" panose="05000000000000000000" pitchFamily="2" charset="2"/>
              <a:buChar char="q"/>
              <a:tabLst>
                <a:tab pos="457200" algn="l"/>
              </a:tabLst>
            </a:pPr>
            <a:endParaRPr lang="en-US" sz="1600" b="0" i="0" dirty="0">
              <a:solidFill>
                <a:srgbClr val="353535"/>
              </a:solidFill>
              <a:effectLst/>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b="0" i="0" dirty="0" err="1">
                <a:solidFill>
                  <a:srgbClr val="353535"/>
                </a:solidFill>
                <a:effectLst/>
                <a:latin typeface="Tahoma" panose="020B0604030504040204" pitchFamily="34" charset="0"/>
              </a:rPr>
              <a:t>SolidCloud</a:t>
            </a:r>
            <a:r>
              <a:rPr lang="en-US" sz="1600" b="0" i="0" dirty="0">
                <a:solidFill>
                  <a:srgbClr val="353535"/>
                </a:solidFill>
                <a:effectLst/>
                <a:latin typeface="Tahoma" panose="020B0604030504040204" pitchFamily="34" charset="0"/>
              </a:rPr>
              <a:t> is based on </a:t>
            </a:r>
            <a:r>
              <a:rPr lang="en-US" sz="1600" b="0" i="0" dirty="0">
                <a:solidFill>
                  <a:srgbClr val="C00000"/>
                </a:solidFill>
                <a:effectLst/>
                <a:latin typeface="Tahoma" panose="020B0604030504040204" pitchFamily="34" charset="0"/>
              </a:rPr>
              <a:t>Google Drive. </a:t>
            </a:r>
            <a:r>
              <a:rPr lang="en-US" sz="1600" b="0" i="0" u="none" strike="noStrike" dirty="0">
                <a:solidFill>
                  <a:srgbClr val="A00600"/>
                </a:solidFill>
                <a:effectLst/>
                <a:latin typeface="Tahoma" panose="020B0604030504040204" pitchFamily="34" charset="0"/>
                <a:hlinkClick r:id="rId2"/>
              </a:rPr>
              <a:t>https://cloud.google.com/</a:t>
            </a:r>
            <a:r>
              <a:rPr lang="en-US" sz="1600" dirty="0"/>
              <a:t/>
            </a:r>
            <a:br>
              <a:rPr lang="en-US" sz="1600" dirty="0"/>
            </a:br>
            <a:r>
              <a:rPr lang="en-US" sz="1600" dirty="0"/>
              <a:t/>
            </a:r>
            <a:br>
              <a:rPr lang="en-US" sz="1600" dirty="0"/>
            </a:br>
            <a:r>
              <a:rPr lang="en-US" sz="1600" b="0" i="0" u="none" strike="noStrike" dirty="0">
                <a:solidFill>
                  <a:srgbClr val="A00600"/>
                </a:solidFill>
                <a:effectLst/>
                <a:latin typeface="Tahoma" panose="020B0604030504040204" pitchFamily="34" charset="0"/>
                <a:hlinkClick r:id="rId3"/>
              </a:rPr>
              <a:t>ttps://cloud.google.com/security?skip_cache=true</a:t>
            </a: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4" name="Picture 3" descr="Graphical user interface, diagram&#10;&#10;Description automatically generated">
            <a:extLst>
              <a:ext uri="{FF2B5EF4-FFF2-40B4-BE49-F238E27FC236}">
                <a16:creationId xmlns:a16="http://schemas.microsoft.com/office/drawing/2014/main" xmlns="" id="{0ADB7876-FE11-48C8-BF04-D73E63FF62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610" y="1004094"/>
            <a:ext cx="2349553" cy="1668091"/>
          </a:xfrm>
          <a:prstGeom prst="rect">
            <a:avLst/>
          </a:prstGeom>
        </p:spPr>
      </p:pic>
      <p:pic>
        <p:nvPicPr>
          <p:cNvPr id="5" name="Picture 4" descr="Logo&#10;&#10;Description automatically generated">
            <a:extLst>
              <a:ext uri="{FF2B5EF4-FFF2-40B4-BE49-F238E27FC236}">
                <a16:creationId xmlns:a16="http://schemas.microsoft.com/office/drawing/2014/main" xmlns="" id="{E09888D3-76C8-46F4-B76E-8DD85013E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417" y="4176322"/>
            <a:ext cx="2541938" cy="671382"/>
          </a:xfrm>
          <a:prstGeom prst="rect">
            <a:avLst/>
          </a:prstGeom>
        </p:spPr>
      </p:pic>
    </p:spTree>
    <p:extLst>
      <p:ext uri="{BB962C8B-B14F-4D97-AF65-F5344CB8AC3E}">
        <p14:creationId xmlns:p14="http://schemas.microsoft.com/office/powerpoint/2010/main" val="1206939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Maker Version</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182915" y="639754"/>
            <a:ext cx="4511190" cy="5262979"/>
          </a:xfrm>
          <a:prstGeom prst="rect">
            <a:avLst/>
          </a:prstGeom>
          <a:noFill/>
        </p:spPr>
        <p:txBody>
          <a:bodyPr wrap="square">
            <a:spAutoFit/>
          </a:bodyPr>
          <a:lstStyle/>
          <a:p>
            <a:pPr marL="285750" indent="-285750">
              <a:buClr>
                <a:srgbClr val="C00000"/>
              </a:buClr>
              <a:buFont typeface="Wingdings" panose="05000000000000000000" pitchFamily="2" charset="2"/>
              <a:buChar char="q"/>
              <a:tabLst>
                <a:tab pos="457200" algn="l"/>
              </a:tabLst>
            </a:pPr>
            <a:r>
              <a:rPr lang="en-US" sz="1600" b="1" i="0" dirty="0">
                <a:solidFill>
                  <a:srgbClr val="353535"/>
                </a:solidFill>
                <a:effectLst/>
                <a:latin typeface="Tahoma" panose="020B0604030504040204" pitchFamily="34" charset="0"/>
              </a:rPr>
              <a:t>SolidCAM Maker Version </a:t>
            </a:r>
            <a:r>
              <a:rPr lang="en-US" sz="1600" i="0" dirty="0">
                <a:solidFill>
                  <a:srgbClr val="353535"/>
                </a:solidFill>
                <a:effectLst/>
                <a:latin typeface="Tahoma" panose="020B0604030504040204" pitchFamily="34" charset="0"/>
              </a:rPr>
              <a:t>will have the  functionality of the Regular Version, except it will have </a:t>
            </a:r>
            <a:r>
              <a:rPr lang="en-US" sz="1600" i="0" dirty="0">
                <a:solidFill>
                  <a:srgbClr val="FF0000"/>
                </a:solidFill>
                <a:effectLst/>
                <a:latin typeface="Tahoma" panose="020B0604030504040204" pitchFamily="34" charset="0"/>
              </a:rPr>
              <a:t>only three built-in post processors:</a:t>
            </a:r>
          </a:p>
          <a:p>
            <a:pPr marL="285750" indent="-285750">
              <a:buClr>
                <a:srgbClr val="C00000"/>
              </a:buClr>
              <a:buFont typeface="Wingdings" panose="05000000000000000000" pitchFamily="2" charset="2"/>
              <a:buChar char="q"/>
              <a:tabLst>
                <a:tab pos="457200" algn="l"/>
              </a:tabLst>
            </a:pPr>
            <a:endParaRPr lang="en-US" sz="1600" dirty="0">
              <a:solidFill>
                <a:srgbClr val="353535"/>
              </a:solidFill>
              <a:latin typeface="Tahoma" panose="020B0604030504040204" pitchFamily="34" charset="0"/>
            </a:endParaRPr>
          </a:p>
          <a:p>
            <a:pPr marL="742950" lvl="1" indent="-285750">
              <a:buClr>
                <a:srgbClr val="C00000"/>
              </a:buClr>
              <a:buFont typeface="Wingdings" panose="05000000000000000000" pitchFamily="2" charset="2"/>
              <a:buChar char="§"/>
              <a:tabLst>
                <a:tab pos="457200" algn="l"/>
              </a:tabLst>
            </a:pPr>
            <a:r>
              <a:rPr lang="en-US" sz="1600" dirty="0">
                <a:solidFill>
                  <a:srgbClr val="353535"/>
                </a:solidFill>
                <a:latin typeface="Tahoma" panose="020B0604030504040204" pitchFamily="34" charset="0"/>
              </a:rPr>
              <a:t>HAAS Milling post</a:t>
            </a:r>
          </a:p>
          <a:p>
            <a:pPr marL="742950" lvl="1" indent="-285750">
              <a:buClr>
                <a:srgbClr val="C00000"/>
              </a:buClr>
              <a:buFont typeface="Wingdings" panose="05000000000000000000" pitchFamily="2" charset="2"/>
              <a:buChar char="§"/>
              <a:tabLst>
                <a:tab pos="457200" algn="l"/>
              </a:tabLst>
            </a:pPr>
            <a:r>
              <a:rPr lang="en-US" sz="1600" dirty="0">
                <a:solidFill>
                  <a:srgbClr val="353535"/>
                </a:solidFill>
                <a:latin typeface="Tahoma" panose="020B0604030504040204" pitchFamily="34" charset="0"/>
              </a:rPr>
              <a:t>Mach3 Milling post</a:t>
            </a:r>
          </a:p>
          <a:p>
            <a:pPr marL="742950" lvl="1" indent="-285750">
              <a:buClr>
                <a:srgbClr val="C00000"/>
              </a:buClr>
              <a:buFont typeface="Wingdings" panose="05000000000000000000" pitchFamily="2" charset="2"/>
              <a:buChar char="§"/>
              <a:tabLst>
                <a:tab pos="457200" algn="l"/>
              </a:tabLst>
            </a:pPr>
            <a:r>
              <a:rPr lang="en-US" sz="1600" i="0" dirty="0">
                <a:solidFill>
                  <a:srgbClr val="353535"/>
                </a:solidFill>
                <a:effectLst/>
                <a:latin typeface="Tahoma" panose="020B0604030504040204" pitchFamily="34" charset="0"/>
              </a:rPr>
              <a:t>HAAS Turning post</a:t>
            </a:r>
          </a:p>
          <a:p>
            <a:pPr marL="742950" lvl="1" indent="-285750">
              <a:buClr>
                <a:srgbClr val="C00000"/>
              </a:buClr>
              <a:buFont typeface="Wingdings" panose="05000000000000000000" pitchFamily="2" charset="2"/>
              <a:buChar char="§"/>
              <a:tabLst>
                <a:tab pos="457200" algn="l"/>
              </a:tabLst>
            </a:pPr>
            <a:endParaRPr lang="en-US" sz="1600" i="0" dirty="0">
              <a:solidFill>
                <a:srgbClr val="353535"/>
              </a:solidFill>
              <a:effectLst/>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dirty="0">
                <a:solidFill>
                  <a:srgbClr val="353535"/>
                </a:solidFill>
                <a:latin typeface="Tahoma" panose="020B0604030504040204" pitchFamily="34" charset="0"/>
              </a:rPr>
              <a:t>For </a:t>
            </a:r>
            <a:r>
              <a:rPr lang="en-US" sz="1600" b="1" dirty="0">
                <a:solidFill>
                  <a:srgbClr val="353535"/>
                </a:solidFill>
                <a:latin typeface="Tahoma" panose="020B0604030504040204" pitchFamily="34" charset="0"/>
              </a:rPr>
              <a:t>Makers, Hobbyists</a:t>
            </a:r>
            <a:r>
              <a:rPr lang="en-US" sz="1600" dirty="0">
                <a:solidFill>
                  <a:srgbClr val="353535"/>
                </a:solidFill>
                <a:latin typeface="Tahoma" panose="020B0604030504040204" pitchFamily="34" charset="0"/>
              </a:rPr>
              <a:t> and </a:t>
            </a:r>
            <a:r>
              <a:rPr lang="en-US" sz="1600" b="1" dirty="0">
                <a:solidFill>
                  <a:srgbClr val="353535"/>
                </a:solidFill>
                <a:latin typeface="Tahoma" panose="020B0604030504040204" pitchFamily="34" charset="0"/>
              </a:rPr>
              <a:t>Students</a:t>
            </a:r>
            <a:endParaRPr lang="en-US" sz="1600" b="1" dirty="0">
              <a:solidFill>
                <a:srgbClr val="C00000"/>
              </a:solidFill>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endParaRPr lang="en-US" sz="1600" dirty="0">
              <a:solidFill>
                <a:srgbClr val="353535"/>
              </a:solidFill>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dirty="0">
                <a:solidFill>
                  <a:srgbClr val="353535"/>
                </a:solidFill>
                <a:latin typeface="Tahoma" panose="020B0604030504040204" pitchFamily="34" charset="0"/>
              </a:rPr>
              <a:t>CAM Parts built in the Maker version cannot be read in the </a:t>
            </a:r>
            <a:r>
              <a:rPr lang="en-US" sz="1600" b="1" dirty="0">
                <a:solidFill>
                  <a:srgbClr val="353535"/>
                </a:solidFill>
                <a:latin typeface="Tahoma" panose="020B0604030504040204" pitchFamily="34" charset="0"/>
              </a:rPr>
              <a:t>Educational </a:t>
            </a:r>
            <a:r>
              <a:rPr lang="en-US" sz="1600" dirty="0">
                <a:solidFill>
                  <a:srgbClr val="353535"/>
                </a:solidFill>
                <a:latin typeface="Tahoma" panose="020B0604030504040204" pitchFamily="34" charset="0"/>
              </a:rPr>
              <a:t>or </a:t>
            </a:r>
            <a:r>
              <a:rPr lang="en-US" sz="1600" b="1" dirty="0">
                <a:solidFill>
                  <a:srgbClr val="353535"/>
                </a:solidFill>
                <a:latin typeface="Tahoma" panose="020B0604030504040204" pitchFamily="34" charset="0"/>
              </a:rPr>
              <a:t>Industrial </a:t>
            </a:r>
            <a:r>
              <a:rPr lang="en-US" sz="1600" dirty="0">
                <a:solidFill>
                  <a:srgbClr val="353535"/>
                </a:solidFill>
                <a:latin typeface="Tahoma" panose="020B0604030504040204" pitchFamily="34" charset="0"/>
              </a:rPr>
              <a:t>versions.</a:t>
            </a:r>
          </a:p>
          <a:p>
            <a:pPr marL="285750" indent="-285750">
              <a:buClr>
                <a:srgbClr val="C00000"/>
              </a:buClr>
              <a:buFont typeface="Wingdings" panose="05000000000000000000" pitchFamily="2" charset="2"/>
              <a:buChar char="q"/>
              <a:tabLst>
                <a:tab pos="457200" algn="l"/>
              </a:tabLst>
            </a:pPr>
            <a:endParaRPr lang="en-US" sz="1600" dirty="0">
              <a:solidFill>
                <a:srgbClr val="353535"/>
              </a:solidFill>
              <a:latin typeface="Tahoma" panose="020B0604030504040204" pitchFamily="34" charset="0"/>
            </a:endParaRPr>
          </a:p>
          <a:p>
            <a:pPr marL="285750" indent="-285750">
              <a:buClr>
                <a:srgbClr val="C00000"/>
              </a:buClr>
              <a:buFont typeface="Wingdings" panose="05000000000000000000" pitchFamily="2" charset="2"/>
              <a:buChar char="q"/>
              <a:tabLst>
                <a:tab pos="457200" algn="l"/>
              </a:tabLst>
            </a:pPr>
            <a:r>
              <a:rPr lang="en-US" sz="1600" dirty="0">
                <a:solidFill>
                  <a:srgbClr val="353535"/>
                </a:solidFill>
                <a:latin typeface="Tahoma" panose="020B0604030504040204" pitchFamily="34" charset="0"/>
              </a:rPr>
              <a:t>SolidCAM Maker Version is downloaded </a:t>
            </a:r>
            <a:r>
              <a:rPr lang="en-US" sz="1600" b="1" dirty="0">
                <a:solidFill>
                  <a:srgbClr val="FF0000"/>
                </a:solidFill>
                <a:latin typeface="Tahoma" panose="020B0604030504040204" pitchFamily="34" charset="0"/>
              </a:rPr>
              <a:t>for free </a:t>
            </a:r>
            <a:r>
              <a:rPr lang="en-US" sz="1600" dirty="0">
                <a:solidFill>
                  <a:srgbClr val="353535"/>
                </a:solidFill>
                <a:latin typeface="Tahoma" panose="020B0604030504040204" pitchFamily="34" charset="0"/>
              </a:rPr>
              <a:t>from the SolidCAM website and will be updated, same as the latest Regular version.</a:t>
            </a:r>
          </a:p>
          <a:p>
            <a:pPr>
              <a:buClr>
                <a:srgbClr val="C00000"/>
              </a:buClr>
              <a:tabLst>
                <a:tab pos="457200" algn="l"/>
              </a:tabLst>
            </a:pPr>
            <a:endParaRPr lang="en-US" sz="1600" dirty="0">
              <a:solidFill>
                <a:srgbClr val="353535"/>
              </a:solidFill>
              <a:latin typeface="Tahoma" panose="020B0604030504040204" pitchFamily="34" charset="0"/>
            </a:endParaRPr>
          </a:p>
          <a:p>
            <a:pPr>
              <a:buClr>
                <a:srgbClr val="C00000"/>
              </a:buClr>
              <a:tabLst>
                <a:tab pos="457200" algn="l"/>
              </a:tabLst>
            </a:pPr>
            <a:r>
              <a:rPr lang="en-US" sz="1600" dirty="0">
                <a:solidFill>
                  <a:srgbClr val="353535"/>
                </a:solidFill>
                <a:latin typeface="Tahoma" panose="020B0604030504040204" pitchFamily="34" charset="0"/>
              </a:rPr>
              <a:t>.</a:t>
            </a:r>
          </a:p>
          <a:p>
            <a:pPr>
              <a:buClr>
                <a:srgbClr val="C00000"/>
              </a:buClr>
              <a:tabLst>
                <a:tab pos="457200" algn="l"/>
              </a:tabLst>
            </a:pPr>
            <a:r>
              <a:rPr lang="en-US" sz="1600" b="0" i="0" u="none" strike="noStrike" dirty="0">
                <a:solidFill>
                  <a:srgbClr val="A00600"/>
                </a:solidFill>
                <a:effectLst/>
                <a:latin typeface="Tahoma" panose="020B0604030504040204" pitchFamily="34" charset="0"/>
                <a:hlinkClick r:id="rId2"/>
              </a:rPr>
              <a:t>ttps://cloud.google.com/security?skip_cache=true</a:t>
            </a: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5122" name="Picture 2" descr="three people sitting in front of table laughing together">
            <a:extLst>
              <a:ext uri="{FF2B5EF4-FFF2-40B4-BE49-F238E27FC236}">
                <a16:creationId xmlns:a16="http://schemas.microsoft.com/office/drawing/2014/main" xmlns="" id="{D23C9CC7-97E3-42D9-A99E-17A60DA36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437" y="1331397"/>
            <a:ext cx="4391563" cy="292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504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sitzend, computer, Automat enthält.&#10;&#10;Automatisch generierte Beschreibung">
            <a:extLst>
              <a:ext uri="{FF2B5EF4-FFF2-40B4-BE49-F238E27FC236}">
                <a16:creationId xmlns:a16="http://schemas.microsoft.com/office/drawing/2014/main" xmlns="" id="{C3A3CFC8-E12C-4294-A48A-1765D94E53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9402" r="-508" b="13455"/>
          <a:stretch/>
        </p:blipFill>
        <p:spPr>
          <a:xfrm>
            <a:off x="0" y="0"/>
            <a:ext cx="10052050" cy="5143500"/>
          </a:xfrm>
          <a:prstGeom prst="rect">
            <a:avLst/>
          </a:prstGeom>
        </p:spPr>
      </p:pic>
      <p:sp>
        <p:nvSpPr>
          <p:cNvPr id="24" name="Textfeld 23">
            <a:extLst>
              <a:ext uri="{FF2B5EF4-FFF2-40B4-BE49-F238E27FC236}">
                <a16:creationId xmlns:a16="http://schemas.microsoft.com/office/drawing/2014/main" xmlns="" id="{7F95D4AF-F21A-447B-AE59-9DD54FE0E397}"/>
              </a:ext>
            </a:extLst>
          </p:cNvPr>
          <p:cNvSpPr txBox="1"/>
          <p:nvPr/>
        </p:nvSpPr>
        <p:spPr>
          <a:xfrm>
            <a:off x="213032" y="411742"/>
            <a:ext cx="4572000" cy="1038746"/>
          </a:xfrm>
          <a:prstGeom prst="rect">
            <a:avLst/>
          </a:prstGeom>
          <a:noFill/>
        </p:spPr>
        <p:txBody>
          <a:bodyPr wrap="square">
            <a:spAutoFit/>
          </a:bodyPr>
          <a:lstStyle/>
          <a:p>
            <a:r>
              <a:rPr lang="en-US" sz="2400" b="1" dirty="0">
                <a:solidFill>
                  <a:schemeClr val="bg1"/>
                </a:solidFill>
              </a:rPr>
              <a:t>"The best way to predict the future is to create it." </a:t>
            </a:r>
          </a:p>
          <a:p>
            <a:r>
              <a:rPr lang="en-US" sz="1350" b="1" dirty="0">
                <a:solidFill>
                  <a:schemeClr val="bg1"/>
                </a:solidFill>
              </a:rPr>
              <a:t>– Peter Drucker</a:t>
            </a:r>
            <a:endParaRPr lang="de-DE" sz="1350" b="1" dirty="0">
              <a:solidFill>
                <a:schemeClr val="bg1"/>
              </a:solidFill>
            </a:endParaRPr>
          </a:p>
        </p:txBody>
      </p:sp>
      <p:grpSp>
        <p:nvGrpSpPr>
          <p:cNvPr id="6" name="Gruppieren 5">
            <a:extLst>
              <a:ext uri="{FF2B5EF4-FFF2-40B4-BE49-F238E27FC236}">
                <a16:creationId xmlns:a16="http://schemas.microsoft.com/office/drawing/2014/main" xmlns="" id="{81BB07DB-0051-4C2D-AE00-914AA5E4A2CD}"/>
              </a:ext>
            </a:extLst>
          </p:cNvPr>
          <p:cNvGrpSpPr/>
          <p:nvPr/>
        </p:nvGrpSpPr>
        <p:grpSpPr>
          <a:xfrm>
            <a:off x="613172" y="2832650"/>
            <a:ext cx="2569837" cy="1128713"/>
            <a:chOff x="823912" y="4246767"/>
            <a:chExt cx="3426449" cy="1504950"/>
          </a:xfrm>
        </p:grpSpPr>
        <p:sp>
          <p:nvSpPr>
            <p:cNvPr id="5" name="Rechteck 4">
              <a:extLst>
                <a:ext uri="{FF2B5EF4-FFF2-40B4-BE49-F238E27FC236}">
                  <a16:creationId xmlns:a16="http://schemas.microsoft.com/office/drawing/2014/main" xmlns="" id="{BF5E7AA0-9507-4957-A359-F8EFC827F8E7}"/>
                </a:ext>
              </a:extLst>
            </p:cNvPr>
            <p:cNvSpPr/>
            <p:nvPr/>
          </p:nvSpPr>
          <p:spPr>
            <a:xfrm>
              <a:off x="823912" y="4246767"/>
              <a:ext cx="3426449" cy="150495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4" name="Grafik 3">
              <a:extLst>
                <a:ext uri="{FF2B5EF4-FFF2-40B4-BE49-F238E27FC236}">
                  <a16:creationId xmlns:a16="http://schemas.microsoft.com/office/drawing/2014/main" xmlns="" id="{C0A20C41-D946-4EC4-98C7-D8B5AD33B1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3912" y="4246767"/>
              <a:ext cx="3426449" cy="1504950"/>
            </a:xfrm>
            <a:prstGeom prst="rect">
              <a:avLst/>
            </a:prstGeom>
          </p:spPr>
        </p:pic>
      </p:grpSp>
    </p:spTree>
    <p:extLst>
      <p:ext uri="{BB962C8B-B14F-4D97-AF65-F5344CB8AC3E}">
        <p14:creationId xmlns:p14="http://schemas.microsoft.com/office/powerpoint/2010/main" val="16048775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468312"/>
          </a:xfrm>
        </p:spPr>
        <p:txBody>
          <a:bodyPr/>
          <a:lstStyle/>
          <a:p>
            <a:pPr algn="ctr"/>
            <a:r>
              <a:rPr lang="en-US" sz="2000" b="1" dirty="0"/>
              <a:t>SolidCAM 2022 </a:t>
            </a:r>
            <a:r>
              <a:rPr lang="en-US" sz="2000" b="1" dirty="0" smtClean="0"/>
              <a:t>SP1– </a:t>
            </a:r>
            <a:r>
              <a:rPr lang="en-US" sz="2000" b="1" dirty="0"/>
              <a:t>Associative Coordinate System </a:t>
            </a:r>
            <a:br>
              <a:rPr lang="en-US" sz="2000" b="1" dirty="0"/>
            </a:br>
            <a:r>
              <a:rPr lang="en-US" sz="2000" b="1" dirty="0"/>
              <a:t>(Levels Page)</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57200" y="631487"/>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366252" y="678924"/>
            <a:ext cx="3991925" cy="4031873"/>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With the </a:t>
            </a:r>
            <a:r>
              <a:rPr lang="en-US" sz="1600" b="1" dirty="0"/>
              <a:t>Associative Coordinate System Levels Page </a:t>
            </a:r>
            <a:r>
              <a:rPr lang="en-US" sz="1600" dirty="0"/>
              <a:t>in </a:t>
            </a:r>
            <a:r>
              <a:rPr lang="en-US" sz="1600" b="1" dirty="0"/>
              <a:t>SolidCAM 2022</a:t>
            </a:r>
            <a:r>
              <a:rPr lang="en-US" sz="1600" dirty="0"/>
              <a:t>, everything is </a:t>
            </a:r>
            <a:r>
              <a:rPr lang="en-US" sz="1600" b="1" dirty="0"/>
              <a:t>associative</a:t>
            </a:r>
            <a:r>
              <a:rPr lang="en-US" sz="1600" dirty="0"/>
              <a:t> and has </a:t>
            </a:r>
            <a:r>
              <a:rPr lang="en-US" sz="1600" b="1" dirty="0"/>
              <a:t>Delta</a:t>
            </a:r>
            <a:r>
              <a:rPr lang="en-US" sz="1600" dirty="0"/>
              <a:t> fields.</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You can for example pick the top of a clamp for the </a:t>
            </a:r>
            <a:r>
              <a:rPr lang="en-US" sz="1600" b="1" dirty="0"/>
              <a:t>Clearance level </a:t>
            </a:r>
            <a:r>
              <a:rPr lang="en-US" sz="1600" dirty="0"/>
              <a:t>and that value will appear in the field as associative - add a </a:t>
            </a:r>
            <a:r>
              <a:rPr lang="en-US" sz="1600" b="1" dirty="0"/>
              <a:t>Delta value </a:t>
            </a:r>
            <a:r>
              <a:rPr lang="en-US" sz="1600" dirty="0"/>
              <a:t>for the distance you want it above the clamp.</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If the clamp changes, the </a:t>
            </a:r>
            <a:r>
              <a:rPr lang="en-US" sz="1600" dirty="0" err="1"/>
              <a:t>ClearanceLevel</a:t>
            </a:r>
            <a:r>
              <a:rPr lang="en-US" sz="1600" dirty="0"/>
              <a:t> will always be the delta value above the clamp.  </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4382102" y="1334154"/>
            <a:ext cx="4733375" cy="2609196"/>
          </a:xfrm>
          <a:prstGeom prst="rect">
            <a:avLst/>
          </a:prstGeom>
        </p:spPr>
      </p:pic>
    </p:spTree>
    <p:extLst>
      <p:ext uri="{BB962C8B-B14F-4D97-AF65-F5344CB8AC3E}">
        <p14:creationId xmlns:p14="http://schemas.microsoft.com/office/powerpoint/2010/main" val="22942462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 b="20"/>
          <a:stretch/>
        </p:blipFill>
        <p:spPr/>
      </p:pic>
      <p:sp>
        <p:nvSpPr>
          <p:cNvPr id="17" name="Rectangle 16"/>
          <p:cNvSpPr/>
          <p:nvPr/>
        </p:nvSpPr>
        <p:spPr>
          <a:xfrm>
            <a:off x="1352145" y="1428750"/>
            <a:ext cx="6439710" cy="76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THANKS FOR WATCHING</a:t>
            </a:r>
          </a:p>
        </p:txBody>
      </p:sp>
    </p:spTree>
    <p:extLst>
      <p:ext uri="{BB962C8B-B14F-4D97-AF65-F5344CB8AC3E}">
        <p14:creationId xmlns:p14="http://schemas.microsoft.com/office/powerpoint/2010/main" val="4204227"/>
      </p:ext>
    </p:extLst>
  </p:cSld>
  <p:clrMapOvr>
    <a:masterClrMapping/>
  </p:clrMapOvr>
  <mc:AlternateContent xmlns:mc="http://schemas.openxmlformats.org/markup-compatibility/2006" xmlns:p14="http://schemas.microsoft.com/office/powerpoint/2010/main">
    <mc:Choice Requires="p14">
      <p:transition spd="slow" p14:dur="1250">
        <p14:flythrough hasBounce="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690028"/>
          </a:xfrm>
        </p:spPr>
        <p:txBody>
          <a:bodyPr/>
          <a:lstStyle/>
          <a:p>
            <a:pPr algn="ctr"/>
            <a:r>
              <a:rPr lang="en-US" sz="2000" b="1" dirty="0"/>
              <a:t>SolidCAM 2022 </a:t>
            </a:r>
            <a:r>
              <a:rPr lang="en-US" sz="2000" b="1" dirty="0" smtClean="0"/>
              <a:t>SP1– </a:t>
            </a:r>
            <a:r>
              <a:rPr lang="en-US" sz="2000" b="1" dirty="0"/>
              <a:t>Associative Coordinate System </a:t>
            </a:r>
            <a:br>
              <a:rPr lang="en-US" sz="2000" b="1" dirty="0"/>
            </a:br>
            <a:r>
              <a:rPr lang="en-US" sz="2000" b="1" dirty="0"/>
              <a:t>(</a:t>
            </a:r>
            <a:r>
              <a:rPr lang="en-US" sz="2000" b="1" dirty="0" err="1"/>
              <a:t>CoordSys</a:t>
            </a:r>
            <a:r>
              <a:rPr lang="en-US" sz="2000" b="1" dirty="0"/>
              <a:t> Manager)</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47553" y="646125"/>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463224" y="955384"/>
            <a:ext cx="3458526" cy="3046988"/>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With the </a:t>
            </a:r>
            <a:r>
              <a:rPr lang="en-US" sz="1600" b="1" dirty="0" err="1"/>
              <a:t>CoordSys</a:t>
            </a:r>
            <a:r>
              <a:rPr lang="en-US" sz="1600" b="1" dirty="0"/>
              <a:t> Manager Page </a:t>
            </a:r>
            <a:r>
              <a:rPr lang="en-US" sz="1600" dirty="0"/>
              <a:t>in </a:t>
            </a:r>
            <a:r>
              <a:rPr lang="en-US" sz="1600" b="1" dirty="0"/>
              <a:t>SolidCAM 2022</a:t>
            </a:r>
            <a:r>
              <a:rPr lang="en-US" sz="1600" dirty="0"/>
              <a:t>, everything that is associative is also visible, including the Delta levels.</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You can for example pick the </a:t>
            </a:r>
            <a:r>
              <a:rPr lang="en-US" sz="1600" b="1" dirty="0"/>
              <a:t>Clearance level</a:t>
            </a:r>
            <a:r>
              <a:rPr lang="en-US" sz="1600" dirty="0"/>
              <a:t>, and that will be </a:t>
            </a:r>
            <a:r>
              <a:rPr lang="en-US" sz="1600" i="1" dirty="0"/>
              <a:t>highlighted on the appropriate face</a:t>
            </a:r>
            <a:r>
              <a:rPr lang="en-US" sz="1600" dirty="0"/>
              <a:t>, as well as the Delta value.</a:t>
            </a:r>
            <a:br>
              <a:rPr lang="en-US" sz="1600" dirty="0"/>
            </a:br>
            <a:endParaRPr lang="aa-ET" sz="1600" dirty="0">
              <a:solidFill>
                <a:srgbClr val="222222"/>
              </a:solidFill>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3908609" y="1114394"/>
            <a:ext cx="4987741" cy="2848221"/>
          </a:xfrm>
          <a:prstGeom prst="rect">
            <a:avLst/>
          </a:prstGeom>
        </p:spPr>
      </p:pic>
    </p:spTree>
    <p:extLst>
      <p:ext uri="{BB962C8B-B14F-4D97-AF65-F5344CB8AC3E}">
        <p14:creationId xmlns:p14="http://schemas.microsoft.com/office/powerpoint/2010/main" val="1587685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66252" y="129122"/>
            <a:ext cx="7634748" cy="690028"/>
          </a:xfrm>
        </p:spPr>
        <p:txBody>
          <a:bodyPr/>
          <a:lstStyle/>
          <a:p>
            <a:pPr algn="ctr"/>
            <a:r>
              <a:rPr lang="en-US" sz="2000" b="1" dirty="0"/>
              <a:t>SolidCAM 2022 </a:t>
            </a:r>
            <a:r>
              <a:rPr lang="en-US" sz="2000" b="1" dirty="0" smtClean="0"/>
              <a:t>SP1– </a:t>
            </a:r>
            <a:r>
              <a:rPr lang="en-US" sz="2000" b="1" dirty="0"/>
              <a:t>Associative Coordinate System </a:t>
            </a:r>
            <a:br>
              <a:rPr lang="en-US" sz="2000" b="1" dirty="0"/>
            </a:br>
            <a:r>
              <a:rPr lang="en-US" sz="2000" b="1" dirty="0"/>
              <a:t>(Edit Coordinate System)</a:t>
            </a:r>
            <a:r>
              <a:rPr lang="en-US" sz="1600" b="1" i="0" dirty="0">
                <a:solidFill>
                  <a:srgbClr val="353535"/>
                </a:solidFill>
                <a:effectLst/>
                <a:latin typeface="inherit"/>
              </a:rPr>
              <a:t/>
            </a:r>
            <a:br>
              <a:rPr lang="en-US" sz="1600" b="1" i="0" dirty="0">
                <a:solidFill>
                  <a:srgbClr val="353535"/>
                </a:solidFill>
                <a:effectLst/>
                <a:latin typeface="inherit"/>
              </a:rPr>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043036"/>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n-US" dirty="0"/>
          </a:p>
        </p:txBody>
      </p:sp>
      <p:sp>
        <p:nvSpPr>
          <p:cNvPr id="10" name="TextBox 9">
            <a:extLst>
              <a:ext uri="{FF2B5EF4-FFF2-40B4-BE49-F238E27FC236}">
                <a16:creationId xmlns:a16="http://schemas.microsoft.com/office/drawing/2014/main" xmlns="" id="{B93DD5E2-89D1-4FEA-987D-6F4A328957FD}"/>
              </a:ext>
            </a:extLst>
          </p:cNvPr>
          <p:cNvSpPr txBox="1"/>
          <p:nvPr/>
        </p:nvSpPr>
        <p:spPr>
          <a:xfrm>
            <a:off x="447553" y="646125"/>
            <a:ext cx="8625348" cy="338554"/>
          </a:xfrm>
          <a:prstGeom prst="rect">
            <a:avLst/>
          </a:prstGeom>
          <a:noFill/>
        </p:spPr>
        <p:txBody>
          <a:bodyPr wrap="square">
            <a:spAutoFit/>
          </a:bodyPr>
          <a:lstStyle/>
          <a:p>
            <a:pPr marL="342900" lvl="0" indent="-342900">
              <a:buFont typeface="Wingdings" panose="05000000000000000000" pitchFamily="2" charset="2"/>
              <a:buChar char="q"/>
              <a:tabLst>
                <a:tab pos="457200" algn="l"/>
              </a:tabLst>
            </a:pPr>
            <a:endParaRPr lang="aa-ET"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xmlns="" id="{A8E091A3-E463-49E1-8980-DEC8C1EE23B9}"/>
              </a:ext>
            </a:extLst>
          </p:cNvPr>
          <p:cNvSpPr txBox="1"/>
          <p:nvPr/>
        </p:nvSpPr>
        <p:spPr>
          <a:xfrm>
            <a:off x="228600" y="1276350"/>
            <a:ext cx="3458526" cy="2062103"/>
          </a:xfrm>
          <a:prstGeom prst="rect">
            <a:avLst/>
          </a:prstGeom>
          <a:noFill/>
        </p:spPr>
        <p:txBody>
          <a:bodyPr wrap="square">
            <a:spAutoFit/>
          </a:bodyPr>
          <a:lstStyle/>
          <a:p>
            <a:pPr marL="342900" indent="-342900">
              <a:buFont typeface="Arial" panose="020B0604020202020204" pitchFamily="34" charset="0"/>
              <a:buChar char="•"/>
              <a:tabLst>
                <a:tab pos="457200" algn="l"/>
              </a:tabLst>
            </a:pPr>
            <a:endParaRPr lang="aa-ET" sz="1600" dirty="0"/>
          </a:p>
          <a:p>
            <a:pPr marL="285750" indent="-285750">
              <a:buClr>
                <a:srgbClr val="C00000"/>
              </a:buClr>
              <a:buFont typeface="Wingdings" panose="05000000000000000000" pitchFamily="2" charset="2"/>
              <a:buChar char="§"/>
            </a:pPr>
            <a:r>
              <a:rPr lang="en-US" sz="1600" dirty="0"/>
              <a:t>You can now </a:t>
            </a:r>
            <a:r>
              <a:rPr lang="en-US" sz="1600" b="1" dirty="0"/>
              <a:t>Edit the Coordinate System,</a:t>
            </a:r>
            <a:r>
              <a:rPr lang="en-US" sz="1600" dirty="0"/>
              <a:t> without having to rebuild the Coordinate system from scratch.</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All the fields are open.</a:t>
            </a:r>
          </a:p>
          <a:p>
            <a:pPr marL="285750" indent="-285750">
              <a:buClr>
                <a:srgbClr val="C00000"/>
              </a:buClr>
              <a:buFont typeface="Wingdings" panose="05000000000000000000" pitchFamily="2" charset="2"/>
              <a:buChar char="§"/>
            </a:pPr>
            <a:endParaRPr lang="en-US" sz="1600" dirty="0"/>
          </a:p>
        </p:txBody>
      </p:sp>
      <p:pic>
        <p:nvPicPr>
          <p:cNvPr id="2" name="Picture 1"/>
          <p:cNvPicPr>
            <a:picLocks noChangeAspect="1"/>
          </p:cNvPicPr>
          <p:nvPr/>
        </p:nvPicPr>
        <p:blipFill>
          <a:blip r:embed="rId2"/>
          <a:stretch>
            <a:fillRect/>
          </a:stretch>
        </p:blipFill>
        <p:spPr>
          <a:xfrm>
            <a:off x="3962400" y="895350"/>
            <a:ext cx="3423866" cy="4019550"/>
          </a:xfrm>
          <a:prstGeom prst="rect">
            <a:avLst/>
          </a:prstGeom>
        </p:spPr>
      </p:pic>
    </p:spTree>
    <p:extLst>
      <p:ext uri="{BB962C8B-B14F-4D97-AF65-F5344CB8AC3E}">
        <p14:creationId xmlns:p14="http://schemas.microsoft.com/office/powerpoint/2010/main" val="1798125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4C28C5-72C1-42A4-A334-2654B4C7590C}"/>
              </a:ext>
            </a:extLst>
          </p:cNvPr>
          <p:cNvSpPr>
            <a:spLocks noGrp="1"/>
          </p:cNvSpPr>
          <p:nvPr>
            <p:ph type="title"/>
          </p:nvPr>
        </p:nvSpPr>
        <p:spPr>
          <a:xfrm>
            <a:off x="30480" y="209550"/>
            <a:ext cx="7848600" cy="468312"/>
          </a:xfrm>
        </p:spPr>
        <p:txBody>
          <a:bodyPr/>
          <a:lstStyle/>
          <a:p>
            <a:pPr algn="ctr"/>
            <a:r>
              <a:rPr lang="en-US" sz="2000" b="1" dirty="0"/>
              <a:t>SolidCAM 2022 </a:t>
            </a:r>
            <a:r>
              <a:rPr lang="en-US" sz="2000" b="1" dirty="0" smtClean="0"/>
              <a:t>SP1– </a:t>
            </a:r>
            <a:r>
              <a:rPr lang="en-US" sz="2000" b="1" dirty="0"/>
              <a:t>Position sharing between Coordinate systems</a:t>
            </a:r>
            <a:br>
              <a:rPr lang="en-US" sz="2000" b="1" dirty="0"/>
            </a:br>
            <a:endParaRPr lang="en-US" sz="2000" b="1" dirty="0"/>
          </a:p>
        </p:txBody>
      </p:sp>
      <p:sp>
        <p:nvSpPr>
          <p:cNvPr id="9" name="Content Placeholder 2">
            <a:extLst>
              <a:ext uri="{FF2B5EF4-FFF2-40B4-BE49-F238E27FC236}">
                <a16:creationId xmlns:a16="http://schemas.microsoft.com/office/drawing/2014/main" xmlns="" id="{DA6313F6-A5AE-44B1-A08D-0C113EDBC619}"/>
              </a:ext>
            </a:extLst>
          </p:cNvPr>
          <p:cNvSpPr txBox="1">
            <a:spLocks/>
          </p:cNvSpPr>
          <p:nvPr/>
        </p:nvSpPr>
        <p:spPr>
          <a:xfrm>
            <a:off x="241247" y="1350193"/>
            <a:ext cx="4645742" cy="3357514"/>
          </a:xfrm>
          <a:prstGeom prst="rect">
            <a:avLst/>
          </a:prstGeom>
        </p:spPr>
        <p:txBody>
          <a:bodyPr/>
          <a:lstStyle>
            <a:defPPr>
              <a:defRPr lang="en-US"/>
            </a:defPPr>
            <a:lvl1pPr marL="265113" indent="-265113">
              <a:spcBef>
                <a:spcPct val="20000"/>
              </a:spcBef>
              <a:buClr>
                <a:schemeClr val="tx1">
                  <a:lumMod val="75000"/>
                  <a:lumOff val="25000"/>
                </a:schemeClr>
              </a:buClr>
              <a:buFont typeface="Roboto" panose="02000000000000000000" pitchFamily="2" charset="0"/>
              <a:buChar char="+"/>
            </a:lvl1pPr>
            <a:lvl2pPr marL="742950" indent="-285750">
              <a:spcBef>
                <a:spcPct val="20000"/>
              </a:spcBef>
              <a:buFont typeface="Arial" pitchFamily="34" charset="0"/>
              <a:buChar char="–"/>
              <a:defRPr sz="1600"/>
            </a:lvl2pPr>
            <a:lvl3pPr marL="1143000" indent="-228600">
              <a:spcBef>
                <a:spcPct val="20000"/>
              </a:spcBef>
              <a:buFont typeface="Arial" pitchFamily="34" charset="0"/>
              <a:buChar char="•"/>
              <a:defRPr sz="1600"/>
            </a:lvl3pPr>
            <a:lvl4pPr marL="1600200" indent="-228600">
              <a:spcBef>
                <a:spcPct val="20000"/>
              </a:spcBef>
              <a:buFont typeface="Arial" pitchFamily="34" charset="0"/>
              <a:buChar char="–"/>
              <a:defRPr sz="1600"/>
            </a:lvl4pPr>
            <a:lvl5pPr marL="2057400" indent="-228600">
              <a:spcBef>
                <a:spcPct val="20000"/>
              </a:spcBef>
              <a:buFont typeface="Arial" pitchFamily="34" charset="0"/>
              <a:buChar char="»"/>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Font typeface="Arial" panose="020B0604020202020204" pitchFamily="34" charset="0"/>
              <a:buChar char="•"/>
            </a:pPr>
            <a:endParaRPr lang="en-US" dirty="0"/>
          </a:p>
        </p:txBody>
      </p:sp>
      <p:sp>
        <p:nvSpPr>
          <p:cNvPr id="2" name="Rectangle 2">
            <a:extLst>
              <a:ext uri="{FF2B5EF4-FFF2-40B4-BE49-F238E27FC236}">
                <a16:creationId xmlns:a16="http://schemas.microsoft.com/office/drawing/2014/main" xmlns="" id="{87C7509E-1221-466A-A850-9BCA56C9DEAD}"/>
              </a:ext>
            </a:extLst>
          </p:cNvPr>
          <p:cNvSpPr>
            <a:spLocks noChangeArrowheads="1"/>
          </p:cNvSpPr>
          <p:nvPr/>
        </p:nvSpPr>
        <p:spPr bwMode="auto">
          <a:xfrm>
            <a:off x="838200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7" name="Rectangle 6">
            <a:extLst>
              <a:ext uri="{FF2B5EF4-FFF2-40B4-BE49-F238E27FC236}">
                <a16:creationId xmlns:a16="http://schemas.microsoft.com/office/drawing/2014/main" xmlns="" id="{A28ED2EC-39C0-44FD-A8EF-CD6142D5FA94}"/>
              </a:ext>
            </a:extLst>
          </p:cNvPr>
          <p:cNvSpPr>
            <a:spLocks noChangeArrowheads="1"/>
          </p:cNvSpPr>
          <p:nvPr/>
        </p:nvSpPr>
        <p:spPr bwMode="auto">
          <a:xfrm>
            <a:off x="241247" y="201600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aa-E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aa-ET"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xmlns="" id="{CB1C4E50-5AC7-4704-B2B1-9E8EB240533E}"/>
              </a:ext>
            </a:extLst>
          </p:cNvPr>
          <p:cNvSpPr>
            <a:spLocks noChangeArrowheads="1"/>
          </p:cNvSpPr>
          <p:nvPr/>
        </p:nvSpPr>
        <p:spPr bwMode="auto">
          <a:xfrm>
            <a:off x="241247" y="4049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1" name="Rectangle 5">
            <a:extLst>
              <a:ext uri="{FF2B5EF4-FFF2-40B4-BE49-F238E27FC236}">
                <a16:creationId xmlns:a16="http://schemas.microsoft.com/office/drawing/2014/main" xmlns="" id="{28D3EE3D-130D-498F-904D-CE8F4B431C11}"/>
              </a:ext>
            </a:extLst>
          </p:cNvPr>
          <p:cNvSpPr>
            <a:spLocks noChangeArrowheads="1"/>
          </p:cNvSpPr>
          <p:nvPr/>
        </p:nvSpPr>
        <p:spPr bwMode="auto">
          <a:xfrm>
            <a:off x="5179142" y="20242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sp>
        <p:nvSpPr>
          <p:cNvPr id="13" name="Rectangle 7">
            <a:extLst>
              <a:ext uri="{FF2B5EF4-FFF2-40B4-BE49-F238E27FC236}">
                <a16:creationId xmlns:a16="http://schemas.microsoft.com/office/drawing/2014/main" xmlns="" id="{4202A473-C566-4674-8A7E-A6451C7684BF}"/>
              </a:ext>
            </a:extLst>
          </p:cNvPr>
          <p:cNvSpPr>
            <a:spLocks noChangeArrowheads="1"/>
          </p:cNvSpPr>
          <p:nvPr/>
        </p:nvSpPr>
        <p:spPr bwMode="auto">
          <a:xfrm>
            <a:off x="4800111" y="3028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a-ET"/>
          </a:p>
        </p:txBody>
      </p:sp>
      <p:pic>
        <p:nvPicPr>
          <p:cNvPr id="10" name="Picture 9"/>
          <p:cNvPicPr>
            <a:picLocks noChangeAspect="1"/>
          </p:cNvPicPr>
          <p:nvPr/>
        </p:nvPicPr>
        <p:blipFill>
          <a:blip r:embed="rId2"/>
          <a:stretch>
            <a:fillRect/>
          </a:stretch>
        </p:blipFill>
        <p:spPr>
          <a:xfrm>
            <a:off x="3492654" y="1204138"/>
            <a:ext cx="5029200" cy="2807179"/>
          </a:xfrm>
          <a:prstGeom prst="rect">
            <a:avLst/>
          </a:prstGeom>
        </p:spPr>
      </p:pic>
      <p:sp>
        <p:nvSpPr>
          <p:cNvPr id="4" name="TextBox 3"/>
          <p:cNvSpPr txBox="1"/>
          <p:nvPr/>
        </p:nvSpPr>
        <p:spPr>
          <a:xfrm>
            <a:off x="304901" y="1172272"/>
            <a:ext cx="2895600" cy="2800767"/>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1600" dirty="0"/>
              <a:t>With the new style of Position definition in the Coordinate System Manager, you can now </a:t>
            </a:r>
            <a:r>
              <a:rPr lang="en-US" sz="1600" b="1" dirty="0"/>
              <a:t>share a position among several different MACs</a:t>
            </a:r>
            <a:r>
              <a:rPr lang="en-US" sz="1600" dirty="0"/>
              <a:t>.</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You can easily change the MAC of the operation, without the need to redefine the Geometry.</a:t>
            </a:r>
          </a:p>
        </p:txBody>
      </p:sp>
    </p:spTree>
    <p:extLst>
      <p:ext uri="{BB962C8B-B14F-4D97-AF65-F5344CB8AC3E}">
        <p14:creationId xmlns:p14="http://schemas.microsoft.com/office/powerpoint/2010/main" val="3966716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b="1" dirty="0"/>
              <a:t>Changing the MAC for the operation</a:t>
            </a:r>
          </a:p>
        </p:txBody>
      </p:sp>
      <p:pic>
        <p:nvPicPr>
          <p:cNvPr id="5" name="Picture 4"/>
          <p:cNvPicPr>
            <a:picLocks noChangeAspect="1"/>
          </p:cNvPicPr>
          <p:nvPr/>
        </p:nvPicPr>
        <p:blipFill>
          <a:blip r:embed="rId2"/>
          <a:stretch>
            <a:fillRect/>
          </a:stretch>
        </p:blipFill>
        <p:spPr>
          <a:xfrm>
            <a:off x="4648200" y="666750"/>
            <a:ext cx="3656517" cy="2571750"/>
          </a:xfrm>
          <a:prstGeom prst="rect">
            <a:avLst/>
          </a:prstGeom>
        </p:spPr>
      </p:pic>
      <p:sp>
        <p:nvSpPr>
          <p:cNvPr id="6" name="TextBox 5"/>
          <p:cNvSpPr txBox="1"/>
          <p:nvPr/>
        </p:nvSpPr>
        <p:spPr>
          <a:xfrm>
            <a:off x="228600" y="1042491"/>
            <a:ext cx="3124200" cy="2308324"/>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sz="1600" dirty="0"/>
              <a:t>Simply Copy and Paste the operation to the different MAC – you will get the same operation and position, but in another MAC </a:t>
            </a:r>
          </a:p>
          <a:p>
            <a:pPr marL="285750" indent="-285750">
              <a:buClr>
                <a:srgbClr val="C00000"/>
              </a:buClr>
              <a:buFont typeface="Wingdings" panose="05000000000000000000" pitchFamily="2" charset="2"/>
              <a:buChar char="§"/>
            </a:pPr>
            <a:endParaRPr lang="en-US" sz="1600" dirty="0"/>
          </a:p>
          <a:p>
            <a:pPr marL="285750" indent="-285750">
              <a:buClr>
                <a:srgbClr val="C00000"/>
              </a:buClr>
              <a:buFont typeface="Wingdings" panose="05000000000000000000" pitchFamily="2" charset="2"/>
              <a:buChar char="§"/>
            </a:pPr>
            <a:r>
              <a:rPr lang="en-US" sz="1600" dirty="0"/>
              <a:t>Or add new MAC before the operation and select required MAC from the list</a:t>
            </a:r>
          </a:p>
        </p:txBody>
      </p:sp>
      <p:pic>
        <p:nvPicPr>
          <p:cNvPr id="7" name="Picture 6"/>
          <p:cNvPicPr>
            <a:picLocks noChangeAspect="1"/>
          </p:cNvPicPr>
          <p:nvPr/>
        </p:nvPicPr>
        <p:blipFill>
          <a:blip r:embed="rId3"/>
          <a:stretch>
            <a:fillRect/>
          </a:stretch>
        </p:blipFill>
        <p:spPr>
          <a:xfrm>
            <a:off x="3048000" y="3381146"/>
            <a:ext cx="2743200" cy="1197677"/>
          </a:xfrm>
          <a:prstGeom prst="rect">
            <a:avLst/>
          </a:prstGeom>
        </p:spPr>
      </p:pic>
      <p:pic>
        <p:nvPicPr>
          <p:cNvPr id="8" name="Picture 7"/>
          <p:cNvPicPr>
            <a:picLocks noChangeAspect="1"/>
          </p:cNvPicPr>
          <p:nvPr/>
        </p:nvPicPr>
        <p:blipFill>
          <a:blip r:embed="rId4"/>
          <a:stretch>
            <a:fillRect/>
          </a:stretch>
        </p:blipFill>
        <p:spPr>
          <a:xfrm>
            <a:off x="6553200" y="3055920"/>
            <a:ext cx="1260462" cy="1665549"/>
          </a:xfrm>
          <a:prstGeom prst="rect">
            <a:avLst/>
          </a:prstGeom>
        </p:spPr>
      </p:pic>
      <p:sp>
        <p:nvSpPr>
          <p:cNvPr id="9" name="Right Arrow 8"/>
          <p:cNvSpPr/>
          <p:nvPr/>
        </p:nvSpPr>
        <p:spPr>
          <a:xfrm>
            <a:off x="5867400" y="3714750"/>
            <a:ext cx="838200" cy="685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475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fontScheme name="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2.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3.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4.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5.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6.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7.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ppt/theme/themeOverride8.xml><?xml version="1.0" encoding="utf-8"?>
<a:themeOverride xmlns:a="http://schemas.openxmlformats.org/drawingml/2006/main">
  <a:clrScheme name="SoldCAM Colorful">
    <a:dk1>
      <a:srgbClr val="262626"/>
    </a:dk1>
    <a:lt1>
      <a:srgbClr val="FFFFFF"/>
    </a:lt1>
    <a:dk2>
      <a:srgbClr val="262626"/>
    </a:dk2>
    <a:lt2>
      <a:srgbClr val="FFFFFF"/>
    </a:lt2>
    <a:accent1>
      <a:srgbClr val="606060"/>
    </a:accent1>
    <a:accent2>
      <a:srgbClr val="C00D0D"/>
    </a:accent2>
    <a:accent3>
      <a:srgbClr val="DE6926"/>
    </a:accent3>
    <a:accent4>
      <a:srgbClr val="F5BB1E"/>
    </a:accent4>
    <a:accent5>
      <a:srgbClr val="B30D0D"/>
    </a:accent5>
    <a:accent6>
      <a:srgbClr val="595959"/>
    </a:accent6>
    <a:hlink>
      <a:srgbClr val="FFFFFF"/>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
  <TotalTime>20185</TotalTime>
  <Words>1894</Words>
  <Application>Microsoft Office PowerPoint</Application>
  <PresentationFormat>On-screen Show (16:9)</PresentationFormat>
  <Paragraphs>315</Paragraphs>
  <Slides>50</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1" baseType="lpstr">
      <vt:lpstr>arial</vt:lpstr>
      <vt:lpstr>arial</vt:lpstr>
      <vt:lpstr>Calibri</vt:lpstr>
      <vt:lpstr>HP Simplified</vt:lpstr>
      <vt:lpstr>inherit</vt:lpstr>
      <vt:lpstr>Roboto</vt:lpstr>
      <vt:lpstr>Roboto Medium</vt:lpstr>
      <vt:lpstr>Tahoma</vt:lpstr>
      <vt:lpstr>Wingdings</vt:lpstr>
      <vt:lpstr>Default Theme</vt:lpstr>
      <vt:lpstr>Bitmap Image</vt:lpstr>
      <vt:lpstr>PowerPoint Presentation</vt:lpstr>
      <vt:lpstr>SolidCAM 2022 SP1- Setup Sheet Web-based template configurator </vt:lpstr>
      <vt:lpstr>SolidCAM 2022 SP1– Associative Coordinate System </vt:lpstr>
      <vt:lpstr>SolidCAM 2022 SP1– Associative Coordinate System (Auto Location with Associative Fields) </vt:lpstr>
      <vt:lpstr>SolidCAM 2022 SP1– Associative Coordinate System  (Levels Page) </vt:lpstr>
      <vt:lpstr>SolidCAM 2022 SP1– Associative Coordinate System  (CoordSys Manager) </vt:lpstr>
      <vt:lpstr>SolidCAM 2022 SP1– Associative Coordinate System  (Edit Coordinate System) </vt:lpstr>
      <vt:lpstr>SolidCAM 2022 SP1– Position sharing between Coordinate systems </vt:lpstr>
      <vt:lpstr>Changing the MAC for the operation</vt:lpstr>
      <vt:lpstr>The CAM tree Structure is more flexible</vt:lpstr>
      <vt:lpstr>How to use the Shared Position feature</vt:lpstr>
      <vt:lpstr>SolidCAM 2022 SP1– Select Tool from Machine Preview   </vt:lpstr>
      <vt:lpstr>SolidCAM 2022 SP1– Select Tool from Machine Preview   </vt:lpstr>
      <vt:lpstr>SolidCAM 2022 SP1 – ToolKit Navigate Tool Component from the Machine Preview </vt:lpstr>
      <vt:lpstr>SolidCAM 2022 SP1 – ToolKit Navigate the linked Tool Component in the library</vt:lpstr>
      <vt:lpstr>SolidCAM 2022 SP1 – ToolKit Added new possibilities in the Connection page</vt:lpstr>
      <vt:lpstr>SolidCAM 2022 SP1 – ToolKit Flexible data input for shank</vt:lpstr>
      <vt:lpstr>SolidCAM 2022 SP1– CAMPart Added capability to reset Machine Options parameters </vt:lpstr>
      <vt:lpstr>SolidCAM 2022 SP1– Machine Setup Supports equations and added display filters to Machine Preview  </vt:lpstr>
      <vt:lpstr>SolidCAM 2022 SP1– Machine Control Operation Supports Functions and Equations </vt:lpstr>
      <vt:lpstr>SolidCAM 2022 SP1– Machine Control Operation Import custom message </vt:lpstr>
      <vt:lpstr>SolidCAM 2022 SP1– Machine Control Operation Control Flood Coolant on Table</vt:lpstr>
      <vt:lpstr>SolidCAM 2022 SP1– Channel Synchonization Show/Hide Discrete axes</vt:lpstr>
      <vt:lpstr>SolidCAM 2022 SP1 – Threading/Custom Shape Threading </vt:lpstr>
      <vt:lpstr>     </vt:lpstr>
      <vt:lpstr>       </vt:lpstr>
      <vt:lpstr> </vt:lpstr>
      <vt:lpstr> </vt:lpstr>
      <vt:lpstr>         </vt:lpstr>
      <vt:lpstr>                                     </vt:lpstr>
      <vt:lpstr>             </vt:lpstr>
      <vt:lpstr>         </vt:lpstr>
      <vt:lpstr>SolidCAM 2022 SP1 – Edge Deburring Recognition Filter out unwanted chains</vt:lpstr>
      <vt:lpstr>                </vt:lpstr>
      <vt:lpstr>             </vt:lpstr>
      <vt:lpstr>                      </vt:lpstr>
      <vt:lpstr>PowerPoint Presentation</vt:lpstr>
      <vt:lpstr>SolidCAM 2022 SPx – Mill 2.5D/New Pocket Geometries</vt:lpstr>
      <vt:lpstr>SolidCAM 2022 SPx – Hole Wizard Enhancements </vt:lpstr>
      <vt:lpstr>SolidCAM 2022 SPx – U-Axis support </vt:lpstr>
      <vt:lpstr>SolidCAM 2022 SPx– Collinear axes support </vt:lpstr>
      <vt:lpstr>SolidCAM 2022 SPx – iTurning</vt:lpstr>
      <vt:lpstr>SolidCAM 2022 SPx – Ceratizit Free Turn </vt:lpstr>
      <vt:lpstr>SolidCAM 2022 SPx – Sandvik Prime Turning </vt:lpstr>
      <vt:lpstr>SolidCAM 2022 SPx – Thread Whirling (SWISS type) </vt:lpstr>
      <vt:lpstr>SolidCAM 2022 SPx – Automatic Operation Defaults</vt:lpstr>
      <vt:lpstr>SolidCAM 2022 SPx – SolidCloud </vt:lpstr>
      <vt:lpstr>SolidCAM Maker Version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Sidney Eisner</cp:lastModifiedBy>
  <cp:revision>1186</cp:revision>
  <dcterms:created xsi:type="dcterms:W3CDTF">2015-09-08T18:46:55Z</dcterms:created>
  <dcterms:modified xsi:type="dcterms:W3CDTF">2022-08-31T05:46:22Z</dcterms:modified>
</cp:coreProperties>
</file>